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7" r:id="rId2"/>
    <p:sldId id="309" r:id="rId3"/>
    <p:sldId id="310" r:id="rId4"/>
    <p:sldId id="258" r:id="rId5"/>
    <p:sldId id="311" r:id="rId6"/>
    <p:sldId id="260" r:id="rId7"/>
    <p:sldId id="312" r:id="rId8"/>
    <p:sldId id="262" r:id="rId9"/>
    <p:sldId id="261" r:id="rId10"/>
    <p:sldId id="267" r:id="rId11"/>
    <p:sldId id="266" r:id="rId12"/>
    <p:sldId id="265" r:id="rId13"/>
    <p:sldId id="264" r:id="rId14"/>
    <p:sldId id="259" r:id="rId15"/>
    <p:sldId id="274" r:id="rId16"/>
    <p:sldId id="273" r:id="rId17"/>
    <p:sldId id="277" r:id="rId18"/>
    <p:sldId id="279" r:id="rId19"/>
    <p:sldId id="280" r:id="rId20"/>
    <p:sldId id="290" r:id="rId21"/>
    <p:sldId id="291" r:id="rId22"/>
    <p:sldId id="314" r:id="rId23"/>
    <p:sldId id="315" r:id="rId24"/>
    <p:sldId id="316" r:id="rId25"/>
    <p:sldId id="292" r:id="rId26"/>
    <p:sldId id="293" r:id="rId27"/>
    <p:sldId id="294" r:id="rId28"/>
    <p:sldId id="313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17" r:id="rId3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77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6855EF-B813-4089-A246-2EED3AB57671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pPr rtl="1"/>
          <a:endParaRPr lang="fa-IR"/>
        </a:p>
      </dgm:t>
    </dgm:pt>
    <dgm:pt modelId="{925C1DAE-7485-4593-8775-15A72DCC0D9C}">
      <dgm:prSet/>
      <dgm:spPr/>
      <dgm:t>
        <a:bodyPr/>
        <a:lstStyle/>
        <a:p>
          <a:pPr rtl="1"/>
          <a:r>
            <a:rPr lang="fa-IR" smtClean="0"/>
            <a:t>به نام خدای صبورو شکور</a:t>
          </a:r>
          <a:endParaRPr lang="fa-IR"/>
        </a:p>
      </dgm:t>
    </dgm:pt>
    <dgm:pt modelId="{5680B616-B59D-4521-9854-712AEEEA93BB}" type="parTrans" cxnId="{1FB5C0A0-B56C-45CE-A4CF-BB9E90B1B7C5}">
      <dgm:prSet/>
      <dgm:spPr/>
      <dgm:t>
        <a:bodyPr/>
        <a:lstStyle/>
        <a:p>
          <a:pPr rtl="1"/>
          <a:endParaRPr lang="fa-IR"/>
        </a:p>
      </dgm:t>
    </dgm:pt>
    <dgm:pt modelId="{2E2CEB52-56B0-49CC-9535-7E5DAA30207F}" type="sibTrans" cxnId="{1FB5C0A0-B56C-45CE-A4CF-BB9E90B1B7C5}">
      <dgm:prSet/>
      <dgm:spPr/>
      <dgm:t>
        <a:bodyPr/>
        <a:lstStyle/>
        <a:p>
          <a:pPr rtl="1"/>
          <a:endParaRPr lang="fa-IR"/>
        </a:p>
      </dgm:t>
    </dgm:pt>
    <dgm:pt modelId="{1F2C35A8-EA65-481F-9F7A-FDD50663348B}">
      <dgm:prSet/>
      <dgm:spPr/>
      <dgm:t>
        <a:bodyPr/>
        <a:lstStyle/>
        <a:p>
          <a:pPr rtl="1"/>
          <a:r>
            <a:rPr lang="fa-IR" smtClean="0"/>
            <a:t>خداوند دانش خداوند نور</a:t>
          </a:r>
          <a:endParaRPr lang="fa-IR"/>
        </a:p>
      </dgm:t>
    </dgm:pt>
    <dgm:pt modelId="{3672C5D7-3E8B-4AFA-955F-1F9001B35658}" type="parTrans" cxnId="{3A94E36F-726C-4BBB-ACCA-9F58F0E60645}">
      <dgm:prSet/>
      <dgm:spPr/>
      <dgm:t>
        <a:bodyPr/>
        <a:lstStyle/>
        <a:p>
          <a:pPr rtl="1"/>
          <a:endParaRPr lang="fa-IR"/>
        </a:p>
      </dgm:t>
    </dgm:pt>
    <dgm:pt modelId="{DE7EB9ED-D617-4E17-91BA-860C4A307E61}" type="sibTrans" cxnId="{3A94E36F-726C-4BBB-ACCA-9F58F0E60645}">
      <dgm:prSet/>
      <dgm:spPr/>
      <dgm:t>
        <a:bodyPr/>
        <a:lstStyle/>
        <a:p>
          <a:pPr rtl="1"/>
          <a:endParaRPr lang="fa-IR"/>
        </a:p>
      </dgm:t>
    </dgm:pt>
    <dgm:pt modelId="{850E55D0-6D45-44F1-A2AA-FBDDEE172CB3}" type="pres">
      <dgm:prSet presAssocID="{6D6855EF-B813-4089-A246-2EED3AB576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14EF2C-CCDE-4B2B-AE3C-2DF67A909749}" type="pres">
      <dgm:prSet presAssocID="{925C1DAE-7485-4593-8775-15A72DCC0D9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7B70E-27AD-40BE-9A45-5B0C7B413E64}" type="pres">
      <dgm:prSet presAssocID="{2E2CEB52-56B0-49CC-9535-7E5DAA30207F}" presName="spacer" presStyleCnt="0"/>
      <dgm:spPr/>
    </dgm:pt>
    <dgm:pt modelId="{8E94691C-B790-4A82-B943-8AE3E5C29508}" type="pres">
      <dgm:prSet presAssocID="{1F2C35A8-EA65-481F-9F7A-FDD50663348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94E36F-726C-4BBB-ACCA-9F58F0E60645}" srcId="{6D6855EF-B813-4089-A246-2EED3AB57671}" destId="{1F2C35A8-EA65-481F-9F7A-FDD50663348B}" srcOrd="1" destOrd="0" parTransId="{3672C5D7-3E8B-4AFA-955F-1F9001B35658}" sibTransId="{DE7EB9ED-D617-4E17-91BA-860C4A307E61}"/>
    <dgm:cxn modelId="{E0B5E8CB-EE4B-45F0-92AB-459617BEA5EB}" type="presOf" srcId="{1F2C35A8-EA65-481F-9F7A-FDD50663348B}" destId="{8E94691C-B790-4A82-B943-8AE3E5C29508}" srcOrd="0" destOrd="0" presId="urn:microsoft.com/office/officeart/2005/8/layout/vList2"/>
    <dgm:cxn modelId="{1FB5C0A0-B56C-45CE-A4CF-BB9E90B1B7C5}" srcId="{6D6855EF-B813-4089-A246-2EED3AB57671}" destId="{925C1DAE-7485-4593-8775-15A72DCC0D9C}" srcOrd="0" destOrd="0" parTransId="{5680B616-B59D-4521-9854-712AEEEA93BB}" sibTransId="{2E2CEB52-56B0-49CC-9535-7E5DAA30207F}"/>
    <dgm:cxn modelId="{31D273B6-9C17-46D1-BFE7-38319F7043DF}" type="presOf" srcId="{925C1DAE-7485-4593-8775-15A72DCC0D9C}" destId="{6014EF2C-CCDE-4B2B-AE3C-2DF67A909749}" srcOrd="0" destOrd="0" presId="urn:microsoft.com/office/officeart/2005/8/layout/vList2"/>
    <dgm:cxn modelId="{C411B5AB-EEBB-43EF-ADEE-96959BAD8FBA}" type="presOf" srcId="{6D6855EF-B813-4089-A246-2EED3AB57671}" destId="{850E55D0-6D45-44F1-A2AA-FBDDEE172CB3}" srcOrd="0" destOrd="0" presId="urn:microsoft.com/office/officeart/2005/8/layout/vList2"/>
    <dgm:cxn modelId="{C0638689-CBAC-48CC-9060-4394D494D25F}" type="presParOf" srcId="{850E55D0-6D45-44F1-A2AA-FBDDEE172CB3}" destId="{6014EF2C-CCDE-4B2B-AE3C-2DF67A909749}" srcOrd="0" destOrd="0" presId="urn:microsoft.com/office/officeart/2005/8/layout/vList2"/>
    <dgm:cxn modelId="{18EAA98B-5E45-4ED4-984D-1D8162507605}" type="presParOf" srcId="{850E55D0-6D45-44F1-A2AA-FBDDEE172CB3}" destId="{9647B70E-27AD-40BE-9A45-5B0C7B413E64}" srcOrd="1" destOrd="0" presId="urn:microsoft.com/office/officeart/2005/8/layout/vList2"/>
    <dgm:cxn modelId="{308592CC-CA82-49B5-BC64-D71CD0798861}" type="presParOf" srcId="{850E55D0-6D45-44F1-A2AA-FBDDEE172CB3}" destId="{8E94691C-B790-4A82-B943-8AE3E5C2950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0929E2-DF6F-4684-91A9-CEB81B24F698}" type="doc">
      <dgm:prSet loTypeId="urn:microsoft.com/office/officeart/2005/8/layout/target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pPr rtl="1"/>
          <a:endParaRPr lang="fa-IR"/>
        </a:p>
      </dgm:t>
    </dgm:pt>
    <dgm:pt modelId="{4726F283-9063-4150-8D14-E00A4C3E5F87}">
      <dgm:prSet/>
      <dgm:spPr/>
      <dgm:t>
        <a:bodyPr/>
        <a:lstStyle/>
        <a:p>
          <a:pPr rtl="1"/>
          <a:r>
            <a:rPr lang="fa-IR" smtClean="0"/>
            <a:t>سطح2وسطح3</a:t>
          </a:r>
          <a:endParaRPr lang="fa-IR"/>
        </a:p>
      </dgm:t>
    </dgm:pt>
    <dgm:pt modelId="{668D0B31-DE74-4FD4-9EC6-51D41BCF5340}" type="parTrans" cxnId="{386B833C-EC9E-48E8-8812-F1DD8B47256E}">
      <dgm:prSet/>
      <dgm:spPr/>
      <dgm:t>
        <a:bodyPr/>
        <a:lstStyle/>
        <a:p>
          <a:pPr rtl="1"/>
          <a:endParaRPr lang="fa-IR"/>
        </a:p>
      </dgm:t>
    </dgm:pt>
    <dgm:pt modelId="{75A165B5-D915-48C3-B3DF-8C8D5BC81317}" type="sibTrans" cxnId="{386B833C-EC9E-48E8-8812-F1DD8B47256E}">
      <dgm:prSet/>
      <dgm:spPr/>
      <dgm:t>
        <a:bodyPr/>
        <a:lstStyle/>
        <a:p>
          <a:pPr rtl="1"/>
          <a:endParaRPr lang="fa-IR"/>
        </a:p>
      </dgm:t>
    </dgm:pt>
    <dgm:pt modelId="{E714AED9-AF6F-4B2F-992E-33123707E27E}">
      <dgm:prSet/>
      <dgm:spPr/>
      <dgm:t>
        <a:bodyPr/>
        <a:lstStyle/>
        <a:p>
          <a:pPr rtl="1"/>
          <a:r>
            <a:rPr lang="en-US" smtClean="0"/>
            <a:t>ART{IUI,IVF,ICSI}</a:t>
          </a:r>
          <a:endParaRPr lang="fa-IR"/>
        </a:p>
      </dgm:t>
    </dgm:pt>
    <dgm:pt modelId="{24F77E51-3613-4466-8D04-FFD03827FEA2}" type="parTrans" cxnId="{1C828A96-18D5-4600-8E75-458B41D22585}">
      <dgm:prSet/>
      <dgm:spPr/>
      <dgm:t>
        <a:bodyPr/>
        <a:lstStyle/>
        <a:p>
          <a:pPr rtl="1"/>
          <a:endParaRPr lang="fa-IR"/>
        </a:p>
      </dgm:t>
    </dgm:pt>
    <dgm:pt modelId="{CAADD775-0298-4B0A-A27A-4E464E2F43F3}" type="sibTrans" cxnId="{1C828A96-18D5-4600-8E75-458B41D22585}">
      <dgm:prSet/>
      <dgm:spPr/>
      <dgm:t>
        <a:bodyPr/>
        <a:lstStyle/>
        <a:p>
          <a:pPr rtl="1"/>
          <a:endParaRPr lang="fa-IR"/>
        </a:p>
      </dgm:t>
    </dgm:pt>
    <dgm:pt modelId="{C59B6C48-A220-443B-B1D1-6A5ED3E13F06}" type="pres">
      <dgm:prSet presAssocID="{400929E2-DF6F-4684-91A9-CEB81B24F698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BA9C34-9139-471C-B8F5-B00EF69B71E4}" type="pres">
      <dgm:prSet presAssocID="{4726F283-9063-4150-8D14-E00A4C3E5F87}" presName="circle1" presStyleLbl="lnNode1" presStyleIdx="0" presStyleCnt="2"/>
      <dgm:spPr/>
    </dgm:pt>
    <dgm:pt modelId="{B6383D70-C4DD-4534-8CEC-96C6DDB1D95D}" type="pres">
      <dgm:prSet presAssocID="{4726F283-9063-4150-8D14-E00A4C3E5F87}" presName="text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C4AF5-DA9B-47D7-94ED-4C5E181165D1}" type="pres">
      <dgm:prSet presAssocID="{4726F283-9063-4150-8D14-E00A4C3E5F87}" presName="line1" presStyleLbl="callout" presStyleIdx="0" presStyleCnt="4"/>
      <dgm:spPr/>
    </dgm:pt>
    <dgm:pt modelId="{68E9B045-A30A-4003-B0EC-11729E14F55A}" type="pres">
      <dgm:prSet presAssocID="{4726F283-9063-4150-8D14-E00A4C3E5F87}" presName="d1" presStyleLbl="callout" presStyleIdx="1" presStyleCnt="4"/>
      <dgm:spPr/>
    </dgm:pt>
    <dgm:pt modelId="{A9935EE8-15F2-480C-81F0-45CBC7694858}" type="pres">
      <dgm:prSet presAssocID="{E714AED9-AF6F-4B2F-992E-33123707E27E}" presName="circle2" presStyleLbl="lnNode1" presStyleIdx="1" presStyleCnt="2"/>
      <dgm:spPr/>
    </dgm:pt>
    <dgm:pt modelId="{D5C4E087-1743-4B0A-964A-A32E0A390E51}" type="pres">
      <dgm:prSet presAssocID="{E714AED9-AF6F-4B2F-992E-33123707E27E}" presName="text2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F27C7-6FFE-48C9-A2AA-7CA20B7B4680}" type="pres">
      <dgm:prSet presAssocID="{E714AED9-AF6F-4B2F-992E-33123707E27E}" presName="line2" presStyleLbl="callout" presStyleIdx="2" presStyleCnt="4"/>
      <dgm:spPr/>
    </dgm:pt>
    <dgm:pt modelId="{4AFCBECC-E853-44D8-B659-EFA37DA87E6E}" type="pres">
      <dgm:prSet presAssocID="{E714AED9-AF6F-4B2F-992E-33123707E27E}" presName="d2" presStyleLbl="callout" presStyleIdx="3" presStyleCnt="4"/>
      <dgm:spPr/>
    </dgm:pt>
  </dgm:ptLst>
  <dgm:cxnLst>
    <dgm:cxn modelId="{6ED98336-F9A4-4630-A878-6D393163A430}" type="presOf" srcId="{400929E2-DF6F-4684-91A9-CEB81B24F698}" destId="{C59B6C48-A220-443B-B1D1-6A5ED3E13F06}" srcOrd="0" destOrd="0" presId="urn:microsoft.com/office/officeart/2005/8/layout/target1"/>
    <dgm:cxn modelId="{940B394B-3DEB-47A0-B421-63D216182F7B}" type="presOf" srcId="{E714AED9-AF6F-4B2F-992E-33123707E27E}" destId="{D5C4E087-1743-4B0A-964A-A32E0A390E51}" srcOrd="0" destOrd="0" presId="urn:microsoft.com/office/officeart/2005/8/layout/target1"/>
    <dgm:cxn modelId="{386B833C-EC9E-48E8-8812-F1DD8B47256E}" srcId="{400929E2-DF6F-4684-91A9-CEB81B24F698}" destId="{4726F283-9063-4150-8D14-E00A4C3E5F87}" srcOrd="0" destOrd="0" parTransId="{668D0B31-DE74-4FD4-9EC6-51D41BCF5340}" sibTransId="{75A165B5-D915-48C3-B3DF-8C8D5BC81317}"/>
    <dgm:cxn modelId="{A6FE836D-E815-4F11-B4C2-EB781EA7E915}" type="presOf" srcId="{4726F283-9063-4150-8D14-E00A4C3E5F87}" destId="{B6383D70-C4DD-4534-8CEC-96C6DDB1D95D}" srcOrd="0" destOrd="0" presId="urn:microsoft.com/office/officeart/2005/8/layout/target1"/>
    <dgm:cxn modelId="{1C828A96-18D5-4600-8E75-458B41D22585}" srcId="{400929E2-DF6F-4684-91A9-CEB81B24F698}" destId="{E714AED9-AF6F-4B2F-992E-33123707E27E}" srcOrd="1" destOrd="0" parTransId="{24F77E51-3613-4466-8D04-FFD03827FEA2}" sibTransId="{CAADD775-0298-4B0A-A27A-4E464E2F43F3}"/>
    <dgm:cxn modelId="{58EA7360-9EDE-4F78-83D0-4D6C72C2F2C6}" type="presParOf" srcId="{C59B6C48-A220-443B-B1D1-6A5ED3E13F06}" destId="{FDBA9C34-9139-471C-B8F5-B00EF69B71E4}" srcOrd="0" destOrd="0" presId="urn:microsoft.com/office/officeart/2005/8/layout/target1"/>
    <dgm:cxn modelId="{4BC19BA1-2AB3-40E1-95C6-DBFC1E1E4DE1}" type="presParOf" srcId="{C59B6C48-A220-443B-B1D1-6A5ED3E13F06}" destId="{B6383D70-C4DD-4534-8CEC-96C6DDB1D95D}" srcOrd="1" destOrd="0" presId="urn:microsoft.com/office/officeart/2005/8/layout/target1"/>
    <dgm:cxn modelId="{86854625-DF1E-4B8C-A04B-747ED9F8CAB6}" type="presParOf" srcId="{C59B6C48-A220-443B-B1D1-6A5ED3E13F06}" destId="{F8CC4AF5-DA9B-47D7-94ED-4C5E181165D1}" srcOrd="2" destOrd="0" presId="urn:microsoft.com/office/officeart/2005/8/layout/target1"/>
    <dgm:cxn modelId="{0A702516-9022-42AD-9305-670C94A85304}" type="presParOf" srcId="{C59B6C48-A220-443B-B1D1-6A5ED3E13F06}" destId="{68E9B045-A30A-4003-B0EC-11729E14F55A}" srcOrd="3" destOrd="0" presId="urn:microsoft.com/office/officeart/2005/8/layout/target1"/>
    <dgm:cxn modelId="{A72669EC-BEB9-4F2A-A8B3-49D87E447F92}" type="presParOf" srcId="{C59B6C48-A220-443B-B1D1-6A5ED3E13F06}" destId="{A9935EE8-15F2-480C-81F0-45CBC7694858}" srcOrd="4" destOrd="0" presId="urn:microsoft.com/office/officeart/2005/8/layout/target1"/>
    <dgm:cxn modelId="{8DF227C9-CD53-48B7-9B7A-8E7EEE03874E}" type="presParOf" srcId="{C59B6C48-A220-443B-B1D1-6A5ED3E13F06}" destId="{D5C4E087-1743-4B0A-964A-A32E0A390E51}" srcOrd="5" destOrd="0" presId="urn:microsoft.com/office/officeart/2005/8/layout/target1"/>
    <dgm:cxn modelId="{13CF3CC9-61CB-4B94-A72F-0C73D5577C1D}" type="presParOf" srcId="{C59B6C48-A220-443B-B1D1-6A5ED3E13F06}" destId="{7B5F27C7-6FFE-48C9-A2AA-7CA20B7B4680}" srcOrd="6" destOrd="0" presId="urn:microsoft.com/office/officeart/2005/8/layout/target1"/>
    <dgm:cxn modelId="{908FCE86-94AF-4C8B-B3EA-B7277693ACB4}" type="presParOf" srcId="{C59B6C48-A220-443B-B1D1-6A5ED3E13F06}" destId="{4AFCBECC-E853-44D8-B659-EFA37DA87E6E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F1864A-9685-40C4-935F-6946319921A2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pPr rtl="1"/>
          <a:endParaRPr lang="fa-IR"/>
        </a:p>
      </dgm:t>
    </dgm:pt>
    <dgm:pt modelId="{B1C9FAF7-4F8F-46F4-B212-F4ADED534135}">
      <dgm:prSet/>
      <dgm:spPr/>
      <dgm:t>
        <a:bodyPr/>
        <a:lstStyle/>
        <a:p>
          <a:pPr rtl="1"/>
          <a:r>
            <a:rPr lang="fa-IR" smtClean="0"/>
            <a:t>. درمان پیشنهادی ناباروری معمولاً بر اساس </a:t>
          </a:r>
          <a:endParaRPr lang="fa-IR"/>
        </a:p>
      </dgm:t>
    </dgm:pt>
    <dgm:pt modelId="{AF85A92D-4FCA-4EEA-9912-39EC11ECCC35}" type="parTrans" cxnId="{1CCBDEC6-DF20-4CBB-98F8-D4C44D9AA64C}">
      <dgm:prSet/>
      <dgm:spPr/>
      <dgm:t>
        <a:bodyPr/>
        <a:lstStyle/>
        <a:p>
          <a:pPr rtl="1"/>
          <a:endParaRPr lang="fa-IR"/>
        </a:p>
      </dgm:t>
    </dgm:pt>
    <dgm:pt modelId="{30C63A5D-AA2A-4A9E-A4B7-67CB3CDB7C54}" type="sibTrans" cxnId="{1CCBDEC6-DF20-4CBB-98F8-D4C44D9AA64C}">
      <dgm:prSet/>
      <dgm:spPr/>
      <dgm:t>
        <a:bodyPr/>
        <a:lstStyle/>
        <a:p>
          <a:pPr rtl="1"/>
          <a:endParaRPr lang="fa-IR"/>
        </a:p>
      </dgm:t>
    </dgm:pt>
    <dgm:pt modelId="{4B2F6C5A-0ABD-4839-BCD4-4625408A0EE0}">
      <dgm:prSet/>
      <dgm:spPr/>
      <dgm:t>
        <a:bodyPr/>
        <a:lstStyle/>
        <a:p>
          <a:pPr rtl="1"/>
          <a:r>
            <a:rPr lang="fa-IR" smtClean="0"/>
            <a:t>مدت زمان ناباروری</a:t>
          </a:r>
          <a:endParaRPr lang="fa-IR"/>
        </a:p>
      </dgm:t>
    </dgm:pt>
    <dgm:pt modelId="{B3EE3BE4-0C3A-47C1-AAB7-58475F8EBCF2}" type="parTrans" cxnId="{52DCB868-3FC8-44F2-9D0D-20261A2A91D3}">
      <dgm:prSet/>
      <dgm:spPr/>
      <dgm:t>
        <a:bodyPr/>
        <a:lstStyle/>
        <a:p>
          <a:pPr rtl="1"/>
          <a:endParaRPr lang="fa-IR"/>
        </a:p>
      </dgm:t>
    </dgm:pt>
    <dgm:pt modelId="{85254BBB-C9FA-4412-9251-39586E205A1C}" type="sibTrans" cxnId="{52DCB868-3FC8-44F2-9D0D-20261A2A91D3}">
      <dgm:prSet/>
      <dgm:spPr/>
      <dgm:t>
        <a:bodyPr/>
        <a:lstStyle/>
        <a:p>
          <a:pPr rtl="1"/>
          <a:endParaRPr lang="fa-IR"/>
        </a:p>
      </dgm:t>
    </dgm:pt>
    <dgm:pt modelId="{C7EF529B-D57E-4283-8B9B-87FE82D52732}">
      <dgm:prSet/>
      <dgm:spPr/>
      <dgm:t>
        <a:bodyPr/>
        <a:lstStyle/>
        <a:p>
          <a:pPr rtl="1"/>
          <a:r>
            <a:rPr lang="fa-IR" smtClean="0"/>
            <a:t>، سن زن</a:t>
          </a:r>
          <a:endParaRPr lang="fa-IR"/>
        </a:p>
      </dgm:t>
    </dgm:pt>
    <dgm:pt modelId="{2F1DA092-5F9E-4B38-BE69-9406B10E6C31}" type="parTrans" cxnId="{064D36F4-38C9-458F-B6A2-62598B383B16}">
      <dgm:prSet/>
      <dgm:spPr/>
      <dgm:t>
        <a:bodyPr/>
        <a:lstStyle/>
        <a:p>
          <a:pPr rtl="1"/>
          <a:endParaRPr lang="fa-IR"/>
        </a:p>
      </dgm:t>
    </dgm:pt>
    <dgm:pt modelId="{581CFC18-FBEB-46E8-A1FE-BFE150DE62F7}" type="sibTrans" cxnId="{064D36F4-38C9-458F-B6A2-62598B383B16}">
      <dgm:prSet/>
      <dgm:spPr/>
      <dgm:t>
        <a:bodyPr/>
        <a:lstStyle/>
        <a:p>
          <a:pPr rtl="1"/>
          <a:endParaRPr lang="fa-IR"/>
        </a:p>
      </dgm:t>
    </dgm:pt>
    <dgm:pt modelId="{A6FC290A-ABD6-433F-A690-1EFE39954B08}">
      <dgm:prSet/>
      <dgm:spPr/>
      <dgm:t>
        <a:bodyPr/>
        <a:lstStyle/>
        <a:p>
          <a:pPr rtl="1"/>
          <a:r>
            <a:rPr lang="fa-IR" smtClean="0"/>
            <a:t>، سابقه پاسخ دهی</a:t>
          </a:r>
          <a:endParaRPr lang="fa-IR"/>
        </a:p>
      </dgm:t>
    </dgm:pt>
    <dgm:pt modelId="{22218FC8-A04B-4473-A0CC-F74F29596927}" type="parTrans" cxnId="{616F11B5-BE4F-42BA-9963-B3E6F3B69B91}">
      <dgm:prSet/>
      <dgm:spPr/>
      <dgm:t>
        <a:bodyPr/>
        <a:lstStyle/>
        <a:p>
          <a:pPr rtl="1"/>
          <a:endParaRPr lang="fa-IR"/>
        </a:p>
      </dgm:t>
    </dgm:pt>
    <dgm:pt modelId="{D0723206-308F-40F6-8A35-ADF320689A28}" type="sibTrans" cxnId="{616F11B5-BE4F-42BA-9963-B3E6F3B69B91}">
      <dgm:prSet/>
      <dgm:spPr/>
      <dgm:t>
        <a:bodyPr/>
        <a:lstStyle/>
        <a:p>
          <a:pPr rtl="1"/>
          <a:endParaRPr lang="fa-IR"/>
        </a:p>
      </dgm:t>
    </dgm:pt>
    <dgm:pt modelId="{E3ABE61B-FD01-4A90-968D-6DF26FBC777F}">
      <dgm:prSet/>
      <dgm:spPr/>
      <dgm:t>
        <a:bodyPr/>
        <a:lstStyle/>
        <a:p>
          <a:endParaRPr lang="en-US"/>
        </a:p>
      </dgm:t>
    </dgm:pt>
    <dgm:pt modelId="{4B770710-E049-4A7C-B850-FCBDC24CA12D}" type="parTrans" cxnId="{B4F5EBE5-786F-48D8-B08C-8D495C0B330C}">
      <dgm:prSet/>
      <dgm:spPr/>
      <dgm:t>
        <a:bodyPr/>
        <a:lstStyle/>
        <a:p>
          <a:pPr rtl="1"/>
          <a:endParaRPr lang="fa-IR"/>
        </a:p>
      </dgm:t>
    </dgm:pt>
    <dgm:pt modelId="{89022642-47F8-44F8-BEAA-86CD77F6D267}" type="sibTrans" cxnId="{B4F5EBE5-786F-48D8-B08C-8D495C0B330C}">
      <dgm:prSet/>
      <dgm:spPr/>
      <dgm:t>
        <a:bodyPr/>
        <a:lstStyle/>
        <a:p>
          <a:pPr rtl="1"/>
          <a:endParaRPr lang="fa-IR"/>
        </a:p>
      </dgm:t>
    </dgm:pt>
    <dgm:pt modelId="{EE9A2C64-A0FC-46B8-927C-7BEF391C403C}">
      <dgm:prSet/>
      <dgm:spPr/>
      <dgm:t>
        <a:bodyPr/>
        <a:lstStyle/>
        <a:p>
          <a:pPr rtl="1"/>
          <a:endParaRPr lang="fa-IR" dirty="0"/>
        </a:p>
      </dgm:t>
    </dgm:pt>
    <dgm:pt modelId="{A6261CC4-B761-414C-8D2E-41A0F881C803}" type="parTrans" cxnId="{1BE46D96-FBC4-47C6-AC0B-95D34359C3BA}">
      <dgm:prSet/>
      <dgm:spPr/>
      <dgm:t>
        <a:bodyPr/>
        <a:lstStyle/>
        <a:p>
          <a:pPr rtl="1"/>
          <a:endParaRPr lang="fa-IR"/>
        </a:p>
      </dgm:t>
    </dgm:pt>
    <dgm:pt modelId="{C5FCBA4E-A927-4851-B4B0-A116447460B3}" type="sibTrans" cxnId="{1BE46D96-FBC4-47C6-AC0B-95D34359C3BA}">
      <dgm:prSet/>
      <dgm:spPr/>
      <dgm:t>
        <a:bodyPr/>
        <a:lstStyle/>
        <a:p>
          <a:pPr rtl="1"/>
          <a:endParaRPr lang="fa-IR"/>
        </a:p>
      </dgm:t>
    </dgm:pt>
    <dgm:pt modelId="{4DA7E077-91C3-4FB0-9ABF-EDF120D08798}" type="pres">
      <dgm:prSet presAssocID="{70F1864A-9685-40C4-935F-6946319921A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684C35-4873-41F3-AEC7-F3A214F982CC}" type="pres">
      <dgm:prSet presAssocID="{70F1864A-9685-40C4-935F-6946319921A2}" presName="diamond" presStyleLbl="bgShp" presStyleIdx="0" presStyleCnt="1"/>
      <dgm:spPr/>
    </dgm:pt>
    <dgm:pt modelId="{7BD3E376-AB63-4C36-B891-6CFFFE2C6271}" type="pres">
      <dgm:prSet presAssocID="{70F1864A-9685-40C4-935F-6946319921A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1884D-4D4B-485E-8B3E-8D89244F3D56}" type="pres">
      <dgm:prSet presAssocID="{70F1864A-9685-40C4-935F-6946319921A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8598E9-8E7F-4865-AAD4-BD071629913D}" type="pres">
      <dgm:prSet presAssocID="{70F1864A-9685-40C4-935F-6946319921A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E94F5-CCB9-4B07-85BD-C1DD2D1377B1}" type="pres">
      <dgm:prSet presAssocID="{70F1864A-9685-40C4-935F-6946319921A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DCB868-3FC8-44F2-9D0D-20261A2A91D3}" srcId="{70F1864A-9685-40C4-935F-6946319921A2}" destId="{4B2F6C5A-0ABD-4839-BCD4-4625408A0EE0}" srcOrd="1" destOrd="0" parTransId="{B3EE3BE4-0C3A-47C1-AAB7-58475F8EBCF2}" sibTransId="{85254BBB-C9FA-4412-9251-39586E205A1C}"/>
    <dgm:cxn modelId="{24F97EBA-1AD5-4EBA-BB2F-80796014A6A0}" type="presOf" srcId="{B1C9FAF7-4F8F-46F4-B212-F4ADED534135}" destId="{7BD3E376-AB63-4C36-B891-6CFFFE2C6271}" srcOrd="0" destOrd="0" presId="urn:microsoft.com/office/officeart/2005/8/layout/matrix3"/>
    <dgm:cxn modelId="{F82958CB-3189-4456-AE7F-D3102196A2B9}" type="presOf" srcId="{A6FC290A-ABD6-433F-A690-1EFE39954B08}" destId="{7C0E94F5-CCB9-4B07-85BD-C1DD2D1377B1}" srcOrd="0" destOrd="0" presId="urn:microsoft.com/office/officeart/2005/8/layout/matrix3"/>
    <dgm:cxn modelId="{C17D6280-4A33-4E69-8929-BC962C3D2717}" type="presOf" srcId="{C7EF529B-D57E-4283-8B9B-87FE82D52732}" destId="{A38598E9-8E7F-4865-AAD4-BD071629913D}" srcOrd="0" destOrd="0" presId="urn:microsoft.com/office/officeart/2005/8/layout/matrix3"/>
    <dgm:cxn modelId="{658D3901-A54A-4B34-8B84-46C8FEA145F3}" type="presOf" srcId="{70F1864A-9685-40C4-935F-6946319921A2}" destId="{4DA7E077-91C3-4FB0-9ABF-EDF120D08798}" srcOrd="0" destOrd="0" presId="urn:microsoft.com/office/officeart/2005/8/layout/matrix3"/>
    <dgm:cxn modelId="{C259214C-E1AD-40B5-8054-00E77D94521C}" type="presOf" srcId="{4B2F6C5A-0ABD-4839-BCD4-4625408A0EE0}" destId="{1581884D-4D4B-485E-8B3E-8D89244F3D56}" srcOrd="0" destOrd="0" presId="urn:microsoft.com/office/officeart/2005/8/layout/matrix3"/>
    <dgm:cxn modelId="{1BE46D96-FBC4-47C6-AC0B-95D34359C3BA}" srcId="{70F1864A-9685-40C4-935F-6946319921A2}" destId="{EE9A2C64-A0FC-46B8-927C-7BEF391C403C}" srcOrd="5" destOrd="0" parTransId="{A6261CC4-B761-414C-8D2E-41A0F881C803}" sibTransId="{C5FCBA4E-A927-4851-B4B0-A116447460B3}"/>
    <dgm:cxn modelId="{064D36F4-38C9-458F-B6A2-62598B383B16}" srcId="{70F1864A-9685-40C4-935F-6946319921A2}" destId="{C7EF529B-D57E-4283-8B9B-87FE82D52732}" srcOrd="2" destOrd="0" parTransId="{2F1DA092-5F9E-4B38-BE69-9406B10E6C31}" sibTransId="{581CFC18-FBEB-46E8-A1FE-BFE150DE62F7}"/>
    <dgm:cxn modelId="{B4F5EBE5-786F-48D8-B08C-8D495C0B330C}" srcId="{70F1864A-9685-40C4-935F-6946319921A2}" destId="{E3ABE61B-FD01-4A90-968D-6DF26FBC777F}" srcOrd="4" destOrd="0" parTransId="{4B770710-E049-4A7C-B850-FCBDC24CA12D}" sibTransId="{89022642-47F8-44F8-BEAA-86CD77F6D267}"/>
    <dgm:cxn modelId="{1CCBDEC6-DF20-4CBB-98F8-D4C44D9AA64C}" srcId="{70F1864A-9685-40C4-935F-6946319921A2}" destId="{B1C9FAF7-4F8F-46F4-B212-F4ADED534135}" srcOrd="0" destOrd="0" parTransId="{AF85A92D-4FCA-4EEA-9912-39EC11ECCC35}" sibTransId="{30C63A5D-AA2A-4A9E-A4B7-67CB3CDB7C54}"/>
    <dgm:cxn modelId="{616F11B5-BE4F-42BA-9963-B3E6F3B69B91}" srcId="{70F1864A-9685-40C4-935F-6946319921A2}" destId="{A6FC290A-ABD6-433F-A690-1EFE39954B08}" srcOrd="3" destOrd="0" parTransId="{22218FC8-A04B-4473-A0CC-F74F29596927}" sibTransId="{D0723206-308F-40F6-8A35-ADF320689A28}"/>
    <dgm:cxn modelId="{DB5E4EBE-5870-47CF-B684-3C1B6A158D45}" type="presParOf" srcId="{4DA7E077-91C3-4FB0-9ABF-EDF120D08798}" destId="{72684C35-4873-41F3-AEC7-F3A214F982CC}" srcOrd="0" destOrd="0" presId="urn:microsoft.com/office/officeart/2005/8/layout/matrix3"/>
    <dgm:cxn modelId="{C0A54F62-EF09-4533-B62A-BF2CF1489DEE}" type="presParOf" srcId="{4DA7E077-91C3-4FB0-9ABF-EDF120D08798}" destId="{7BD3E376-AB63-4C36-B891-6CFFFE2C6271}" srcOrd="1" destOrd="0" presId="urn:microsoft.com/office/officeart/2005/8/layout/matrix3"/>
    <dgm:cxn modelId="{B164C763-E5BA-4C37-A4DD-CC40DA955367}" type="presParOf" srcId="{4DA7E077-91C3-4FB0-9ABF-EDF120D08798}" destId="{1581884D-4D4B-485E-8B3E-8D89244F3D56}" srcOrd="2" destOrd="0" presId="urn:microsoft.com/office/officeart/2005/8/layout/matrix3"/>
    <dgm:cxn modelId="{BBAEEDDE-474C-4882-98A9-F70C59BB0815}" type="presParOf" srcId="{4DA7E077-91C3-4FB0-9ABF-EDF120D08798}" destId="{A38598E9-8E7F-4865-AAD4-BD071629913D}" srcOrd="3" destOrd="0" presId="urn:microsoft.com/office/officeart/2005/8/layout/matrix3"/>
    <dgm:cxn modelId="{E353228E-389A-4F01-B2A6-5018C8172470}" type="presParOf" srcId="{4DA7E077-91C3-4FB0-9ABF-EDF120D08798}" destId="{7C0E94F5-CCB9-4B07-85BD-C1DD2D1377B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CC3E7C-576E-4FD9-A331-44A81742F183}" type="doc">
      <dgm:prSet loTypeId="urn:microsoft.com/office/officeart/2005/8/layout/pyramid2" loCatId="pyramid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pPr rtl="1"/>
          <a:endParaRPr lang="fa-IR"/>
        </a:p>
      </dgm:t>
    </dgm:pt>
    <dgm:pt modelId="{0EA92568-79F5-421B-8524-B7541C3D401A}">
      <dgm:prSet/>
      <dgm:spPr/>
      <dgm:t>
        <a:bodyPr/>
        <a:lstStyle/>
        <a:p>
          <a:pPr rtl="1"/>
          <a:r>
            <a:rPr lang="fa-IR" smtClean="0"/>
            <a:t>اولویت درمانی زوجین پس از مشاوره در مورد</a:t>
          </a:r>
          <a:endParaRPr lang="fa-IR"/>
        </a:p>
      </dgm:t>
    </dgm:pt>
    <dgm:pt modelId="{B7A9D585-5440-463E-B150-DA1BFEDBFB6B}" type="parTrans" cxnId="{0A61B3F1-7887-4278-8A03-CFD46176B8F7}">
      <dgm:prSet/>
      <dgm:spPr/>
      <dgm:t>
        <a:bodyPr/>
        <a:lstStyle/>
        <a:p>
          <a:pPr rtl="1"/>
          <a:endParaRPr lang="fa-IR"/>
        </a:p>
      </dgm:t>
    </dgm:pt>
    <dgm:pt modelId="{A0A5C7B4-A3E6-4A55-808E-97D69D868EC9}" type="sibTrans" cxnId="{0A61B3F1-7887-4278-8A03-CFD46176B8F7}">
      <dgm:prSet/>
      <dgm:spPr/>
      <dgm:t>
        <a:bodyPr/>
        <a:lstStyle/>
        <a:p>
          <a:pPr rtl="1"/>
          <a:endParaRPr lang="fa-IR"/>
        </a:p>
      </dgm:t>
    </dgm:pt>
    <dgm:pt modelId="{407B0702-2999-4D17-B703-5F569635DF42}">
      <dgm:prSet/>
      <dgm:spPr/>
      <dgm:t>
        <a:bodyPr/>
        <a:lstStyle/>
        <a:p>
          <a:pPr rtl="1"/>
          <a:r>
            <a:rPr lang="fa-IR" dirty="0" smtClean="0"/>
            <a:t>میزان موفقیت، خطرات و مزایای هر گزینه درمانی توصیه می شوند</a:t>
          </a:r>
          <a:endParaRPr lang="fa-IR" dirty="0"/>
        </a:p>
      </dgm:t>
    </dgm:pt>
    <dgm:pt modelId="{644944FD-7002-4429-B294-33AF66A32381}" type="parTrans" cxnId="{0670FE2C-7157-49CD-B229-725E6B42D588}">
      <dgm:prSet/>
      <dgm:spPr/>
      <dgm:t>
        <a:bodyPr/>
        <a:lstStyle/>
        <a:p>
          <a:pPr rtl="1"/>
          <a:endParaRPr lang="fa-IR"/>
        </a:p>
      </dgm:t>
    </dgm:pt>
    <dgm:pt modelId="{700C8C1A-2C1B-4DDD-BB3A-501A65BDA49B}" type="sibTrans" cxnId="{0670FE2C-7157-49CD-B229-725E6B42D588}">
      <dgm:prSet/>
      <dgm:spPr/>
      <dgm:t>
        <a:bodyPr/>
        <a:lstStyle/>
        <a:p>
          <a:pPr rtl="1"/>
          <a:endParaRPr lang="fa-IR"/>
        </a:p>
      </dgm:t>
    </dgm:pt>
    <dgm:pt modelId="{DC43C68F-AD15-4236-AC42-BFE4C57DC44F}" type="pres">
      <dgm:prSet presAssocID="{9DCC3E7C-576E-4FD9-A331-44A81742F18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B66EFAF9-6DF7-49D7-81E2-7E5A585EB27D}" type="pres">
      <dgm:prSet presAssocID="{9DCC3E7C-576E-4FD9-A331-44A81742F183}" presName="pyramid" presStyleLbl="node1" presStyleIdx="0" presStyleCnt="1"/>
      <dgm:spPr/>
    </dgm:pt>
    <dgm:pt modelId="{9164BDAE-1F97-4C19-A681-EC52D31F0195}" type="pres">
      <dgm:prSet presAssocID="{9DCC3E7C-576E-4FD9-A331-44A81742F183}" presName="theList" presStyleCnt="0"/>
      <dgm:spPr/>
    </dgm:pt>
    <dgm:pt modelId="{4B456BDB-A7E9-468B-9775-D378115C34F6}" type="pres">
      <dgm:prSet presAssocID="{0EA92568-79F5-421B-8524-B7541C3D401A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9A45F-9510-4691-A1EA-2D0981A1C780}" type="pres">
      <dgm:prSet presAssocID="{0EA92568-79F5-421B-8524-B7541C3D401A}" presName="aSpace" presStyleCnt="0"/>
      <dgm:spPr/>
    </dgm:pt>
    <dgm:pt modelId="{B33653D6-35C0-4D16-AC3B-A6146E33991A}" type="pres">
      <dgm:prSet presAssocID="{407B0702-2999-4D17-B703-5F569635DF42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AC454-2714-4025-A3F4-42D233FA2E99}" type="pres">
      <dgm:prSet presAssocID="{407B0702-2999-4D17-B703-5F569635DF42}" presName="aSpace" presStyleCnt="0"/>
      <dgm:spPr/>
    </dgm:pt>
  </dgm:ptLst>
  <dgm:cxnLst>
    <dgm:cxn modelId="{0670FE2C-7157-49CD-B229-725E6B42D588}" srcId="{9DCC3E7C-576E-4FD9-A331-44A81742F183}" destId="{407B0702-2999-4D17-B703-5F569635DF42}" srcOrd="1" destOrd="0" parTransId="{644944FD-7002-4429-B294-33AF66A32381}" sibTransId="{700C8C1A-2C1B-4DDD-BB3A-501A65BDA49B}"/>
    <dgm:cxn modelId="{099369FB-2731-4541-BA16-8E8068BA0481}" type="presOf" srcId="{407B0702-2999-4D17-B703-5F569635DF42}" destId="{B33653D6-35C0-4D16-AC3B-A6146E33991A}" srcOrd="0" destOrd="0" presId="urn:microsoft.com/office/officeart/2005/8/layout/pyramid2"/>
    <dgm:cxn modelId="{6BB0E5BC-1C4B-484E-8F08-90215AB6F64C}" type="presOf" srcId="{0EA92568-79F5-421B-8524-B7541C3D401A}" destId="{4B456BDB-A7E9-468B-9775-D378115C34F6}" srcOrd="0" destOrd="0" presId="urn:microsoft.com/office/officeart/2005/8/layout/pyramid2"/>
    <dgm:cxn modelId="{076FF688-0649-4E7A-BDBE-368C6B65CA5F}" type="presOf" srcId="{9DCC3E7C-576E-4FD9-A331-44A81742F183}" destId="{DC43C68F-AD15-4236-AC42-BFE4C57DC44F}" srcOrd="0" destOrd="0" presId="urn:microsoft.com/office/officeart/2005/8/layout/pyramid2"/>
    <dgm:cxn modelId="{0A61B3F1-7887-4278-8A03-CFD46176B8F7}" srcId="{9DCC3E7C-576E-4FD9-A331-44A81742F183}" destId="{0EA92568-79F5-421B-8524-B7541C3D401A}" srcOrd="0" destOrd="0" parTransId="{B7A9D585-5440-463E-B150-DA1BFEDBFB6B}" sibTransId="{A0A5C7B4-A3E6-4A55-808E-97D69D868EC9}"/>
    <dgm:cxn modelId="{8FC0E6E5-DBEF-4A4F-BB83-1999D24D3811}" type="presParOf" srcId="{DC43C68F-AD15-4236-AC42-BFE4C57DC44F}" destId="{B66EFAF9-6DF7-49D7-81E2-7E5A585EB27D}" srcOrd="0" destOrd="0" presId="urn:microsoft.com/office/officeart/2005/8/layout/pyramid2"/>
    <dgm:cxn modelId="{954D7B60-EE9B-49C9-9ABC-A22BFB07BC60}" type="presParOf" srcId="{DC43C68F-AD15-4236-AC42-BFE4C57DC44F}" destId="{9164BDAE-1F97-4C19-A681-EC52D31F0195}" srcOrd="1" destOrd="0" presId="urn:microsoft.com/office/officeart/2005/8/layout/pyramid2"/>
    <dgm:cxn modelId="{F8B3E3FC-BF2E-4157-90AB-060558228F25}" type="presParOf" srcId="{9164BDAE-1F97-4C19-A681-EC52D31F0195}" destId="{4B456BDB-A7E9-468B-9775-D378115C34F6}" srcOrd="0" destOrd="0" presId="urn:microsoft.com/office/officeart/2005/8/layout/pyramid2"/>
    <dgm:cxn modelId="{24A57A1E-4FE2-453F-90DF-7EBB61E5A689}" type="presParOf" srcId="{9164BDAE-1F97-4C19-A681-EC52D31F0195}" destId="{D849A45F-9510-4691-A1EA-2D0981A1C780}" srcOrd="1" destOrd="0" presId="urn:microsoft.com/office/officeart/2005/8/layout/pyramid2"/>
    <dgm:cxn modelId="{38D1B996-929D-4D6C-8FE2-8C9739BFD268}" type="presParOf" srcId="{9164BDAE-1F97-4C19-A681-EC52D31F0195}" destId="{B33653D6-35C0-4D16-AC3B-A6146E33991A}" srcOrd="2" destOrd="0" presId="urn:microsoft.com/office/officeart/2005/8/layout/pyramid2"/>
    <dgm:cxn modelId="{5D5E290B-7E41-4AEA-885A-E40EB9FF03E7}" type="presParOf" srcId="{9164BDAE-1F97-4C19-A681-EC52D31F0195}" destId="{2CFAC454-2714-4025-A3F4-42D233FA2E99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E1B11C-9E3F-4B6B-8955-32753D259367}" type="doc">
      <dgm:prSet loTypeId="urn:microsoft.com/office/officeart/2005/8/layout/hList7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pPr rtl="1"/>
          <a:endParaRPr lang="fa-IR"/>
        </a:p>
      </dgm:t>
    </dgm:pt>
    <dgm:pt modelId="{F2F1E0B0-A000-4236-8DAA-9BA3230A2E05}">
      <dgm:prSet/>
      <dgm:spPr/>
      <dgm:t>
        <a:bodyPr/>
        <a:lstStyle/>
        <a:p>
          <a:pPr rtl="1"/>
          <a:r>
            <a:rPr lang="fa-IR" smtClean="0"/>
            <a:t>یا جنین در شرایط آزمایشگاهی به منظور ایجاد بارداری است</a:t>
          </a:r>
          <a:endParaRPr lang="fa-IR"/>
        </a:p>
      </dgm:t>
    </dgm:pt>
    <dgm:pt modelId="{BA121F2F-1E31-4ECE-82E4-8D7E32AF22A7}" type="parTrans" cxnId="{41BC696D-581F-4A61-A9DB-C4DB8497E45A}">
      <dgm:prSet/>
      <dgm:spPr/>
      <dgm:t>
        <a:bodyPr/>
        <a:lstStyle/>
        <a:p>
          <a:pPr rtl="1"/>
          <a:endParaRPr lang="fa-IR"/>
        </a:p>
      </dgm:t>
    </dgm:pt>
    <dgm:pt modelId="{34AB23EB-3569-460F-B221-5F1917B46A8A}" type="sibTrans" cxnId="{41BC696D-581F-4A61-A9DB-C4DB8497E45A}">
      <dgm:prSet/>
      <dgm:spPr/>
      <dgm:t>
        <a:bodyPr/>
        <a:lstStyle/>
        <a:p>
          <a:pPr rtl="1"/>
          <a:endParaRPr lang="fa-IR"/>
        </a:p>
      </dgm:t>
    </dgm:pt>
    <dgm:pt modelId="{24BCEA20-3BFE-4B34-845C-4DC16ECC8AC4}">
      <dgm:prSet/>
      <dgm:spPr/>
      <dgm:t>
        <a:bodyPr/>
        <a:lstStyle/>
        <a:p>
          <a:pPr rtl="1"/>
          <a:r>
            <a:rPr lang="fa-IR" smtClean="0"/>
            <a:t>. </a:t>
          </a:r>
          <a:r>
            <a:rPr lang="en-US" b="1" i="1" u="sng" smtClean="0"/>
            <a:t>IVF</a:t>
          </a:r>
          <a:endParaRPr lang="fa-IR"/>
        </a:p>
      </dgm:t>
    </dgm:pt>
    <dgm:pt modelId="{684CE6CB-BCC2-4C72-8586-23F8EB820D2A}" type="parTrans" cxnId="{3618C98A-D2BC-45BB-8002-096CE6A101D3}">
      <dgm:prSet/>
      <dgm:spPr/>
      <dgm:t>
        <a:bodyPr/>
        <a:lstStyle/>
        <a:p>
          <a:pPr rtl="1"/>
          <a:endParaRPr lang="fa-IR"/>
        </a:p>
      </dgm:t>
    </dgm:pt>
    <dgm:pt modelId="{565B3E28-46A6-49E0-A0AB-E4494302AF85}" type="sibTrans" cxnId="{3618C98A-D2BC-45BB-8002-096CE6A101D3}">
      <dgm:prSet/>
      <dgm:spPr/>
      <dgm:t>
        <a:bodyPr/>
        <a:lstStyle/>
        <a:p>
          <a:pPr rtl="1"/>
          <a:endParaRPr lang="fa-IR"/>
        </a:p>
      </dgm:t>
    </dgm:pt>
    <dgm:pt modelId="{D738D43A-0B7A-44DD-B4CB-4543106F9009}">
      <dgm:prSet/>
      <dgm:spPr/>
      <dgm:t>
        <a:bodyPr/>
        <a:lstStyle/>
        <a:p>
          <a:pPr rtl="1"/>
          <a:r>
            <a:rPr lang="en-US" b="1" i="1" u="sng" smtClean="0"/>
            <a:t>FREEZ</a:t>
          </a:r>
          <a:endParaRPr lang="fa-IR"/>
        </a:p>
      </dgm:t>
    </dgm:pt>
    <dgm:pt modelId="{7E86E9A9-65C5-4B92-AD4D-63ADF4D9A243}" type="parTrans" cxnId="{A9E139AC-EE67-41E7-A790-CDED0FC91DA3}">
      <dgm:prSet/>
      <dgm:spPr/>
      <dgm:t>
        <a:bodyPr/>
        <a:lstStyle/>
        <a:p>
          <a:pPr rtl="1"/>
          <a:endParaRPr lang="fa-IR"/>
        </a:p>
      </dgm:t>
    </dgm:pt>
    <dgm:pt modelId="{1AB672DF-A3EE-4A6F-9F6F-B2F0C3E8E24B}" type="sibTrans" cxnId="{A9E139AC-EE67-41E7-A790-CDED0FC91DA3}">
      <dgm:prSet/>
      <dgm:spPr/>
      <dgm:t>
        <a:bodyPr/>
        <a:lstStyle/>
        <a:p>
          <a:pPr rtl="1"/>
          <a:endParaRPr lang="fa-IR"/>
        </a:p>
      </dgm:t>
    </dgm:pt>
    <dgm:pt modelId="{89BADBDA-AC12-43B0-81B9-37CDE362EADD}">
      <dgm:prSet/>
      <dgm:spPr/>
      <dgm:t>
        <a:bodyPr/>
        <a:lstStyle/>
        <a:p>
          <a:pPr rtl="1"/>
          <a:r>
            <a:rPr lang="en-US" b="1" i="1" u="sng" smtClean="0"/>
            <a:t>ZIFT</a:t>
          </a:r>
          <a:endParaRPr lang="fa-IR"/>
        </a:p>
      </dgm:t>
    </dgm:pt>
    <dgm:pt modelId="{3E93444A-FCB7-4B9D-8140-A088EA70AC43}" type="parTrans" cxnId="{CC3CB94A-230B-4989-875B-5ABCC97C3D4F}">
      <dgm:prSet/>
      <dgm:spPr/>
      <dgm:t>
        <a:bodyPr/>
        <a:lstStyle/>
        <a:p>
          <a:pPr rtl="1"/>
          <a:endParaRPr lang="fa-IR"/>
        </a:p>
      </dgm:t>
    </dgm:pt>
    <dgm:pt modelId="{78269803-C3D5-4CA8-94A2-1C7CED51D594}" type="sibTrans" cxnId="{CC3CB94A-230B-4989-875B-5ABCC97C3D4F}">
      <dgm:prSet/>
      <dgm:spPr/>
      <dgm:t>
        <a:bodyPr/>
        <a:lstStyle/>
        <a:p>
          <a:pPr rtl="1"/>
          <a:endParaRPr lang="fa-IR"/>
        </a:p>
      </dgm:t>
    </dgm:pt>
    <dgm:pt modelId="{211F0FB1-A0F1-4466-8FFC-C85E3C0FDEA3}">
      <dgm:prSet/>
      <dgm:spPr/>
      <dgm:t>
        <a:bodyPr/>
        <a:lstStyle/>
        <a:p>
          <a:pPr rtl="1"/>
          <a:r>
            <a:rPr lang="en-US" b="1" i="1" u="sng" smtClean="0"/>
            <a:t>GIFT</a:t>
          </a:r>
          <a:endParaRPr lang="fa-IR"/>
        </a:p>
      </dgm:t>
    </dgm:pt>
    <dgm:pt modelId="{1D0E20BF-1DF1-4095-83D2-C76ED5D94141}" type="parTrans" cxnId="{5F344749-6BAD-47F4-B068-B9BA8F4605D6}">
      <dgm:prSet/>
      <dgm:spPr/>
      <dgm:t>
        <a:bodyPr/>
        <a:lstStyle/>
        <a:p>
          <a:pPr rtl="1"/>
          <a:endParaRPr lang="fa-IR"/>
        </a:p>
      </dgm:t>
    </dgm:pt>
    <dgm:pt modelId="{3612E35E-DF17-4817-8726-959E61E25A11}" type="sibTrans" cxnId="{5F344749-6BAD-47F4-B068-B9BA8F4605D6}">
      <dgm:prSet/>
      <dgm:spPr/>
      <dgm:t>
        <a:bodyPr/>
        <a:lstStyle/>
        <a:p>
          <a:pPr rtl="1"/>
          <a:endParaRPr lang="fa-IR"/>
        </a:p>
      </dgm:t>
    </dgm:pt>
    <dgm:pt modelId="{C7E06293-9BA5-471B-8F68-CEB6EDCB942F}">
      <dgm:prSet/>
      <dgm:spPr/>
      <dgm:t>
        <a:bodyPr/>
        <a:lstStyle/>
        <a:p>
          <a:pPr rtl="1"/>
          <a:r>
            <a:rPr lang="en-US" b="1" i="1" u="sng" smtClean="0"/>
            <a:t>ICSI</a:t>
          </a:r>
          <a:endParaRPr lang="fa-IR"/>
        </a:p>
      </dgm:t>
    </dgm:pt>
    <dgm:pt modelId="{7E68B2D1-6E7F-4020-89C4-33BFE6E50DA3}" type="parTrans" cxnId="{E54E6E72-F252-4B3F-B68F-EF4EC1BBFF88}">
      <dgm:prSet/>
      <dgm:spPr/>
      <dgm:t>
        <a:bodyPr/>
        <a:lstStyle/>
        <a:p>
          <a:pPr rtl="1"/>
          <a:endParaRPr lang="fa-IR"/>
        </a:p>
      </dgm:t>
    </dgm:pt>
    <dgm:pt modelId="{025626B7-218A-4272-A2E5-53B3236764B7}" type="sibTrans" cxnId="{E54E6E72-F252-4B3F-B68F-EF4EC1BBFF88}">
      <dgm:prSet/>
      <dgm:spPr/>
      <dgm:t>
        <a:bodyPr/>
        <a:lstStyle/>
        <a:p>
          <a:pPr rtl="1"/>
          <a:endParaRPr lang="fa-IR"/>
        </a:p>
      </dgm:t>
    </dgm:pt>
    <dgm:pt modelId="{3271E3C0-3843-499B-87B0-C531EA294065}">
      <dgm:prSet/>
      <dgm:spPr/>
      <dgm:t>
        <a:bodyPr/>
        <a:lstStyle/>
        <a:p>
          <a:pPr rtl="1"/>
          <a:r>
            <a:rPr lang="en-US" smtClean="0"/>
            <a:t>(</a:t>
          </a:r>
          <a:r>
            <a:rPr lang="fa-IR" smtClean="0"/>
            <a:t>اهدای تخمک، اهدای جنین و بارداری با رحم جایگزین است</a:t>
          </a:r>
          <a:endParaRPr lang="fa-IR"/>
        </a:p>
      </dgm:t>
    </dgm:pt>
    <dgm:pt modelId="{5D5DD01D-FF5B-4A87-A4EE-A8FC39CEC5DC}" type="parTrans" cxnId="{37B2DAE9-56FE-4CFA-87EB-B9AB06E0F403}">
      <dgm:prSet/>
      <dgm:spPr/>
      <dgm:t>
        <a:bodyPr/>
        <a:lstStyle/>
        <a:p>
          <a:pPr rtl="1"/>
          <a:endParaRPr lang="fa-IR"/>
        </a:p>
      </dgm:t>
    </dgm:pt>
    <dgm:pt modelId="{C2A54D0A-03FE-440A-8ABD-1CA5FBFFBCCF}" type="sibTrans" cxnId="{37B2DAE9-56FE-4CFA-87EB-B9AB06E0F403}">
      <dgm:prSet/>
      <dgm:spPr/>
      <dgm:t>
        <a:bodyPr/>
        <a:lstStyle/>
        <a:p>
          <a:pPr rtl="1"/>
          <a:endParaRPr lang="fa-IR"/>
        </a:p>
      </dgm:t>
    </dgm:pt>
    <dgm:pt modelId="{56A492DB-012B-4768-B262-4F5FDF7E2B66}">
      <dgm:prSet/>
      <dgm:spPr/>
      <dgm:t>
        <a:bodyPr/>
        <a:lstStyle/>
        <a:p>
          <a:pPr rtl="1"/>
          <a:r>
            <a:rPr lang="en-US" smtClean="0"/>
            <a:t>ART</a:t>
          </a:r>
          <a:r>
            <a:rPr lang="fa-IR" smtClean="0"/>
            <a:t> شامل تمام روش های دستکاری تخمک و اسپرم های کمک باروری</a:t>
          </a:r>
          <a:endParaRPr lang="fa-IR"/>
        </a:p>
      </dgm:t>
    </dgm:pt>
    <dgm:pt modelId="{EDC9BB77-320A-4269-82BA-E6B2BF3DEE6B}" type="sibTrans" cxnId="{6DED7273-A59B-4670-8436-F81E625939BD}">
      <dgm:prSet/>
      <dgm:spPr/>
      <dgm:t>
        <a:bodyPr/>
        <a:lstStyle/>
        <a:p>
          <a:pPr rtl="1"/>
          <a:endParaRPr lang="fa-IR"/>
        </a:p>
      </dgm:t>
    </dgm:pt>
    <dgm:pt modelId="{2FE3D93A-E13E-4C95-A6EF-C5B0D49A2DBD}" type="parTrans" cxnId="{6DED7273-A59B-4670-8436-F81E625939BD}">
      <dgm:prSet/>
      <dgm:spPr/>
      <dgm:t>
        <a:bodyPr/>
        <a:lstStyle/>
        <a:p>
          <a:pPr rtl="1"/>
          <a:endParaRPr lang="fa-IR"/>
        </a:p>
      </dgm:t>
    </dgm:pt>
    <dgm:pt modelId="{55286839-CE93-4EDF-AD75-C3F8B5DB670E}">
      <dgm:prSet/>
      <dgm:spPr/>
      <dgm:t>
        <a:bodyPr/>
        <a:lstStyle/>
        <a:p>
          <a:pPr rtl="1"/>
          <a:r>
            <a:rPr lang="fa-IR" smtClean="0"/>
            <a:t>. </a:t>
          </a:r>
          <a:endParaRPr lang="fa-IR"/>
        </a:p>
      </dgm:t>
    </dgm:pt>
    <dgm:pt modelId="{86AA7535-79AF-4849-8581-A2B1351BCEC7}" type="sibTrans" cxnId="{A83C0C1B-A559-4CC9-9F67-FCA3C7044BBB}">
      <dgm:prSet/>
      <dgm:spPr/>
      <dgm:t>
        <a:bodyPr/>
        <a:lstStyle/>
        <a:p>
          <a:pPr rtl="1"/>
          <a:endParaRPr lang="fa-IR"/>
        </a:p>
      </dgm:t>
    </dgm:pt>
    <dgm:pt modelId="{212E011E-D5F0-43C3-9C28-904E20753DE7}" type="parTrans" cxnId="{A83C0C1B-A559-4CC9-9F67-FCA3C7044BBB}">
      <dgm:prSet/>
      <dgm:spPr/>
      <dgm:t>
        <a:bodyPr/>
        <a:lstStyle/>
        <a:p>
          <a:pPr rtl="1"/>
          <a:endParaRPr lang="fa-IR"/>
        </a:p>
      </dgm:t>
    </dgm:pt>
    <dgm:pt modelId="{B3077683-D6BA-47F7-87FA-5F8D4EBFD293}" type="pres">
      <dgm:prSet presAssocID="{09E1B11C-9E3F-4B6B-8955-32753D2593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4873DB-A21C-4A53-AF8C-92F0A1CF4F69}" type="pres">
      <dgm:prSet presAssocID="{09E1B11C-9E3F-4B6B-8955-32753D259367}" presName="fgShape" presStyleLbl="fgShp" presStyleIdx="0" presStyleCnt="1"/>
      <dgm:spPr/>
    </dgm:pt>
    <dgm:pt modelId="{670143C2-5652-4190-8C75-CFFEB64C080A}" type="pres">
      <dgm:prSet presAssocID="{09E1B11C-9E3F-4B6B-8955-32753D259367}" presName="linComp" presStyleCnt="0"/>
      <dgm:spPr/>
    </dgm:pt>
    <dgm:pt modelId="{C047C34C-9349-4C9D-83FB-7950E21AAF77}" type="pres">
      <dgm:prSet presAssocID="{55286839-CE93-4EDF-AD75-C3F8B5DB670E}" presName="compNode" presStyleCnt="0"/>
      <dgm:spPr/>
    </dgm:pt>
    <dgm:pt modelId="{32F59E79-BECD-4AA5-B633-F215846530E4}" type="pres">
      <dgm:prSet presAssocID="{55286839-CE93-4EDF-AD75-C3F8B5DB670E}" presName="bkgdShape" presStyleLbl="node1" presStyleIdx="0" presStyleCnt="9"/>
      <dgm:spPr/>
      <dgm:t>
        <a:bodyPr/>
        <a:lstStyle/>
        <a:p>
          <a:pPr rtl="1"/>
          <a:endParaRPr lang="fa-IR"/>
        </a:p>
      </dgm:t>
    </dgm:pt>
    <dgm:pt modelId="{10A2C939-60A9-4899-A167-0410F15A8EDF}" type="pres">
      <dgm:prSet presAssocID="{55286839-CE93-4EDF-AD75-C3F8B5DB670E}" presName="nodeTx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B437F-1B8C-4995-BF29-7B41C9F6D29A}" type="pres">
      <dgm:prSet presAssocID="{55286839-CE93-4EDF-AD75-C3F8B5DB670E}" presName="invisiNode" presStyleLbl="node1" presStyleIdx="0" presStyleCnt="9"/>
      <dgm:spPr/>
    </dgm:pt>
    <dgm:pt modelId="{3D39599E-F535-4157-9769-631F20418202}" type="pres">
      <dgm:prSet presAssocID="{55286839-CE93-4EDF-AD75-C3F8B5DB670E}" presName="imagNode" presStyleLbl="fgImgPlace1" presStyleIdx="0" presStyleCnt="9"/>
      <dgm:spPr/>
    </dgm:pt>
    <dgm:pt modelId="{12B5E767-AB37-4D0E-8DE9-A0810DE88287}" type="pres">
      <dgm:prSet presAssocID="{86AA7535-79AF-4849-8581-A2B1351BCEC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EC07F70-868E-447F-98FA-CC02A8929E56}" type="pres">
      <dgm:prSet presAssocID="{56A492DB-012B-4768-B262-4F5FDF7E2B66}" presName="compNode" presStyleCnt="0"/>
      <dgm:spPr/>
    </dgm:pt>
    <dgm:pt modelId="{DD3C8234-79C0-4827-8A2F-F595DB5C6541}" type="pres">
      <dgm:prSet presAssocID="{56A492DB-012B-4768-B262-4F5FDF7E2B66}" presName="bkgdShape" presStyleLbl="node1" presStyleIdx="1" presStyleCnt="9"/>
      <dgm:spPr/>
      <dgm:t>
        <a:bodyPr/>
        <a:lstStyle/>
        <a:p>
          <a:pPr rtl="1"/>
          <a:endParaRPr lang="fa-IR"/>
        </a:p>
      </dgm:t>
    </dgm:pt>
    <dgm:pt modelId="{903A0D9E-9DE3-489D-964F-1268F47E063D}" type="pres">
      <dgm:prSet presAssocID="{56A492DB-012B-4768-B262-4F5FDF7E2B66}" presName="nodeTx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D886A-E094-4F0F-A00E-DF4E863B5DD2}" type="pres">
      <dgm:prSet presAssocID="{56A492DB-012B-4768-B262-4F5FDF7E2B66}" presName="invisiNode" presStyleLbl="node1" presStyleIdx="1" presStyleCnt="9"/>
      <dgm:spPr/>
    </dgm:pt>
    <dgm:pt modelId="{3700C769-3C9F-426B-8FD3-250403A3DE19}" type="pres">
      <dgm:prSet presAssocID="{56A492DB-012B-4768-B262-4F5FDF7E2B66}" presName="imagNode" presStyleLbl="fgImgPlace1" presStyleIdx="1" presStyleCnt="9"/>
      <dgm:spPr/>
    </dgm:pt>
    <dgm:pt modelId="{65BC02A2-C0C1-49E2-85FE-66F9981391D1}" type="pres">
      <dgm:prSet presAssocID="{EDC9BB77-320A-4269-82BA-E6B2BF3DEE6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0A4E00B-6B45-4923-9248-642A2D33BBA6}" type="pres">
      <dgm:prSet presAssocID="{F2F1E0B0-A000-4236-8DAA-9BA3230A2E05}" presName="compNode" presStyleCnt="0"/>
      <dgm:spPr/>
    </dgm:pt>
    <dgm:pt modelId="{295C63AC-D27B-4F85-8D6F-91ACF93B6C90}" type="pres">
      <dgm:prSet presAssocID="{F2F1E0B0-A000-4236-8DAA-9BA3230A2E05}" presName="bkgdShape" presStyleLbl="node1" presStyleIdx="2" presStyleCnt="9"/>
      <dgm:spPr/>
      <dgm:t>
        <a:bodyPr/>
        <a:lstStyle/>
        <a:p>
          <a:endParaRPr lang="en-US"/>
        </a:p>
      </dgm:t>
    </dgm:pt>
    <dgm:pt modelId="{B65E6FC8-8A66-4E80-9BA5-9F4BE793FB23}" type="pres">
      <dgm:prSet presAssocID="{F2F1E0B0-A000-4236-8DAA-9BA3230A2E05}" presName="nodeTx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650CE-D946-4187-93F2-7BDFC7DC2C33}" type="pres">
      <dgm:prSet presAssocID="{F2F1E0B0-A000-4236-8DAA-9BA3230A2E05}" presName="invisiNode" presStyleLbl="node1" presStyleIdx="2" presStyleCnt="9"/>
      <dgm:spPr/>
    </dgm:pt>
    <dgm:pt modelId="{C641D25D-5BE8-48E9-B4FA-F0279D694522}" type="pres">
      <dgm:prSet presAssocID="{F2F1E0B0-A000-4236-8DAA-9BA3230A2E05}" presName="imagNode" presStyleLbl="fgImgPlace1" presStyleIdx="2" presStyleCnt="9"/>
      <dgm:spPr/>
    </dgm:pt>
    <dgm:pt modelId="{3AB4C37A-BCB0-4BCC-BC53-F6125A6F74D5}" type="pres">
      <dgm:prSet presAssocID="{34AB23EB-3569-460F-B221-5F1917B46A8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D6162B6-1806-4B07-98C5-11F8148EFD1F}" type="pres">
      <dgm:prSet presAssocID="{24BCEA20-3BFE-4B34-845C-4DC16ECC8AC4}" presName="compNode" presStyleCnt="0"/>
      <dgm:spPr/>
    </dgm:pt>
    <dgm:pt modelId="{0C84A6BD-48A2-40D6-8680-EC84008C0A72}" type="pres">
      <dgm:prSet presAssocID="{24BCEA20-3BFE-4B34-845C-4DC16ECC8AC4}" presName="bkgdShape" presStyleLbl="node1" presStyleIdx="3" presStyleCnt="9"/>
      <dgm:spPr/>
      <dgm:t>
        <a:bodyPr/>
        <a:lstStyle/>
        <a:p>
          <a:endParaRPr lang="en-US"/>
        </a:p>
      </dgm:t>
    </dgm:pt>
    <dgm:pt modelId="{3D102755-93C4-4B58-B461-003F4445F9BE}" type="pres">
      <dgm:prSet presAssocID="{24BCEA20-3BFE-4B34-845C-4DC16ECC8AC4}" presName="nodeTx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22CBE-8B22-4111-A2AC-121D1D4BB4E3}" type="pres">
      <dgm:prSet presAssocID="{24BCEA20-3BFE-4B34-845C-4DC16ECC8AC4}" presName="invisiNode" presStyleLbl="node1" presStyleIdx="3" presStyleCnt="9"/>
      <dgm:spPr/>
    </dgm:pt>
    <dgm:pt modelId="{73F9E63B-8417-4B3E-9A17-84C2D20AD31D}" type="pres">
      <dgm:prSet presAssocID="{24BCEA20-3BFE-4B34-845C-4DC16ECC8AC4}" presName="imagNode" presStyleLbl="fgImgPlace1" presStyleIdx="3" presStyleCnt="9"/>
      <dgm:spPr/>
    </dgm:pt>
    <dgm:pt modelId="{E7166E4A-D382-4EC2-A6E1-C5A5E0CADB8E}" type="pres">
      <dgm:prSet presAssocID="{565B3E28-46A6-49E0-A0AB-E4494302AF8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8F7827C-3625-423B-AEC2-2BEE05260A93}" type="pres">
      <dgm:prSet presAssocID="{D738D43A-0B7A-44DD-B4CB-4543106F9009}" presName="compNode" presStyleCnt="0"/>
      <dgm:spPr/>
    </dgm:pt>
    <dgm:pt modelId="{AA9B4EE7-E848-4EB6-98FB-9871C08A04CB}" type="pres">
      <dgm:prSet presAssocID="{D738D43A-0B7A-44DD-B4CB-4543106F9009}" presName="bkgdShape" presStyleLbl="node1" presStyleIdx="4" presStyleCnt="9"/>
      <dgm:spPr/>
      <dgm:t>
        <a:bodyPr/>
        <a:lstStyle/>
        <a:p>
          <a:endParaRPr lang="en-US"/>
        </a:p>
      </dgm:t>
    </dgm:pt>
    <dgm:pt modelId="{3DC22D17-1C84-48B9-97D5-3E017874AD77}" type="pres">
      <dgm:prSet presAssocID="{D738D43A-0B7A-44DD-B4CB-4543106F9009}" presName="nodeTx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C49BE-60D0-4222-A6F6-472AA941D7C4}" type="pres">
      <dgm:prSet presAssocID="{D738D43A-0B7A-44DD-B4CB-4543106F9009}" presName="invisiNode" presStyleLbl="node1" presStyleIdx="4" presStyleCnt="9"/>
      <dgm:spPr/>
    </dgm:pt>
    <dgm:pt modelId="{A5B111F5-E756-4BF5-989E-6F1D05B85331}" type="pres">
      <dgm:prSet presAssocID="{D738D43A-0B7A-44DD-B4CB-4543106F9009}" presName="imagNode" presStyleLbl="fgImgPlace1" presStyleIdx="4" presStyleCnt="9"/>
      <dgm:spPr/>
    </dgm:pt>
    <dgm:pt modelId="{D47D78B9-ECB2-464D-B5D3-8AE18113A63B}" type="pres">
      <dgm:prSet presAssocID="{1AB672DF-A3EE-4A6F-9F6F-B2F0C3E8E24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FCA1452-DFE1-4345-A439-6ED42AA24A4B}" type="pres">
      <dgm:prSet presAssocID="{89BADBDA-AC12-43B0-81B9-37CDE362EADD}" presName="compNode" presStyleCnt="0"/>
      <dgm:spPr/>
    </dgm:pt>
    <dgm:pt modelId="{CCA169D5-8F5C-4E49-9DC7-6706E3A3CF97}" type="pres">
      <dgm:prSet presAssocID="{89BADBDA-AC12-43B0-81B9-37CDE362EADD}" presName="bkgdShape" presStyleLbl="node1" presStyleIdx="5" presStyleCnt="9"/>
      <dgm:spPr/>
      <dgm:t>
        <a:bodyPr/>
        <a:lstStyle/>
        <a:p>
          <a:endParaRPr lang="en-US"/>
        </a:p>
      </dgm:t>
    </dgm:pt>
    <dgm:pt modelId="{F7FD6340-BE49-4B1E-82B3-743B608C429F}" type="pres">
      <dgm:prSet presAssocID="{89BADBDA-AC12-43B0-81B9-37CDE362EADD}" presName="nodeTx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21AB6-9B13-43E0-B721-B03FB6F33F55}" type="pres">
      <dgm:prSet presAssocID="{89BADBDA-AC12-43B0-81B9-37CDE362EADD}" presName="invisiNode" presStyleLbl="node1" presStyleIdx="5" presStyleCnt="9"/>
      <dgm:spPr/>
    </dgm:pt>
    <dgm:pt modelId="{2C51572B-5DA6-45E5-A379-57AA728F4942}" type="pres">
      <dgm:prSet presAssocID="{89BADBDA-AC12-43B0-81B9-37CDE362EADD}" presName="imagNode" presStyleLbl="fgImgPlace1" presStyleIdx="5" presStyleCnt="9"/>
      <dgm:spPr/>
    </dgm:pt>
    <dgm:pt modelId="{32632B15-20C6-46EC-877E-499E0BEA79C7}" type="pres">
      <dgm:prSet presAssocID="{78269803-C3D5-4CA8-94A2-1C7CED51D59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0EA5777-E8B5-42E6-B7FF-6339654D9E3D}" type="pres">
      <dgm:prSet presAssocID="{211F0FB1-A0F1-4466-8FFC-C85E3C0FDEA3}" presName="compNode" presStyleCnt="0"/>
      <dgm:spPr/>
    </dgm:pt>
    <dgm:pt modelId="{AA00E748-027F-4CF4-8B38-6D2E0A3E8BC4}" type="pres">
      <dgm:prSet presAssocID="{211F0FB1-A0F1-4466-8FFC-C85E3C0FDEA3}" presName="bkgdShape" presStyleLbl="node1" presStyleIdx="6" presStyleCnt="9"/>
      <dgm:spPr/>
      <dgm:t>
        <a:bodyPr/>
        <a:lstStyle/>
        <a:p>
          <a:endParaRPr lang="en-US"/>
        </a:p>
      </dgm:t>
    </dgm:pt>
    <dgm:pt modelId="{8CC7C76D-74D6-42E9-9B89-A0970CEA31AE}" type="pres">
      <dgm:prSet presAssocID="{211F0FB1-A0F1-4466-8FFC-C85E3C0FDEA3}" presName="nodeTx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E7AC8C-6A0E-45A5-B906-FD0A6DBAB5A7}" type="pres">
      <dgm:prSet presAssocID="{211F0FB1-A0F1-4466-8FFC-C85E3C0FDEA3}" presName="invisiNode" presStyleLbl="node1" presStyleIdx="6" presStyleCnt="9"/>
      <dgm:spPr/>
    </dgm:pt>
    <dgm:pt modelId="{6141AD59-CC35-4610-BEE0-18078D371AA2}" type="pres">
      <dgm:prSet presAssocID="{211F0FB1-A0F1-4466-8FFC-C85E3C0FDEA3}" presName="imagNode" presStyleLbl="fgImgPlace1" presStyleIdx="6" presStyleCnt="9"/>
      <dgm:spPr/>
    </dgm:pt>
    <dgm:pt modelId="{FBEBCD7F-0E0E-4A71-9A7D-BE9BE050B2D0}" type="pres">
      <dgm:prSet presAssocID="{3612E35E-DF17-4817-8726-959E61E25A1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E3B8837-8A0D-4B9D-A28B-280CC6D70189}" type="pres">
      <dgm:prSet presAssocID="{C7E06293-9BA5-471B-8F68-CEB6EDCB942F}" presName="compNode" presStyleCnt="0"/>
      <dgm:spPr/>
    </dgm:pt>
    <dgm:pt modelId="{99867116-BED6-4E40-AFBA-5AD6E10F0947}" type="pres">
      <dgm:prSet presAssocID="{C7E06293-9BA5-471B-8F68-CEB6EDCB942F}" presName="bkgdShape" presStyleLbl="node1" presStyleIdx="7" presStyleCnt="9"/>
      <dgm:spPr/>
      <dgm:t>
        <a:bodyPr/>
        <a:lstStyle/>
        <a:p>
          <a:endParaRPr lang="en-US"/>
        </a:p>
      </dgm:t>
    </dgm:pt>
    <dgm:pt modelId="{56E2B329-95FB-465C-8C21-D7F8F3335974}" type="pres">
      <dgm:prSet presAssocID="{C7E06293-9BA5-471B-8F68-CEB6EDCB942F}" presName="nodeTx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30F2B1-1AEA-4F64-85BA-166044CB38C0}" type="pres">
      <dgm:prSet presAssocID="{C7E06293-9BA5-471B-8F68-CEB6EDCB942F}" presName="invisiNode" presStyleLbl="node1" presStyleIdx="7" presStyleCnt="9"/>
      <dgm:spPr/>
    </dgm:pt>
    <dgm:pt modelId="{D6E7C5FC-0278-45F7-AA11-8248CC324804}" type="pres">
      <dgm:prSet presAssocID="{C7E06293-9BA5-471B-8F68-CEB6EDCB942F}" presName="imagNode" presStyleLbl="fgImgPlace1" presStyleIdx="7" presStyleCnt="9"/>
      <dgm:spPr/>
    </dgm:pt>
    <dgm:pt modelId="{24A5797E-8F09-4CE6-A5A8-2614ADEA0DF0}" type="pres">
      <dgm:prSet presAssocID="{025626B7-218A-4272-A2E5-53B3236764B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7C7A5DD-15B2-4DD5-99CB-3C209A223644}" type="pres">
      <dgm:prSet presAssocID="{3271E3C0-3843-499B-87B0-C531EA294065}" presName="compNode" presStyleCnt="0"/>
      <dgm:spPr/>
    </dgm:pt>
    <dgm:pt modelId="{4347494B-313A-4349-8E82-2A9B29D83A13}" type="pres">
      <dgm:prSet presAssocID="{3271E3C0-3843-499B-87B0-C531EA294065}" presName="bkgdShape" presStyleLbl="node1" presStyleIdx="8" presStyleCnt="9"/>
      <dgm:spPr/>
      <dgm:t>
        <a:bodyPr/>
        <a:lstStyle/>
        <a:p>
          <a:endParaRPr lang="en-US"/>
        </a:p>
      </dgm:t>
    </dgm:pt>
    <dgm:pt modelId="{E647D478-3755-4CA2-B826-853C633B345D}" type="pres">
      <dgm:prSet presAssocID="{3271E3C0-3843-499B-87B0-C531EA294065}" presName="nodeTx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CAF9E-32E8-4145-8C1C-C5EECFD3266E}" type="pres">
      <dgm:prSet presAssocID="{3271E3C0-3843-499B-87B0-C531EA294065}" presName="invisiNode" presStyleLbl="node1" presStyleIdx="8" presStyleCnt="9"/>
      <dgm:spPr/>
    </dgm:pt>
    <dgm:pt modelId="{13F96074-3F4B-4E3B-A80E-E8D553B16580}" type="pres">
      <dgm:prSet presAssocID="{3271E3C0-3843-499B-87B0-C531EA294065}" presName="imagNode" presStyleLbl="fgImgPlace1" presStyleIdx="8" presStyleCnt="9"/>
      <dgm:spPr/>
    </dgm:pt>
  </dgm:ptLst>
  <dgm:cxnLst>
    <dgm:cxn modelId="{BCD1674B-3287-463F-B4CE-7E9E0B2262DA}" type="presOf" srcId="{24BCEA20-3BFE-4B34-845C-4DC16ECC8AC4}" destId="{3D102755-93C4-4B58-B461-003F4445F9BE}" srcOrd="1" destOrd="0" presId="urn:microsoft.com/office/officeart/2005/8/layout/hList7"/>
    <dgm:cxn modelId="{3618C98A-D2BC-45BB-8002-096CE6A101D3}" srcId="{09E1B11C-9E3F-4B6B-8955-32753D259367}" destId="{24BCEA20-3BFE-4B34-845C-4DC16ECC8AC4}" srcOrd="3" destOrd="0" parTransId="{684CE6CB-BCC2-4C72-8586-23F8EB820D2A}" sibTransId="{565B3E28-46A6-49E0-A0AB-E4494302AF85}"/>
    <dgm:cxn modelId="{06F1220D-039A-454A-B9E8-E265EE8FE942}" type="presOf" srcId="{09E1B11C-9E3F-4B6B-8955-32753D259367}" destId="{B3077683-D6BA-47F7-87FA-5F8D4EBFD293}" srcOrd="0" destOrd="0" presId="urn:microsoft.com/office/officeart/2005/8/layout/hList7"/>
    <dgm:cxn modelId="{6F2E3737-B1A2-46FA-BF5B-32A527FF5359}" type="presOf" srcId="{1AB672DF-A3EE-4A6F-9F6F-B2F0C3E8E24B}" destId="{D47D78B9-ECB2-464D-B5D3-8AE18113A63B}" srcOrd="0" destOrd="0" presId="urn:microsoft.com/office/officeart/2005/8/layout/hList7"/>
    <dgm:cxn modelId="{29180AB4-4B5E-4F80-B7E5-34B4CFC398A6}" type="presOf" srcId="{34AB23EB-3569-460F-B221-5F1917B46A8A}" destId="{3AB4C37A-BCB0-4BCC-BC53-F6125A6F74D5}" srcOrd="0" destOrd="0" presId="urn:microsoft.com/office/officeart/2005/8/layout/hList7"/>
    <dgm:cxn modelId="{A83C0C1B-A559-4CC9-9F67-FCA3C7044BBB}" srcId="{09E1B11C-9E3F-4B6B-8955-32753D259367}" destId="{55286839-CE93-4EDF-AD75-C3F8B5DB670E}" srcOrd="0" destOrd="0" parTransId="{212E011E-D5F0-43C3-9C28-904E20753DE7}" sibTransId="{86AA7535-79AF-4849-8581-A2B1351BCEC7}"/>
    <dgm:cxn modelId="{933ED0D4-29D2-4BF5-B061-07C9E167BA88}" type="presOf" srcId="{211F0FB1-A0F1-4466-8FFC-C85E3C0FDEA3}" destId="{8CC7C76D-74D6-42E9-9B89-A0970CEA31AE}" srcOrd="1" destOrd="0" presId="urn:microsoft.com/office/officeart/2005/8/layout/hList7"/>
    <dgm:cxn modelId="{3ACB3F01-B7DA-4DB6-A62B-1989EBAFAA53}" type="presOf" srcId="{56A492DB-012B-4768-B262-4F5FDF7E2B66}" destId="{903A0D9E-9DE3-489D-964F-1268F47E063D}" srcOrd="1" destOrd="0" presId="urn:microsoft.com/office/officeart/2005/8/layout/hList7"/>
    <dgm:cxn modelId="{78E5914D-E230-4AC7-88E7-E02A7EA84619}" type="presOf" srcId="{F2F1E0B0-A000-4236-8DAA-9BA3230A2E05}" destId="{B65E6FC8-8A66-4E80-9BA5-9F4BE793FB23}" srcOrd="1" destOrd="0" presId="urn:microsoft.com/office/officeart/2005/8/layout/hList7"/>
    <dgm:cxn modelId="{70910987-D881-48F5-AB2C-2EF591830540}" type="presOf" srcId="{565B3E28-46A6-49E0-A0AB-E4494302AF85}" destId="{E7166E4A-D382-4EC2-A6E1-C5A5E0CADB8E}" srcOrd="0" destOrd="0" presId="urn:microsoft.com/office/officeart/2005/8/layout/hList7"/>
    <dgm:cxn modelId="{E54E6E72-F252-4B3F-B68F-EF4EC1BBFF88}" srcId="{09E1B11C-9E3F-4B6B-8955-32753D259367}" destId="{C7E06293-9BA5-471B-8F68-CEB6EDCB942F}" srcOrd="7" destOrd="0" parTransId="{7E68B2D1-6E7F-4020-89C4-33BFE6E50DA3}" sibTransId="{025626B7-218A-4272-A2E5-53B3236764B7}"/>
    <dgm:cxn modelId="{41BC696D-581F-4A61-A9DB-C4DB8497E45A}" srcId="{09E1B11C-9E3F-4B6B-8955-32753D259367}" destId="{F2F1E0B0-A000-4236-8DAA-9BA3230A2E05}" srcOrd="2" destOrd="0" parTransId="{BA121F2F-1E31-4ECE-82E4-8D7E32AF22A7}" sibTransId="{34AB23EB-3569-460F-B221-5F1917B46A8A}"/>
    <dgm:cxn modelId="{CC3CB94A-230B-4989-875B-5ABCC97C3D4F}" srcId="{09E1B11C-9E3F-4B6B-8955-32753D259367}" destId="{89BADBDA-AC12-43B0-81B9-37CDE362EADD}" srcOrd="5" destOrd="0" parTransId="{3E93444A-FCB7-4B9D-8140-A088EA70AC43}" sibTransId="{78269803-C3D5-4CA8-94A2-1C7CED51D594}"/>
    <dgm:cxn modelId="{899AD901-F4EC-49D8-91E6-224FE65F0FE1}" type="presOf" srcId="{EDC9BB77-320A-4269-82BA-E6B2BF3DEE6B}" destId="{65BC02A2-C0C1-49E2-85FE-66F9981391D1}" srcOrd="0" destOrd="0" presId="urn:microsoft.com/office/officeart/2005/8/layout/hList7"/>
    <dgm:cxn modelId="{6502F4E1-121A-4FB1-B27A-F41AE09C82F3}" type="presOf" srcId="{D738D43A-0B7A-44DD-B4CB-4543106F9009}" destId="{AA9B4EE7-E848-4EB6-98FB-9871C08A04CB}" srcOrd="0" destOrd="0" presId="urn:microsoft.com/office/officeart/2005/8/layout/hList7"/>
    <dgm:cxn modelId="{64888996-7738-49A3-B86C-8FD4FD96FB40}" type="presOf" srcId="{86AA7535-79AF-4849-8581-A2B1351BCEC7}" destId="{12B5E767-AB37-4D0E-8DE9-A0810DE88287}" srcOrd="0" destOrd="0" presId="urn:microsoft.com/office/officeart/2005/8/layout/hList7"/>
    <dgm:cxn modelId="{D490073A-7BA6-46BE-AC3F-3041A6CA1ECC}" type="presOf" srcId="{C7E06293-9BA5-471B-8F68-CEB6EDCB942F}" destId="{99867116-BED6-4E40-AFBA-5AD6E10F0947}" srcOrd="0" destOrd="0" presId="urn:microsoft.com/office/officeart/2005/8/layout/hList7"/>
    <dgm:cxn modelId="{EDDE667D-E4CF-4FB1-B352-79E59D475FF3}" type="presOf" srcId="{89BADBDA-AC12-43B0-81B9-37CDE362EADD}" destId="{F7FD6340-BE49-4B1E-82B3-743B608C429F}" srcOrd="1" destOrd="0" presId="urn:microsoft.com/office/officeart/2005/8/layout/hList7"/>
    <dgm:cxn modelId="{1FAD6EA6-8677-468F-84B7-0A46CC7ECBDF}" type="presOf" srcId="{3271E3C0-3843-499B-87B0-C531EA294065}" destId="{E647D478-3755-4CA2-B826-853C633B345D}" srcOrd="1" destOrd="0" presId="urn:microsoft.com/office/officeart/2005/8/layout/hList7"/>
    <dgm:cxn modelId="{D5010B1A-BBFA-47C9-96B2-C2D98B8834B6}" type="presOf" srcId="{F2F1E0B0-A000-4236-8DAA-9BA3230A2E05}" destId="{295C63AC-D27B-4F85-8D6F-91ACF93B6C90}" srcOrd="0" destOrd="0" presId="urn:microsoft.com/office/officeart/2005/8/layout/hList7"/>
    <dgm:cxn modelId="{FC3C5536-38C2-465C-9704-26F5BB6B0EE5}" type="presOf" srcId="{55286839-CE93-4EDF-AD75-C3F8B5DB670E}" destId="{10A2C939-60A9-4899-A167-0410F15A8EDF}" srcOrd="1" destOrd="0" presId="urn:microsoft.com/office/officeart/2005/8/layout/hList7"/>
    <dgm:cxn modelId="{809CDCCB-D47A-446B-A58F-8BA8F95BB7BE}" type="presOf" srcId="{D738D43A-0B7A-44DD-B4CB-4543106F9009}" destId="{3DC22D17-1C84-48B9-97D5-3E017874AD77}" srcOrd="1" destOrd="0" presId="urn:microsoft.com/office/officeart/2005/8/layout/hList7"/>
    <dgm:cxn modelId="{8752CD60-9465-4844-B757-66B5A50FCDCA}" type="presOf" srcId="{C7E06293-9BA5-471B-8F68-CEB6EDCB942F}" destId="{56E2B329-95FB-465C-8C21-D7F8F3335974}" srcOrd="1" destOrd="0" presId="urn:microsoft.com/office/officeart/2005/8/layout/hList7"/>
    <dgm:cxn modelId="{ED7D82A2-BDBC-49E2-94F4-5DE6DDECE15A}" type="presOf" srcId="{78269803-C3D5-4CA8-94A2-1C7CED51D594}" destId="{32632B15-20C6-46EC-877E-499E0BEA79C7}" srcOrd="0" destOrd="0" presId="urn:microsoft.com/office/officeart/2005/8/layout/hList7"/>
    <dgm:cxn modelId="{A04316BD-9654-44B3-AB06-4C384FAA8228}" type="presOf" srcId="{3271E3C0-3843-499B-87B0-C531EA294065}" destId="{4347494B-313A-4349-8E82-2A9B29D83A13}" srcOrd="0" destOrd="0" presId="urn:microsoft.com/office/officeart/2005/8/layout/hList7"/>
    <dgm:cxn modelId="{D740DBF6-D825-4939-A520-0CABDCF0885D}" type="presOf" srcId="{56A492DB-012B-4768-B262-4F5FDF7E2B66}" destId="{DD3C8234-79C0-4827-8A2F-F595DB5C6541}" srcOrd="0" destOrd="0" presId="urn:microsoft.com/office/officeart/2005/8/layout/hList7"/>
    <dgm:cxn modelId="{66D34FF4-3D75-4373-BA03-E8C50393BB20}" type="presOf" srcId="{3612E35E-DF17-4817-8726-959E61E25A11}" destId="{FBEBCD7F-0E0E-4A71-9A7D-BE9BE050B2D0}" srcOrd="0" destOrd="0" presId="urn:microsoft.com/office/officeart/2005/8/layout/hList7"/>
    <dgm:cxn modelId="{1DCC3850-CC03-4284-92AB-C7F146426847}" type="presOf" srcId="{211F0FB1-A0F1-4466-8FFC-C85E3C0FDEA3}" destId="{AA00E748-027F-4CF4-8B38-6D2E0A3E8BC4}" srcOrd="0" destOrd="0" presId="urn:microsoft.com/office/officeart/2005/8/layout/hList7"/>
    <dgm:cxn modelId="{79D88C0E-12CB-40B3-90BA-84A2379D61C2}" type="presOf" srcId="{55286839-CE93-4EDF-AD75-C3F8B5DB670E}" destId="{32F59E79-BECD-4AA5-B633-F215846530E4}" srcOrd="0" destOrd="0" presId="urn:microsoft.com/office/officeart/2005/8/layout/hList7"/>
    <dgm:cxn modelId="{A9E139AC-EE67-41E7-A790-CDED0FC91DA3}" srcId="{09E1B11C-9E3F-4B6B-8955-32753D259367}" destId="{D738D43A-0B7A-44DD-B4CB-4543106F9009}" srcOrd="4" destOrd="0" parTransId="{7E86E9A9-65C5-4B92-AD4D-63ADF4D9A243}" sibTransId="{1AB672DF-A3EE-4A6F-9F6F-B2F0C3E8E24B}"/>
    <dgm:cxn modelId="{6DED7273-A59B-4670-8436-F81E625939BD}" srcId="{09E1B11C-9E3F-4B6B-8955-32753D259367}" destId="{56A492DB-012B-4768-B262-4F5FDF7E2B66}" srcOrd="1" destOrd="0" parTransId="{2FE3D93A-E13E-4C95-A6EF-C5B0D49A2DBD}" sibTransId="{EDC9BB77-320A-4269-82BA-E6B2BF3DEE6B}"/>
    <dgm:cxn modelId="{92D8973A-5805-42A2-A725-CDDCBFF90AE0}" type="presOf" srcId="{025626B7-218A-4272-A2E5-53B3236764B7}" destId="{24A5797E-8F09-4CE6-A5A8-2614ADEA0DF0}" srcOrd="0" destOrd="0" presId="urn:microsoft.com/office/officeart/2005/8/layout/hList7"/>
    <dgm:cxn modelId="{D9D47042-3D24-4164-96D8-8A5B969E78C6}" type="presOf" srcId="{89BADBDA-AC12-43B0-81B9-37CDE362EADD}" destId="{CCA169D5-8F5C-4E49-9DC7-6706E3A3CF97}" srcOrd="0" destOrd="0" presId="urn:microsoft.com/office/officeart/2005/8/layout/hList7"/>
    <dgm:cxn modelId="{37B2DAE9-56FE-4CFA-87EB-B9AB06E0F403}" srcId="{09E1B11C-9E3F-4B6B-8955-32753D259367}" destId="{3271E3C0-3843-499B-87B0-C531EA294065}" srcOrd="8" destOrd="0" parTransId="{5D5DD01D-FF5B-4A87-A4EE-A8FC39CEC5DC}" sibTransId="{C2A54D0A-03FE-440A-8ABD-1CA5FBFFBCCF}"/>
    <dgm:cxn modelId="{C7D2DC44-0F9D-44C1-8F6C-D862ED6D738A}" type="presOf" srcId="{24BCEA20-3BFE-4B34-845C-4DC16ECC8AC4}" destId="{0C84A6BD-48A2-40D6-8680-EC84008C0A72}" srcOrd="0" destOrd="0" presId="urn:microsoft.com/office/officeart/2005/8/layout/hList7"/>
    <dgm:cxn modelId="{5F344749-6BAD-47F4-B068-B9BA8F4605D6}" srcId="{09E1B11C-9E3F-4B6B-8955-32753D259367}" destId="{211F0FB1-A0F1-4466-8FFC-C85E3C0FDEA3}" srcOrd="6" destOrd="0" parTransId="{1D0E20BF-1DF1-4095-83D2-C76ED5D94141}" sibTransId="{3612E35E-DF17-4817-8726-959E61E25A11}"/>
    <dgm:cxn modelId="{1A2033E0-4306-484C-AC9B-169F341D45A5}" type="presParOf" srcId="{B3077683-D6BA-47F7-87FA-5F8D4EBFD293}" destId="{F54873DB-A21C-4A53-AF8C-92F0A1CF4F69}" srcOrd="0" destOrd="0" presId="urn:microsoft.com/office/officeart/2005/8/layout/hList7"/>
    <dgm:cxn modelId="{B274CDC4-55EB-4BD2-B300-55F66BE348C4}" type="presParOf" srcId="{B3077683-D6BA-47F7-87FA-5F8D4EBFD293}" destId="{670143C2-5652-4190-8C75-CFFEB64C080A}" srcOrd="1" destOrd="0" presId="urn:microsoft.com/office/officeart/2005/8/layout/hList7"/>
    <dgm:cxn modelId="{3CAB56E6-73BE-4BF5-AAAC-1CFA06A55694}" type="presParOf" srcId="{670143C2-5652-4190-8C75-CFFEB64C080A}" destId="{C047C34C-9349-4C9D-83FB-7950E21AAF77}" srcOrd="0" destOrd="0" presId="urn:microsoft.com/office/officeart/2005/8/layout/hList7"/>
    <dgm:cxn modelId="{4C0E9DC7-6D4E-4887-9BFB-D36B19517746}" type="presParOf" srcId="{C047C34C-9349-4C9D-83FB-7950E21AAF77}" destId="{32F59E79-BECD-4AA5-B633-F215846530E4}" srcOrd="0" destOrd="0" presId="urn:microsoft.com/office/officeart/2005/8/layout/hList7"/>
    <dgm:cxn modelId="{36EAE85B-5A17-489A-A796-FBD204F52BB2}" type="presParOf" srcId="{C047C34C-9349-4C9D-83FB-7950E21AAF77}" destId="{10A2C939-60A9-4899-A167-0410F15A8EDF}" srcOrd="1" destOrd="0" presId="urn:microsoft.com/office/officeart/2005/8/layout/hList7"/>
    <dgm:cxn modelId="{BADEB935-118C-4AA7-814F-2DB1D3015C93}" type="presParOf" srcId="{C047C34C-9349-4C9D-83FB-7950E21AAF77}" destId="{266B437F-1B8C-4995-BF29-7B41C9F6D29A}" srcOrd="2" destOrd="0" presId="urn:microsoft.com/office/officeart/2005/8/layout/hList7"/>
    <dgm:cxn modelId="{46B26007-6045-4DA7-9542-79758F081A9D}" type="presParOf" srcId="{C047C34C-9349-4C9D-83FB-7950E21AAF77}" destId="{3D39599E-F535-4157-9769-631F20418202}" srcOrd="3" destOrd="0" presId="urn:microsoft.com/office/officeart/2005/8/layout/hList7"/>
    <dgm:cxn modelId="{0B7EB054-806C-41FD-A9BE-66577EC2782A}" type="presParOf" srcId="{670143C2-5652-4190-8C75-CFFEB64C080A}" destId="{12B5E767-AB37-4D0E-8DE9-A0810DE88287}" srcOrd="1" destOrd="0" presId="urn:microsoft.com/office/officeart/2005/8/layout/hList7"/>
    <dgm:cxn modelId="{3A1272B8-AE18-433B-A9EC-19280DDBD8CD}" type="presParOf" srcId="{670143C2-5652-4190-8C75-CFFEB64C080A}" destId="{8EC07F70-868E-447F-98FA-CC02A8929E56}" srcOrd="2" destOrd="0" presId="urn:microsoft.com/office/officeart/2005/8/layout/hList7"/>
    <dgm:cxn modelId="{4396ADE7-B6FF-4C28-9784-32EB4B75D490}" type="presParOf" srcId="{8EC07F70-868E-447F-98FA-CC02A8929E56}" destId="{DD3C8234-79C0-4827-8A2F-F595DB5C6541}" srcOrd="0" destOrd="0" presId="urn:microsoft.com/office/officeart/2005/8/layout/hList7"/>
    <dgm:cxn modelId="{5A3003BA-8DF5-4A99-90BB-D75F4D04E9EE}" type="presParOf" srcId="{8EC07F70-868E-447F-98FA-CC02A8929E56}" destId="{903A0D9E-9DE3-489D-964F-1268F47E063D}" srcOrd="1" destOrd="0" presId="urn:microsoft.com/office/officeart/2005/8/layout/hList7"/>
    <dgm:cxn modelId="{E51DC8A5-705D-4163-AF38-387C5AFE2C38}" type="presParOf" srcId="{8EC07F70-868E-447F-98FA-CC02A8929E56}" destId="{597D886A-E094-4F0F-A00E-DF4E863B5DD2}" srcOrd="2" destOrd="0" presId="urn:microsoft.com/office/officeart/2005/8/layout/hList7"/>
    <dgm:cxn modelId="{0572308E-0FA8-4739-A94C-A14115C0D1CF}" type="presParOf" srcId="{8EC07F70-868E-447F-98FA-CC02A8929E56}" destId="{3700C769-3C9F-426B-8FD3-250403A3DE19}" srcOrd="3" destOrd="0" presId="urn:microsoft.com/office/officeart/2005/8/layout/hList7"/>
    <dgm:cxn modelId="{3A31590F-9AE3-40FF-886D-A8734990A947}" type="presParOf" srcId="{670143C2-5652-4190-8C75-CFFEB64C080A}" destId="{65BC02A2-C0C1-49E2-85FE-66F9981391D1}" srcOrd="3" destOrd="0" presId="urn:microsoft.com/office/officeart/2005/8/layout/hList7"/>
    <dgm:cxn modelId="{1B395101-27E0-4B0D-9098-56BF4F8F3544}" type="presParOf" srcId="{670143C2-5652-4190-8C75-CFFEB64C080A}" destId="{70A4E00B-6B45-4923-9248-642A2D33BBA6}" srcOrd="4" destOrd="0" presId="urn:microsoft.com/office/officeart/2005/8/layout/hList7"/>
    <dgm:cxn modelId="{E4CC292A-682B-4F11-AAD5-361C3D7EB69C}" type="presParOf" srcId="{70A4E00B-6B45-4923-9248-642A2D33BBA6}" destId="{295C63AC-D27B-4F85-8D6F-91ACF93B6C90}" srcOrd="0" destOrd="0" presId="urn:microsoft.com/office/officeart/2005/8/layout/hList7"/>
    <dgm:cxn modelId="{F13755C4-A3FD-4211-9D4A-4D8B13ADFB48}" type="presParOf" srcId="{70A4E00B-6B45-4923-9248-642A2D33BBA6}" destId="{B65E6FC8-8A66-4E80-9BA5-9F4BE793FB23}" srcOrd="1" destOrd="0" presId="urn:microsoft.com/office/officeart/2005/8/layout/hList7"/>
    <dgm:cxn modelId="{363102C7-C5B9-478E-8725-87C182AC901E}" type="presParOf" srcId="{70A4E00B-6B45-4923-9248-642A2D33BBA6}" destId="{D4E650CE-D946-4187-93F2-7BDFC7DC2C33}" srcOrd="2" destOrd="0" presId="urn:microsoft.com/office/officeart/2005/8/layout/hList7"/>
    <dgm:cxn modelId="{5E44ADDC-A866-4045-86B5-20FFDB2ED740}" type="presParOf" srcId="{70A4E00B-6B45-4923-9248-642A2D33BBA6}" destId="{C641D25D-5BE8-48E9-B4FA-F0279D694522}" srcOrd="3" destOrd="0" presId="urn:microsoft.com/office/officeart/2005/8/layout/hList7"/>
    <dgm:cxn modelId="{A05540AC-3C86-4636-9CF1-04C2A44485A4}" type="presParOf" srcId="{670143C2-5652-4190-8C75-CFFEB64C080A}" destId="{3AB4C37A-BCB0-4BCC-BC53-F6125A6F74D5}" srcOrd="5" destOrd="0" presId="urn:microsoft.com/office/officeart/2005/8/layout/hList7"/>
    <dgm:cxn modelId="{0CF89346-D016-4AAE-A86E-8E2E63B28043}" type="presParOf" srcId="{670143C2-5652-4190-8C75-CFFEB64C080A}" destId="{5D6162B6-1806-4B07-98C5-11F8148EFD1F}" srcOrd="6" destOrd="0" presId="urn:microsoft.com/office/officeart/2005/8/layout/hList7"/>
    <dgm:cxn modelId="{447D6F04-BFD9-4295-8717-D14C5E70A15C}" type="presParOf" srcId="{5D6162B6-1806-4B07-98C5-11F8148EFD1F}" destId="{0C84A6BD-48A2-40D6-8680-EC84008C0A72}" srcOrd="0" destOrd="0" presId="urn:microsoft.com/office/officeart/2005/8/layout/hList7"/>
    <dgm:cxn modelId="{8E50ECA2-FC41-4CA0-9B52-F3139BDEFDDA}" type="presParOf" srcId="{5D6162B6-1806-4B07-98C5-11F8148EFD1F}" destId="{3D102755-93C4-4B58-B461-003F4445F9BE}" srcOrd="1" destOrd="0" presId="urn:microsoft.com/office/officeart/2005/8/layout/hList7"/>
    <dgm:cxn modelId="{1FECF873-54A4-49ED-95B4-C51B59296D7B}" type="presParOf" srcId="{5D6162B6-1806-4B07-98C5-11F8148EFD1F}" destId="{DFA22CBE-8B22-4111-A2AC-121D1D4BB4E3}" srcOrd="2" destOrd="0" presId="urn:microsoft.com/office/officeart/2005/8/layout/hList7"/>
    <dgm:cxn modelId="{D6139FD8-4011-4E4C-9FD1-561E9C9C0984}" type="presParOf" srcId="{5D6162B6-1806-4B07-98C5-11F8148EFD1F}" destId="{73F9E63B-8417-4B3E-9A17-84C2D20AD31D}" srcOrd="3" destOrd="0" presId="urn:microsoft.com/office/officeart/2005/8/layout/hList7"/>
    <dgm:cxn modelId="{7D69296C-837A-4C7C-A866-3085600C77E9}" type="presParOf" srcId="{670143C2-5652-4190-8C75-CFFEB64C080A}" destId="{E7166E4A-D382-4EC2-A6E1-C5A5E0CADB8E}" srcOrd="7" destOrd="0" presId="urn:microsoft.com/office/officeart/2005/8/layout/hList7"/>
    <dgm:cxn modelId="{605F4E84-122D-417F-A12B-13AE0A9CAD02}" type="presParOf" srcId="{670143C2-5652-4190-8C75-CFFEB64C080A}" destId="{18F7827C-3625-423B-AEC2-2BEE05260A93}" srcOrd="8" destOrd="0" presId="urn:microsoft.com/office/officeart/2005/8/layout/hList7"/>
    <dgm:cxn modelId="{895DB295-3BCB-45F6-8AC5-5E088957540A}" type="presParOf" srcId="{18F7827C-3625-423B-AEC2-2BEE05260A93}" destId="{AA9B4EE7-E848-4EB6-98FB-9871C08A04CB}" srcOrd="0" destOrd="0" presId="urn:microsoft.com/office/officeart/2005/8/layout/hList7"/>
    <dgm:cxn modelId="{1EA3783C-AC2A-4D4F-A9CE-AE156CDEAF49}" type="presParOf" srcId="{18F7827C-3625-423B-AEC2-2BEE05260A93}" destId="{3DC22D17-1C84-48B9-97D5-3E017874AD77}" srcOrd="1" destOrd="0" presId="urn:microsoft.com/office/officeart/2005/8/layout/hList7"/>
    <dgm:cxn modelId="{8F7EB39D-C518-41D0-A3C6-7645A45737B3}" type="presParOf" srcId="{18F7827C-3625-423B-AEC2-2BEE05260A93}" destId="{C20C49BE-60D0-4222-A6F6-472AA941D7C4}" srcOrd="2" destOrd="0" presId="urn:microsoft.com/office/officeart/2005/8/layout/hList7"/>
    <dgm:cxn modelId="{CFC3CF7F-665B-4E4B-8F21-E66119C3FA61}" type="presParOf" srcId="{18F7827C-3625-423B-AEC2-2BEE05260A93}" destId="{A5B111F5-E756-4BF5-989E-6F1D05B85331}" srcOrd="3" destOrd="0" presId="urn:microsoft.com/office/officeart/2005/8/layout/hList7"/>
    <dgm:cxn modelId="{6656D845-B5DB-42F7-B88A-42E96C0C3312}" type="presParOf" srcId="{670143C2-5652-4190-8C75-CFFEB64C080A}" destId="{D47D78B9-ECB2-464D-B5D3-8AE18113A63B}" srcOrd="9" destOrd="0" presId="urn:microsoft.com/office/officeart/2005/8/layout/hList7"/>
    <dgm:cxn modelId="{41B46C8B-B123-4C9F-9EBB-4D1AD0FBD2E1}" type="presParOf" srcId="{670143C2-5652-4190-8C75-CFFEB64C080A}" destId="{2FCA1452-DFE1-4345-A439-6ED42AA24A4B}" srcOrd="10" destOrd="0" presId="urn:microsoft.com/office/officeart/2005/8/layout/hList7"/>
    <dgm:cxn modelId="{4E7E4533-2893-4FCC-ADC0-90F02570A8EE}" type="presParOf" srcId="{2FCA1452-DFE1-4345-A439-6ED42AA24A4B}" destId="{CCA169D5-8F5C-4E49-9DC7-6706E3A3CF97}" srcOrd="0" destOrd="0" presId="urn:microsoft.com/office/officeart/2005/8/layout/hList7"/>
    <dgm:cxn modelId="{1C992BB3-5A22-44E3-8D09-3D3FA81AFA0C}" type="presParOf" srcId="{2FCA1452-DFE1-4345-A439-6ED42AA24A4B}" destId="{F7FD6340-BE49-4B1E-82B3-743B608C429F}" srcOrd="1" destOrd="0" presId="urn:microsoft.com/office/officeart/2005/8/layout/hList7"/>
    <dgm:cxn modelId="{844A6945-4223-47F4-9C09-71BD9238D8A1}" type="presParOf" srcId="{2FCA1452-DFE1-4345-A439-6ED42AA24A4B}" destId="{17D21AB6-9B13-43E0-B721-B03FB6F33F55}" srcOrd="2" destOrd="0" presId="urn:microsoft.com/office/officeart/2005/8/layout/hList7"/>
    <dgm:cxn modelId="{6B4EC5F5-F015-45B2-A31B-3A51A4C907D1}" type="presParOf" srcId="{2FCA1452-DFE1-4345-A439-6ED42AA24A4B}" destId="{2C51572B-5DA6-45E5-A379-57AA728F4942}" srcOrd="3" destOrd="0" presId="urn:microsoft.com/office/officeart/2005/8/layout/hList7"/>
    <dgm:cxn modelId="{89D9F972-DD6B-44D8-8FFC-2CA9133C8F7A}" type="presParOf" srcId="{670143C2-5652-4190-8C75-CFFEB64C080A}" destId="{32632B15-20C6-46EC-877E-499E0BEA79C7}" srcOrd="11" destOrd="0" presId="urn:microsoft.com/office/officeart/2005/8/layout/hList7"/>
    <dgm:cxn modelId="{4E998DB6-D197-4A23-9856-C1BFAC21EBE2}" type="presParOf" srcId="{670143C2-5652-4190-8C75-CFFEB64C080A}" destId="{20EA5777-E8B5-42E6-B7FF-6339654D9E3D}" srcOrd="12" destOrd="0" presId="urn:microsoft.com/office/officeart/2005/8/layout/hList7"/>
    <dgm:cxn modelId="{35998D7C-21DF-476D-B45D-3839F45A6E00}" type="presParOf" srcId="{20EA5777-E8B5-42E6-B7FF-6339654D9E3D}" destId="{AA00E748-027F-4CF4-8B38-6D2E0A3E8BC4}" srcOrd="0" destOrd="0" presId="urn:microsoft.com/office/officeart/2005/8/layout/hList7"/>
    <dgm:cxn modelId="{B2F273B3-0B55-4941-B3F9-509668436AAF}" type="presParOf" srcId="{20EA5777-E8B5-42E6-B7FF-6339654D9E3D}" destId="{8CC7C76D-74D6-42E9-9B89-A0970CEA31AE}" srcOrd="1" destOrd="0" presId="urn:microsoft.com/office/officeart/2005/8/layout/hList7"/>
    <dgm:cxn modelId="{904B8DD0-D408-4BB2-A411-7FD4DB43786E}" type="presParOf" srcId="{20EA5777-E8B5-42E6-B7FF-6339654D9E3D}" destId="{B5E7AC8C-6A0E-45A5-B906-FD0A6DBAB5A7}" srcOrd="2" destOrd="0" presId="urn:microsoft.com/office/officeart/2005/8/layout/hList7"/>
    <dgm:cxn modelId="{8E4094E8-3ECB-4B53-84E6-60360BFE03D2}" type="presParOf" srcId="{20EA5777-E8B5-42E6-B7FF-6339654D9E3D}" destId="{6141AD59-CC35-4610-BEE0-18078D371AA2}" srcOrd="3" destOrd="0" presId="urn:microsoft.com/office/officeart/2005/8/layout/hList7"/>
    <dgm:cxn modelId="{7A680646-A7B5-4CDE-987A-3C53240BACFD}" type="presParOf" srcId="{670143C2-5652-4190-8C75-CFFEB64C080A}" destId="{FBEBCD7F-0E0E-4A71-9A7D-BE9BE050B2D0}" srcOrd="13" destOrd="0" presId="urn:microsoft.com/office/officeart/2005/8/layout/hList7"/>
    <dgm:cxn modelId="{F093EF98-999C-4973-8924-41394E236A8C}" type="presParOf" srcId="{670143C2-5652-4190-8C75-CFFEB64C080A}" destId="{8E3B8837-8A0D-4B9D-A28B-280CC6D70189}" srcOrd="14" destOrd="0" presId="urn:microsoft.com/office/officeart/2005/8/layout/hList7"/>
    <dgm:cxn modelId="{C279082E-643D-411B-BA0C-CA54DEEDFBD5}" type="presParOf" srcId="{8E3B8837-8A0D-4B9D-A28B-280CC6D70189}" destId="{99867116-BED6-4E40-AFBA-5AD6E10F0947}" srcOrd="0" destOrd="0" presId="urn:microsoft.com/office/officeart/2005/8/layout/hList7"/>
    <dgm:cxn modelId="{02C0B43D-4737-425D-A44C-295971107E81}" type="presParOf" srcId="{8E3B8837-8A0D-4B9D-A28B-280CC6D70189}" destId="{56E2B329-95FB-465C-8C21-D7F8F3335974}" srcOrd="1" destOrd="0" presId="urn:microsoft.com/office/officeart/2005/8/layout/hList7"/>
    <dgm:cxn modelId="{898D62E7-8B0A-421E-BA69-C1B90A74F9ED}" type="presParOf" srcId="{8E3B8837-8A0D-4B9D-A28B-280CC6D70189}" destId="{5D30F2B1-1AEA-4F64-85BA-166044CB38C0}" srcOrd="2" destOrd="0" presId="urn:microsoft.com/office/officeart/2005/8/layout/hList7"/>
    <dgm:cxn modelId="{F5D8D5AA-7197-4775-9C15-0492AE56D361}" type="presParOf" srcId="{8E3B8837-8A0D-4B9D-A28B-280CC6D70189}" destId="{D6E7C5FC-0278-45F7-AA11-8248CC324804}" srcOrd="3" destOrd="0" presId="urn:microsoft.com/office/officeart/2005/8/layout/hList7"/>
    <dgm:cxn modelId="{0CD587E8-D4CE-4B34-88EA-D50ED2551B71}" type="presParOf" srcId="{670143C2-5652-4190-8C75-CFFEB64C080A}" destId="{24A5797E-8F09-4CE6-A5A8-2614ADEA0DF0}" srcOrd="15" destOrd="0" presId="urn:microsoft.com/office/officeart/2005/8/layout/hList7"/>
    <dgm:cxn modelId="{68EA3A67-A27D-4EBA-81BE-88614528CB1F}" type="presParOf" srcId="{670143C2-5652-4190-8C75-CFFEB64C080A}" destId="{67C7A5DD-15B2-4DD5-99CB-3C209A223644}" srcOrd="16" destOrd="0" presId="urn:microsoft.com/office/officeart/2005/8/layout/hList7"/>
    <dgm:cxn modelId="{60082992-24DF-44FF-95DC-CFF3E820E4C5}" type="presParOf" srcId="{67C7A5DD-15B2-4DD5-99CB-3C209A223644}" destId="{4347494B-313A-4349-8E82-2A9B29D83A13}" srcOrd="0" destOrd="0" presId="urn:microsoft.com/office/officeart/2005/8/layout/hList7"/>
    <dgm:cxn modelId="{AE5F8F3B-90DD-4185-B1BA-B0DC1A9F7CE9}" type="presParOf" srcId="{67C7A5DD-15B2-4DD5-99CB-3C209A223644}" destId="{E647D478-3755-4CA2-B826-853C633B345D}" srcOrd="1" destOrd="0" presId="urn:microsoft.com/office/officeart/2005/8/layout/hList7"/>
    <dgm:cxn modelId="{3C45A298-779A-4FEE-9858-3B235F64AF22}" type="presParOf" srcId="{67C7A5DD-15B2-4DD5-99CB-3C209A223644}" destId="{79CCAF9E-32E8-4145-8C1C-C5EECFD3266E}" srcOrd="2" destOrd="0" presId="urn:microsoft.com/office/officeart/2005/8/layout/hList7"/>
    <dgm:cxn modelId="{AB1E2C97-A3C4-45A0-8042-7E493C16D0BF}" type="presParOf" srcId="{67C7A5DD-15B2-4DD5-99CB-3C209A223644}" destId="{13F96074-3F4B-4E3B-A80E-E8D553B1658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E580FB-023E-4B38-809D-5342A0DCCFB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244F1DDF-3A27-4153-B143-711996741EFD}">
      <dgm:prSet/>
      <dgm:spPr/>
      <dgm:t>
        <a:bodyPr/>
        <a:lstStyle/>
        <a:p>
          <a:pPr rtl="1"/>
          <a:endParaRPr lang="fa-IR"/>
        </a:p>
      </dgm:t>
    </dgm:pt>
    <dgm:pt modelId="{AB693454-1498-4CF7-BB4E-A8FCDF36C4C1}" type="parTrans" cxnId="{9A87C385-9410-4547-9E34-512707B35E89}">
      <dgm:prSet/>
      <dgm:spPr/>
      <dgm:t>
        <a:bodyPr/>
        <a:lstStyle/>
        <a:p>
          <a:pPr rtl="1"/>
          <a:endParaRPr lang="fa-IR"/>
        </a:p>
      </dgm:t>
    </dgm:pt>
    <dgm:pt modelId="{AD9D360E-9E97-4476-8248-C5B31D3929F7}" type="sibTrans" cxnId="{9A87C385-9410-4547-9E34-512707B35E89}">
      <dgm:prSet/>
      <dgm:spPr/>
      <dgm:t>
        <a:bodyPr/>
        <a:lstStyle/>
        <a:p>
          <a:pPr rtl="1"/>
          <a:endParaRPr lang="fa-IR"/>
        </a:p>
      </dgm:t>
    </dgm:pt>
    <dgm:pt modelId="{69A3996E-860C-4574-AFDA-3E68C49A3C81}">
      <dgm:prSet/>
      <dgm:spPr/>
      <dgm:t>
        <a:bodyPr/>
        <a:lstStyle/>
        <a:p>
          <a:pPr rtl="1"/>
          <a:r>
            <a:rPr lang="fa-IR" b="1" dirty="0" smtClean="0"/>
            <a:t>سطح دوم</a:t>
          </a:r>
          <a:endParaRPr lang="fa-IR" dirty="0"/>
        </a:p>
      </dgm:t>
    </dgm:pt>
    <dgm:pt modelId="{7CACE004-B253-4C99-AC93-2B409121FACB}" type="parTrans" cxnId="{619DFD3E-00AC-4CA0-BD98-E94649347599}">
      <dgm:prSet/>
      <dgm:spPr/>
      <dgm:t>
        <a:bodyPr/>
        <a:lstStyle/>
        <a:p>
          <a:pPr rtl="1"/>
          <a:endParaRPr lang="fa-IR"/>
        </a:p>
      </dgm:t>
    </dgm:pt>
    <dgm:pt modelId="{04CADDFA-CE05-4A86-9797-D584C2F8838E}" type="sibTrans" cxnId="{619DFD3E-00AC-4CA0-BD98-E94649347599}">
      <dgm:prSet/>
      <dgm:spPr/>
      <dgm:t>
        <a:bodyPr/>
        <a:lstStyle/>
        <a:p>
          <a:pPr rtl="1"/>
          <a:endParaRPr lang="fa-IR"/>
        </a:p>
      </dgm:t>
    </dgm:pt>
    <dgm:pt modelId="{5A0D61A7-E447-4ACD-9BFF-5A87F06BC591}" type="pres">
      <dgm:prSet presAssocID="{3CE580FB-023E-4B38-809D-5342A0DCCFB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E54841-DC33-41DF-AB14-F67CE38663C2}" type="pres">
      <dgm:prSet presAssocID="{244F1DDF-3A27-4153-B143-711996741EFD}" presName="circ1" presStyleLbl="vennNode1" presStyleIdx="0" presStyleCnt="2"/>
      <dgm:spPr/>
      <dgm:t>
        <a:bodyPr/>
        <a:lstStyle/>
        <a:p>
          <a:endParaRPr lang="en-US"/>
        </a:p>
      </dgm:t>
    </dgm:pt>
    <dgm:pt modelId="{3B8B34FD-2EE9-45B0-8000-F1C0CDDF2F5F}" type="pres">
      <dgm:prSet presAssocID="{244F1DDF-3A27-4153-B143-711996741EF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E67CA-F212-4093-898E-917C0EEFCAC4}" type="pres">
      <dgm:prSet presAssocID="{69A3996E-860C-4574-AFDA-3E68C49A3C81}" presName="circ2" presStyleLbl="vennNode1" presStyleIdx="1" presStyleCnt="2"/>
      <dgm:spPr/>
      <dgm:t>
        <a:bodyPr/>
        <a:lstStyle/>
        <a:p>
          <a:endParaRPr lang="en-US"/>
        </a:p>
      </dgm:t>
    </dgm:pt>
    <dgm:pt modelId="{CAE2E542-9194-4584-A8F5-EF7D33BB98B4}" type="pres">
      <dgm:prSet presAssocID="{69A3996E-860C-4574-AFDA-3E68C49A3C8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87C385-9410-4547-9E34-512707B35E89}" srcId="{3CE580FB-023E-4B38-809D-5342A0DCCFB1}" destId="{244F1DDF-3A27-4153-B143-711996741EFD}" srcOrd="0" destOrd="0" parTransId="{AB693454-1498-4CF7-BB4E-A8FCDF36C4C1}" sibTransId="{AD9D360E-9E97-4476-8248-C5B31D3929F7}"/>
    <dgm:cxn modelId="{FA470F18-2292-41EF-B289-3940D3133C70}" type="presOf" srcId="{69A3996E-860C-4574-AFDA-3E68C49A3C81}" destId="{895E67CA-F212-4093-898E-917C0EEFCAC4}" srcOrd="0" destOrd="0" presId="urn:microsoft.com/office/officeart/2005/8/layout/venn1"/>
    <dgm:cxn modelId="{619DFD3E-00AC-4CA0-BD98-E94649347599}" srcId="{3CE580FB-023E-4B38-809D-5342A0DCCFB1}" destId="{69A3996E-860C-4574-AFDA-3E68C49A3C81}" srcOrd="1" destOrd="0" parTransId="{7CACE004-B253-4C99-AC93-2B409121FACB}" sibTransId="{04CADDFA-CE05-4A86-9797-D584C2F8838E}"/>
    <dgm:cxn modelId="{902D3469-1C74-4028-B623-DD29DB7305BD}" type="presOf" srcId="{244F1DDF-3A27-4153-B143-711996741EFD}" destId="{94E54841-DC33-41DF-AB14-F67CE38663C2}" srcOrd="0" destOrd="0" presId="urn:microsoft.com/office/officeart/2005/8/layout/venn1"/>
    <dgm:cxn modelId="{A6B38352-CA66-4B2B-9751-1D39353237AA}" type="presOf" srcId="{3CE580FB-023E-4B38-809D-5342A0DCCFB1}" destId="{5A0D61A7-E447-4ACD-9BFF-5A87F06BC591}" srcOrd="0" destOrd="0" presId="urn:microsoft.com/office/officeart/2005/8/layout/venn1"/>
    <dgm:cxn modelId="{0E4CBF5A-9374-4E8B-A361-95603834591F}" type="presOf" srcId="{69A3996E-860C-4574-AFDA-3E68C49A3C81}" destId="{CAE2E542-9194-4584-A8F5-EF7D33BB98B4}" srcOrd="1" destOrd="0" presId="urn:microsoft.com/office/officeart/2005/8/layout/venn1"/>
    <dgm:cxn modelId="{FACFF0D1-640B-402D-93E8-8963C4462C09}" type="presOf" srcId="{244F1DDF-3A27-4153-B143-711996741EFD}" destId="{3B8B34FD-2EE9-45B0-8000-F1C0CDDF2F5F}" srcOrd="1" destOrd="0" presId="urn:microsoft.com/office/officeart/2005/8/layout/venn1"/>
    <dgm:cxn modelId="{2E151841-D44E-44B9-AE40-073B22EA2C84}" type="presParOf" srcId="{5A0D61A7-E447-4ACD-9BFF-5A87F06BC591}" destId="{94E54841-DC33-41DF-AB14-F67CE38663C2}" srcOrd="0" destOrd="0" presId="urn:microsoft.com/office/officeart/2005/8/layout/venn1"/>
    <dgm:cxn modelId="{36C18C38-947E-4D7C-A90A-4EFE1B029F5A}" type="presParOf" srcId="{5A0D61A7-E447-4ACD-9BFF-5A87F06BC591}" destId="{3B8B34FD-2EE9-45B0-8000-F1C0CDDF2F5F}" srcOrd="1" destOrd="0" presId="urn:microsoft.com/office/officeart/2005/8/layout/venn1"/>
    <dgm:cxn modelId="{DB463EC8-0E16-41D5-BD4A-A16925EB705E}" type="presParOf" srcId="{5A0D61A7-E447-4ACD-9BFF-5A87F06BC591}" destId="{895E67CA-F212-4093-898E-917C0EEFCAC4}" srcOrd="2" destOrd="0" presId="urn:microsoft.com/office/officeart/2005/8/layout/venn1"/>
    <dgm:cxn modelId="{DB80C9FB-9A20-4D14-8CBA-D6940E913CE3}" type="presParOf" srcId="{5A0D61A7-E447-4ACD-9BFF-5A87F06BC591}" destId="{CAE2E542-9194-4584-A8F5-EF7D33BB98B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19DA17-CAA8-49BE-82C5-F7B04695D5A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EEF2DA59-7909-4B3C-AF14-EFAED5AE9E87}">
      <dgm:prSet/>
      <dgm:spPr/>
      <dgm:t>
        <a:bodyPr/>
        <a:lstStyle/>
        <a:p>
          <a:pPr rtl="1"/>
          <a:r>
            <a:rPr lang="fa-IR" b="1" smtClean="0"/>
            <a:t>سطح سوم</a:t>
          </a:r>
          <a:endParaRPr lang="fa-IR"/>
        </a:p>
      </dgm:t>
    </dgm:pt>
    <dgm:pt modelId="{390FF521-7D4F-42AE-9A4F-0E5D183055F3}" type="parTrans" cxnId="{AA4D70B5-7BD8-4F14-A5BD-62BEED11804D}">
      <dgm:prSet/>
      <dgm:spPr/>
      <dgm:t>
        <a:bodyPr/>
        <a:lstStyle/>
        <a:p>
          <a:pPr rtl="1"/>
          <a:endParaRPr lang="fa-IR"/>
        </a:p>
      </dgm:t>
    </dgm:pt>
    <dgm:pt modelId="{3BF7A2CB-A186-4672-ABDB-22A467409623}" type="sibTrans" cxnId="{AA4D70B5-7BD8-4F14-A5BD-62BEED11804D}">
      <dgm:prSet/>
      <dgm:spPr/>
      <dgm:t>
        <a:bodyPr/>
        <a:lstStyle/>
        <a:p>
          <a:pPr rtl="1"/>
          <a:endParaRPr lang="fa-IR"/>
        </a:p>
      </dgm:t>
    </dgm:pt>
    <dgm:pt modelId="{06D24ECF-F158-438E-8707-7E636B9A3A49}" type="pres">
      <dgm:prSet presAssocID="{DD19DA17-CAA8-49BE-82C5-F7B04695D5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5AF262-A5F2-4C16-9F51-CA4C43BDF895}" type="pres">
      <dgm:prSet presAssocID="{DD19DA17-CAA8-49BE-82C5-F7B04695D5A2}" presName="arrow" presStyleLbl="bgShp" presStyleIdx="0" presStyleCnt="1"/>
      <dgm:spPr/>
    </dgm:pt>
    <dgm:pt modelId="{51A48DDE-DD87-48C7-B781-7CFD4C34540D}" type="pres">
      <dgm:prSet presAssocID="{DD19DA17-CAA8-49BE-82C5-F7B04695D5A2}" presName="points" presStyleCnt="0"/>
      <dgm:spPr/>
    </dgm:pt>
    <dgm:pt modelId="{2043E180-C28F-4DC0-8D52-F855856BC29E}" type="pres">
      <dgm:prSet presAssocID="{EEF2DA59-7909-4B3C-AF14-EFAED5AE9E87}" presName="compositeA" presStyleCnt="0"/>
      <dgm:spPr/>
    </dgm:pt>
    <dgm:pt modelId="{F2C88CD4-8CB1-460D-B78C-1AF6AA2882B8}" type="pres">
      <dgm:prSet presAssocID="{EEF2DA59-7909-4B3C-AF14-EFAED5AE9E87}" presName="textA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BC87F-BFDA-4E85-BA2D-CCFD9DD74E8C}" type="pres">
      <dgm:prSet presAssocID="{EEF2DA59-7909-4B3C-AF14-EFAED5AE9E87}" presName="circleA" presStyleLbl="node1" presStyleIdx="0" presStyleCnt="1"/>
      <dgm:spPr/>
    </dgm:pt>
    <dgm:pt modelId="{199F8463-5791-47A7-9672-77575FBC744E}" type="pres">
      <dgm:prSet presAssocID="{EEF2DA59-7909-4B3C-AF14-EFAED5AE9E87}" presName="spaceA" presStyleCnt="0"/>
      <dgm:spPr/>
    </dgm:pt>
  </dgm:ptLst>
  <dgm:cxnLst>
    <dgm:cxn modelId="{AA4D70B5-7BD8-4F14-A5BD-62BEED11804D}" srcId="{DD19DA17-CAA8-49BE-82C5-F7B04695D5A2}" destId="{EEF2DA59-7909-4B3C-AF14-EFAED5AE9E87}" srcOrd="0" destOrd="0" parTransId="{390FF521-7D4F-42AE-9A4F-0E5D183055F3}" sibTransId="{3BF7A2CB-A186-4672-ABDB-22A467409623}"/>
    <dgm:cxn modelId="{67271263-0E08-47F8-86B4-1741297E4855}" type="presOf" srcId="{EEF2DA59-7909-4B3C-AF14-EFAED5AE9E87}" destId="{F2C88CD4-8CB1-460D-B78C-1AF6AA2882B8}" srcOrd="0" destOrd="0" presId="urn:microsoft.com/office/officeart/2005/8/layout/hProcess11"/>
    <dgm:cxn modelId="{26B52C2D-4F90-4F73-8438-C596090A8DCB}" type="presOf" srcId="{DD19DA17-CAA8-49BE-82C5-F7B04695D5A2}" destId="{06D24ECF-F158-438E-8707-7E636B9A3A49}" srcOrd="0" destOrd="0" presId="urn:microsoft.com/office/officeart/2005/8/layout/hProcess11"/>
    <dgm:cxn modelId="{6D43E1A5-73D5-4997-9875-E8AE88B60465}" type="presParOf" srcId="{06D24ECF-F158-438E-8707-7E636B9A3A49}" destId="{8B5AF262-A5F2-4C16-9F51-CA4C43BDF895}" srcOrd="0" destOrd="0" presId="urn:microsoft.com/office/officeart/2005/8/layout/hProcess11"/>
    <dgm:cxn modelId="{086EBAA1-C08B-403E-BFF5-C1D722BE4112}" type="presParOf" srcId="{06D24ECF-F158-438E-8707-7E636B9A3A49}" destId="{51A48DDE-DD87-48C7-B781-7CFD4C34540D}" srcOrd="1" destOrd="0" presId="urn:microsoft.com/office/officeart/2005/8/layout/hProcess11"/>
    <dgm:cxn modelId="{2F559C89-2AE3-4ADD-80E1-63F82A019809}" type="presParOf" srcId="{51A48DDE-DD87-48C7-B781-7CFD4C34540D}" destId="{2043E180-C28F-4DC0-8D52-F855856BC29E}" srcOrd="0" destOrd="0" presId="urn:microsoft.com/office/officeart/2005/8/layout/hProcess11"/>
    <dgm:cxn modelId="{CFA4B89D-3E7B-48D5-8BB7-526F6BB7CA43}" type="presParOf" srcId="{2043E180-C28F-4DC0-8D52-F855856BC29E}" destId="{F2C88CD4-8CB1-460D-B78C-1AF6AA2882B8}" srcOrd="0" destOrd="0" presId="urn:microsoft.com/office/officeart/2005/8/layout/hProcess11"/>
    <dgm:cxn modelId="{CBAC8F11-8B9A-409F-A233-9AF55F119E98}" type="presParOf" srcId="{2043E180-C28F-4DC0-8D52-F855856BC29E}" destId="{C9FBC87F-BFDA-4E85-BA2D-CCFD9DD74E8C}" srcOrd="1" destOrd="0" presId="urn:microsoft.com/office/officeart/2005/8/layout/hProcess11"/>
    <dgm:cxn modelId="{84FBE7DD-9529-44BA-8A26-DE5EE10FF1F2}" type="presParOf" srcId="{2043E180-C28F-4DC0-8D52-F855856BC29E}" destId="{199F8463-5791-47A7-9672-77575FBC744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4EF2C-CCDE-4B2B-AE3C-2DF67A909749}">
      <dsp:nvSpPr>
        <dsp:cNvPr id="0" name=""/>
        <dsp:cNvSpPr/>
      </dsp:nvSpPr>
      <dsp:spPr>
        <a:xfrm>
          <a:off x="0" y="1814400"/>
          <a:ext cx="12192000" cy="1521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smtClean="0"/>
            <a:t>به نام خدای صبورو شکور</a:t>
          </a:r>
          <a:endParaRPr lang="fa-IR" sz="6500" kern="1200"/>
        </a:p>
      </dsp:txBody>
      <dsp:txXfrm>
        <a:off x="74249" y="1888649"/>
        <a:ext cx="12043502" cy="1372502"/>
      </dsp:txXfrm>
    </dsp:sp>
    <dsp:sp modelId="{8E94691C-B790-4A82-B943-8AE3E5C29508}">
      <dsp:nvSpPr>
        <dsp:cNvPr id="0" name=""/>
        <dsp:cNvSpPr/>
      </dsp:nvSpPr>
      <dsp:spPr>
        <a:xfrm>
          <a:off x="0" y="3522600"/>
          <a:ext cx="12192000" cy="1521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smtClean="0"/>
            <a:t>خداوند دانش خداوند نور</a:t>
          </a:r>
          <a:endParaRPr lang="fa-IR" sz="6500" kern="1200"/>
        </a:p>
      </dsp:txBody>
      <dsp:txXfrm>
        <a:off x="74249" y="3596849"/>
        <a:ext cx="12043502" cy="1372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35EE8-15F2-480C-81F0-45CBC7694858}">
      <dsp:nvSpPr>
        <dsp:cNvPr id="0" name=""/>
        <dsp:cNvSpPr/>
      </dsp:nvSpPr>
      <dsp:spPr>
        <a:xfrm>
          <a:off x="1809750" y="1714499"/>
          <a:ext cx="5143500" cy="5143500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A9C34-9139-471C-B8F5-B00EF69B71E4}">
      <dsp:nvSpPr>
        <dsp:cNvPr id="0" name=""/>
        <dsp:cNvSpPr/>
      </dsp:nvSpPr>
      <dsp:spPr>
        <a:xfrm>
          <a:off x="3524250" y="3429000"/>
          <a:ext cx="1714500" cy="17145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83D70-C4DD-4534-8CEC-96C6DDB1D95D}">
      <dsp:nvSpPr>
        <dsp:cNvPr id="0" name=""/>
        <dsp:cNvSpPr/>
      </dsp:nvSpPr>
      <dsp:spPr>
        <a:xfrm>
          <a:off x="7810500" y="0"/>
          <a:ext cx="2571750" cy="214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سطح2وسطح3</a:t>
          </a:r>
          <a:endParaRPr lang="fa-IR" sz="2800" kern="1200"/>
        </a:p>
      </dsp:txBody>
      <dsp:txXfrm>
        <a:off x="7810500" y="0"/>
        <a:ext cx="2571750" cy="2143125"/>
      </dsp:txXfrm>
    </dsp:sp>
    <dsp:sp modelId="{F8CC4AF5-DA9B-47D7-94ED-4C5E181165D1}">
      <dsp:nvSpPr>
        <dsp:cNvPr id="0" name=""/>
        <dsp:cNvSpPr/>
      </dsp:nvSpPr>
      <dsp:spPr>
        <a:xfrm>
          <a:off x="7167562" y="1071562"/>
          <a:ext cx="642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E9B045-A30A-4003-B0EC-11729E14F55A}">
      <dsp:nvSpPr>
        <dsp:cNvPr id="0" name=""/>
        <dsp:cNvSpPr/>
      </dsp:nvSpPr>
      <dsp:spPr>
        <a:xfrm rot="5400000">
          <a:off x="4165258" y="1286089"/>
          <a:ext cx="3216402" cy="2783919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C4E087-1743-4B0A-964A-A32E0A390E51}">
      <dsp:nvSpPr>
        <dsp:cNvPr id="0" name=""/>
        <dsp:cNvSpPr/>
      </dsp:nvSpPr>
      <dsp:spPr>
        <a:xfrm>
          <a:off x="7810500" y="2143124"/>
          <a:ext cx="2571750" cy="214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ART{IUI,IVF,ICSI}</a:t>
          </a:r>
          <a:endParaRPr lang="fa-IR" sz="2800" kern="1200"/>
        </a:p>
      </dsp:txBody>
      <dsp:txXfrm>
        <a:off x="7810500" y="2143124"/>
        <a:ext cx="2571750" cy="2143125"/>
      </dsp:txXfrm>
    </dsp:sp>
    <dsp:sp modelId="{7B5F27C7-6FFE-48C9-A2AA-7CA20B7B4680}">
      <dsp:nvSpPr>
        <dsp:cNvPr id="0" name=""/>
        <dsp:cNvSpPr/>
      </dsp:nvSpPr>
      <dsp:spPr>
        <a:xfrm>
          <a:off x="7167562" y="3214687"/>
          <a:ext cx="642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CBECC-E853-44D8-B659-EFA37DA87E6E}">
      <dsp:nvSpPr>
        <dsp:cNvPr id="0" name=""/>
        <dsp:cNvSpPr/>
      </dsp:nvSpPr>
      <dsp:spPr>
        <a:xfrm rot="5400000">
          <a:off x="5261724" y="3565559"/>
          <a:ext cx="2251481" cy="1555908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84C35-4873-41F3-AEC7-F3A214F982CC}">
      <dsp:nvSpPr>
        <dsp:cNvPr id="0" name=""/>
        <dsp:cNvSpPr/>
      </dsp:nvSpPr>
      <dsp:spPr>
        <a:xfrm>
          <a:off x="2619935" y="0"/>
          <a:ext cx="6952129" cy="6952129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3E376-AB63-4C36-B891-6CFFFE2C6271}">
      <dsp:nvSpPr>
        <dsp:cNvPr id="0" name=""/>
        <dsp:cNvSpPr/>
      </dsp:nvSpPr>
      <dsp:spPr>
        <a:xfrm>
          <a:off x="3280387" y="660452"/>
          <a:ext cx="2711330" cy="27113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. درمان پیشنهادی ناباروری معمولاً بر اساس </a:t>
          </a:r>
          <a:endParaRPr lang="fa-IR" sz="3300" kern="1200"/>
        </a:p>
      </dsp:txBody>
      <dsp:txXfrm>
        <a:off x="3412743" y="792808"/>
        <a:ext cx="2446618" cy="2446618"/>
      </dsp:txXfrm>
    </dsp:sp>
    <dsp:sp modelId="{1581884D-4D4B-485E-8B3E-8D89244F3D56}">
      <dsp:nvSpPr>
        <dsp:cNvPr id="0" name=""/>
        <dsp:cNvSpPr/>
      </dsp:nvSpPr>
      <dsp:spPr>
        <a:xfrm>
          <a:off x="6200281" y="660452"/>
          <a:ext cx="2711330" cy="2711330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مدت زمان ناباروری</a:t>
          </a:r>
          <a:endParaRPr lang="fa-IR" sz="3300" kern="1200"/>
        </a:p>
      </dsp:txBody>
      <dsp:txXfrm>
        <a:off x="6332637" y="792808"/>
        <a:ext cx="2446618" cy="2446618"/>
      </dsp:txXfrm>
    </dsp:sp>
    <dsp:sp modelId="{A38598E9-8E7F-4865-AAD4-BD071629913D}">
      <dsp:nvSpPr>
        <dsp:cNvPr id="0" name=""/>
        <dsp:cNvSpPr/>
      </dsp:nvSpPr>
      <dsp:spPr>
        <a:xfrm>
          <a:off x="3280387" y="3580346"/>
          <a:ext cx="2711330" cy="2711330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، سن زن</a:t>
          </a:r>
          <a:endParaRPr lang="fa-IR" sz="3300" kern="1200"/>
        </a:p>
      </dsp:txBody>
      <dsp:txXfrm>
        <a:off x="3412743" y="3712702"/>
        <a:ext cx="2446618" cy="2446618"/>
      </dsp:txXfrm>
    </dsp:sp>
    <dsp:sp modelId="{7C0E94F5-CCB9-4B07-85BD-C1DD2D1377B1}">
      <dsp:nvSpPr>
        <dsp:cNvPr id="0" name=""/>
        <dsp:cNvSpPr/>
      </dsp:nvSpPr>
      <dsp:spPr>
        <a:xfrm>
          <a:off x="6200281" y="3580346"/>
          <a:ext cx="2711330" cy="271133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، سابقه پاسخ دهی</a:t>
          </a:r>
          <a:endParaRPr lang="fa-IR" sz="3300" kern="1200"/>
        </a:p>
      </dsp:txBody>
      <dsp:txXfrm>
        <a:off x="6332637" y="3712702"/>
        <a:ext cx="2446618" cy="24466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EFAF9-6DF7-49D7-81E2-7E5A585EB27D}">
      <dsp:nvSpPr>
        <dsp:cNvPr id="0" name=""/>
        <dsp:cNvSpPr/>
      </dsp:nvSpPr>
      <dsp:spPr>
        <a:xfrm>
          <a:off x="2152649" y="0"/>
          <a:ext cx="6858000" cy="685800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56BDB-A7E9-468B-9775-D378115C34F6}">
      <dsp:nvSpPr>
        <dsp:cNvPr id="0" name=""/>
        <dsp:cNvSpPr/>
      </dsp:nvSpPr>
      <dsp:spPr>
        <a:xfrm>
          <a:off x="5581649" y="686469"/>
          <a:ext cx="4457700" cy="24378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900" kern="1200" smtClean="0"/>
            <a:t>اولویت درمانی زوجین پس از مشاوره در مورد</a:t>
          </a:r>
          <a:endParaRPr lang="fa-IR" sz="3900" kern="1200"/>
        </a:p>
      </dsp:txBody>
      <dsp:txXfrm>
        <a:off x="5700653" y="805473"/>
        <a:ext cx="4219692" cy="2199796"/>
      </dsp:txXfrm>
    </dsp:sp>
    <dsp:sp modelId="{B33653D6-35C0-4D16-AC3B-A6146E33991A}">
      <dsp:nvSpPr>
        <dsp:cNvPr id="0" name=""/>
        <dsp:cNvSpPr/>
      </dsp:nvSpPr>
      <dsp:spPr>
        <a:xfrm>
          <a:off x="5581649" y="3429000"/>
          <a:ext cx="4457700" cy="24378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900" kern="1200" dirty="0" smtClean="0"/>
            <a:t>میزان موفقیت، خطرات و مزایای هر گزینه درمانی توصیه می شوند</a:t>
          </a:r>
          <a:endParaRPr lang="fa-IR" sz="3900" kern="1200" dirty="0"/>
        </a:p>
      </dsp:txBody>
      <dsp:txXfrm>
        <a:off x="5700653" y="3548004"/>
        <a:ext cx="4219692" cy="21997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59E79-BECD-4AA5-B633-F215846530E4}">
      <dsp:nvSpPr>
        <dsp:cNvPr id="0" name=""/>
        <dsp:cNvSpPr/>
      </dsp:nvSpPr>
      <dsp:spPr>
        <a:xfrm>
          <a:off x="3988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/>
            <a:t>. </a:t>
          </a:r>
          <a:endParaRPr lang="fa-IR" sz="2000" kern="1200"/>
        </a:p>
      </dsp:txBody>
      <dsp:txXfrm>
        <a:off x="3988" y="2743200"/>
        <a:ext cx="1318617" cy="2743200"/>
      </dsp:txXfrm>
    </dsp:sp>
    <dsp:sp modelId="{3D39599E-F535-4157-9769-631F20418202}">
      <dsp:nvSpPr>
        <dsp:cNvPr id="0" name=""/>
        <dsp:cNvSpPr/>
      </dsp:nvSpPr>
      <dsp:spPr>
        <a:xfrm>
          <a:off x="43547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3C8234-79C0-4827-8A2F-F595DB5C6541}">
      <dsp:nvSpPr>
        <dsp:cNvPr id="0" name=""/>
        <dsp:cNvSpPr/>
      </dsp:nvSpPr>
      <dsp:spPr>
        <a:xfrm>
          <a:off x="1362164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ART</a:t>
          </a:r>
          <a:r>
            <a:rPr lang="fa-IR" sz="2000" kern="1200" smtClean="0"/>
            <a:t> شامل تمام روش های دستکاری تخمک و اسپرم های کمک باروری</a:t>
          </a:r>
          <a:endParaRPr lang="fa-IR" sz="2000" kern="1200"/>
        </a:p>
      </dsp:txBody>
      <dsp:txXfrm>
        <a:off x="1362164" y="2743200"/>
        <a:ext cx="1318617" cy="2743200"/>
      </dsp:txXfrm>
    </dsp:sp>
    <dsp:sp modelId="{3700C769-3C9F-426B-8FD3-250403A3DE19}">
      <dsp:nvSpPr>
        <dsp:cNvPr id="0" name=""/>
        <dsp:cNvSpPr/>
      </dsp:nvSpPr>
      <dsp:spPr>
        <a:xfrm>
          <a:off x="1401722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5C63AC-D27B-4F85-8D6F-91ACF93B6C90}">
      <dsp:nvSpPr>
        <dsp:cNvPr id="0" name=""/>
        <dsp:cNvSpPr/>
      </dsp:nvSpPr>
      <dsp:spPr>
        <a:xfrm>
          <a:off x="2720340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/>
            <a:t>یا جنین در شرایط آزمایشگاهی به منظور ایجاد بارداری است</a:t>
          </a:r>
          <a:endParaRPr lang="fa-IR" sz="2000" kern="1200"/>
        </a:p>
      </dsp:txBody>
      <dsp:txXfrm>
        <a:off x="2720340" y="2743200"/>
        <a:ext cx="1318617" cy="2743200"/>
      </dsp:txXfrm>
    </dsp:sp>
    <dsp:sp modelId="{C641D25D-5BE8-48E9-B4FA-F0279D694522}">
      <dsp:nvSpPr>
        <dsp:cNvPr id="0" name=""/>
        <dsp:cNvSpPr/>
      </dsp:nvSpPr>
      <dsp:spPr>
        <a:xfrm>
          <a:off x="2759898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4A6BD-48A2-40D6-8680-EC84008C0A72}">
      <dsp:nvSpPr>
        <dsp:cNvPr id="0" name=""/>
        <dsp:cNvSpPr/>
      </dsp:nvSpPr>
      <dsp:spPr>
        <a:xfrm>
          <a:off x="4078515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/>
            <a:t>. </a:t>
          </a:r>
          <a:r>
            <a:rPr lang="en-US" sz="2000" b="1" i="1" u="sng" kern="1200" smtClean="0"/>
            <a:t>IVF</a:t>
          </a:r>
          <a:endParaRPr lang="fa-IR" sz="2000" kern="1200"/>
        </a:p>
      </dsp:txBody>
      <dsp:txXfrm>
        <a:off x="4078515" y="2743200"/>
        <a:ext cx="1318617" cy="2743200"/>
      </dsp:txXfrm>
    </dsp:sp>
    <dsp:sp modelId="{73F9E63B-8417-4B3E-9A17-84C2D20AD31D}">
      <dsp:nvSpPr>
        <dsp:cNvPr id="0" name=""/>
        <dsp:cNvSpPr/>
      </dsp:nvSpPr>
      <dsp:spPr>
        <a:xfrm>
          <a:off x="4118074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9B4EE7-E848-4EB6-98FB-9871C08A04CB}">
      <dsp:nvSpPr>
        <dsp:cNvPr id="0" name=""/>
        <dsp:cNvSpPr/>
      </dsp:nvSpPr>
      <dsp:spPr>
        <a:xfrm>
          <a:off x="5436691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FREEZ</a:t>
          </a:r>
          <a:endParaRPr lang="fa-IR" sz="2000" kern="1200"/>
        </a:p>
      </dsp:txBody>
      <dsp:txXfrm>
        <a:off x="5436691" y="2743200"/>
        <a:ext cx="1318617" cy="2743200"/>
      </dsp:txXfrm>
    </dsp:sp>
    <dsp:sp modelId="{A5B111F5-E756-4BF5-989E-6F1D05B85331}">
      <dsp:nvSpPr>
        <dsp:cNvPr id="0" name=""/>
        <dsp:cNvSpPr/>
      </dsp:nvSpPr>
      <dsp:spPr>
        <a:xfrm>
          <a:off x="5476249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169D5-8F5C-4E49-9DC7-6706E3A3CF97}">
      <dsp:nvSpPr>
        <dsp:cNvPr id="0" name=""/>
        <dsp:cNvSpPr/>
      </dsp:nvSpPr>
      <dsp:spPr>
        <a:xfrm>
          <a:off x="6794867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ZIFT</a:t>
          </a:r>
          <a:endParaRPr lang="fa-IR" sz="2000" kern="1200"/>
        </a:p>
      </dsp:txBody>
      <dsp:txXfrm>
        <a:off x="6794867" y="2743200"/>
        <a:ext cx="1318617" cy="2743200"/>
      </dsp:txXfrm>
    </dsp:sp>
    <dsp:sp modelId="{2C51572B-5DA6-45E5-A379-57AA728F4942}">
      <dsp:nvSpPr>
        <dsp:cNvPr id="0" name=""/>
        <dsp:cNvSpPr/>
      </dsp:nvSpPr>
      <dsp:spPr>
        <a:xfrm>
          <a:off x="6834425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00E748-027F-4CF4-8B38-6D2E0A3E8BC4}">
      <dsp:nvSpPr>
        <dsp:cNvPr id="0" name=""/>
        <dsp:cNvSpPr/>
      </dsp:nvSpPr>
      <dsp:spPr>
        <a:xfrm>
          <a:off x="8153042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GIFT</a:t>
          </a:r>
          <a:endParaRPr lang="fa-IR" sz="2000" kern="1200"/>
        </a:p>
      </dsp:txBody>
      <dsp:txXfrm>
        <a:off x="8153042" y="2743200"/>
        <a:ext cx="1318617" cy="2743200"/>
      </dsp:txXfrm>
    </dsp:sp>
    <dsp:sp modelId="{6141AD59-CC35-4610-BEE0-18078D371AA2}">
      <dsp:nvSpPr>
        <dsp:cNvPr id="0" name=""/>
        <dsp:cNvSpPr/>
      </dsp:nvSpPr>
      <dsp:spPr>
        <a:xfrm>
          <a:off x="8192601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867116-BED6-4E40-AFBA-5AD6E10F0947}">
      <dsp:nvSpPr>
        <dsp:cNvPr id="0" name=""/>
        <dsp:cNvSpPr/>
      </dsp:nvSpPr>
      <dsp:spPr>
        <a:xfrm>
          <a:off x="9511218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ICSI</a:t>
          </a:r>
          <a:endParaRPr lang="fa-IR" sz="2000" kern="1200"/>
        </a:p>
      </dsp:txBody>
      <dsp:txXfrm>
        <a:off x="9511218" y="2743200"/>
        <a:ext cx="1318617" cy="2743200"/>
      </dsp:txXfrm>
    </dsp:sp>
    <dsp:sp modelId="{D6E7C5FC-0278-45F7-AA11-8248CC324804}">
      <dsp:nvSpPr>
        <dsp:cNvPr id="0" name=""/>
        <dsp:cNvSpPr/>
      </dsp:nvSpPr>
      <dsp:spPr>
        <a:xfrm>
          <a:off x="9550777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7494B-313A-4349-8E82-2A9B29D83A13}">
      <dsp:nvSpPr>
        <dsp:cNvPr id="0" name=""/>
        <dsp:cNvSpPr/>
      </dsp:nvSpPr>
      <dsp:spPr>
        <a:xfrm>
          <a:off x="10869394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(</a:t>
          </a:r>
          <a:r>
            <a:rPr lang="fa-IR" sz="2000" kern="1200" smtClean="0"/>
            <a:t>اهدای تخمک، اهدای جنین و بارداری با رحم جایگزین است</a:t>
          </a:r>
          <a:endParaRPr lang="fa-IR" sz="2000" kern="1200"/>
        </a:p>
      </dsp:txBody>
      <dsp:txXfrm>
        <a:off x="10869394" y="2743200"/>
        <a:ext cx="1318617" cy="2743200"/>
      </dsp:txXfrm>
    </dsp:sp>
    <dsp:sp modelId="{13F96074-3F4B-4E3B-A80E-E8D553B16580}">
      <dsp:nvSpPr>
        <dsp:cNvPr id="0" name=""/>
        <dsp:cNvSpPr/>
      </dsp:nvSpPr>
      <dsp:spPr>
        <a:xfrm>
          <a:off x="10908952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4873DB-A21C-4A53-AF8C-92F0A1CF4F69}">
      <dsp:nvSpPr>
        <dsp:cNvPr id="0" name=""/>
        <dsp:cNvSpPr/>
      </dsp:nvSpPr>
      <dsp:spPr>
        <a:xfrm>
          <a:off x="487679" y="5486400"/>
          <a:ext cx="11216640" cy="1028700"/>
        </a:xfrm>
        <a:prstGeom prst="leftRightArrow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54841-DC33-41DF-AB14-F67CE38663C2}">
      <dsp:nvSpPr>
        <dsp:cNvPr id="0" name=""/>
        <dsp:cNvSpPr/>
      </dsp:nvSpPr>
      <dsp:spPr>
        <a:xfrm>
          <a:off x="274319" y="92784"/>
          <a:ext cx="6766560" cy="67665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6500" kern="1200"/>
        </a:p>
      </dsp:txBody>
      <dsp:txXfrm>
        <a:off x="1219199" y="890707"/>
        <a:ext cx="3901440" cy="5170714"/>
      </dsp:txXfrm>
    </dsp:sp>
    <dsp:sp modelId="{895E67CA-F212-4093-898E-917C0EEFCAC4}">
      <dsp:nvSpPr>
        <dsp:cNvPr id="0" name=""/>
        <dsp:cNvSpPr/>
      </dsp:nvSpPr>
      <dsp:spPr>
        <a:xfrm>
          <a:off x="5151119" y="92784"/>
          <a:ext cx="6766560" cy="67665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b="1" kern="1200" dirty="0" smtClean="0"/>
            <a:t>سطح دوم</a:t>
          </a:r>
          <a:endParaRPr lang="fa-IR" sz="6500" kern="1200" dirty="0"/>
        </a:p>
      </dsp:txBody>
      <dsp:txXfrm>
        <a:off x="7071360" y="890707"/>
        <a:ext cx="3901440" cy="51707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AF262-A5F2-4C16-9F51-CA4C43BDF895}">
      <dsp:nvSpPr>
        <dsp:cNvPr id="0" name=""/>
        <dsp:cNvSpPr/>
      </dsp:nvSpPr>
      <dsp:spPr>
        <a:xfrm>
          <a:off x="0" y="2057400"/>
          <a:ext cx="12192000" cy="27432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88CD4-8CB1-460D-B78C-1AF6AA2882B8}">
      <dsp:nvSpPr>
        <dsp:cNvPr id="0" name=""/>
        <dsp:cNvSpPr/>
      </dsp:nvSpPr>
      <dsp:spPr>
        <a:xfrm>
          <a:off x="0" y="0"/>
          <a:ext cx="10972800" cy="27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b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b="1" kern="1200" smtClean="0"/>
            <a:t>سطح سوم</a:t>
          </a:r>
          <a:endParaRPr lang="fa-IR" sz="6500" kern="1200"/>
        </a:p>
      </dsp:txBody>
      <dsp:txXfrm>
        <a:off x="0" y="0"/>
        <a:ext cx="10972800" cy="2743200"/>
      </dsp:txXfrm>
    </dsp:sp>
    <dsp:sp modelId="{C9FBC87F-BFDA-4E85-BA2D-CCFD9DD74E8C}">
      <dsp:nvSpPr>
        <dsp:cNvPr id="0" name=""/>
        <dsp:cNvSpPr/>
      </dsp:nvSpPr>
      <dsp:spPr>
        <a:xfrm>
          <a:off x="5143500" y="3086099"/>
          <a:ext cx="685800" cy="685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867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0235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865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38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414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0412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427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331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0576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887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2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70CDF-E0D6-4816-AFAB-5880F4CFE213}" type="datetimeFigureOut">
              <a:rPr lang="fa-IR" smtClean="0"/>
              <a:t>15/10/1445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5224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84377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pPr marL="0" indent="0">
              <a:buNone/>
            </a:pPr>
            <a:r>
              <a:rPr lang="fa-IR" dirty="0"/>
              <a:t>درخواست مشاوره باروری، اصلاح سبک زندگی و طب ایرانی، روانشناسی، روانپزشکی، بر اساس بیماری زمینه ای </a:t>
            </a:r>
          </a:p>
          <a:p>
            <a:pPr marL="0" indent="0">
              <a:buNone/>
            </a:pPr>
            <a:r>
              <a:rPr lang="fa-IR" dirty="0" smtClean="0"/>
              <a:t>-</a:t>
            </a:r>
            <a:r>
              <a:rPr lang="fa-IR" sz="3600" dirty="0" smtClean="0">
                <a:solidFill>
                  <a:srgbClr val="FF0000"/>
                </a:solidFill>
              </a:rPr>
              <a:t> </a:t>
            </a:r>
            <a:r>
              <a:rPr lang="fa-IR" sz="3600" dirty="0">
                <a:solidFill>
                  <a:srgbClr val="FF0000"/>
                </a:solidFill>
              </a:rPr>
              <a:t>ارجاع بیماران نابارور مبتلا به اندومتریوز به مرکز سطح سه</a:t>
            </a: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</a:rPr>
              <a:t>- </a:t>
            </a:r>
            <a:r>
              <a:rPr lang="fa-IR" sz="3600" dirty="0">
                <a:solidFill>
                  <a:srgbClr val="FF0000"/>
                </a:solidFill>
              </a:rPr>
              <a:t>ارجاع بیماران سندرم تخمدان پلی کیستیک مقاوم به درمان به مرکز سطح سه</a:t>
            </a:r>
          </a:p>
          <a:p>
            <a:pPr marL="0" indent="0">
              <a:buNone/>
            </a:pPr>
            <a:r>
              <a:rPr lang="fa-IR" sz="3600" dirty="0">
                <a:solidFill>
                  <a:srgbClr val="FF0000"/>
                </a:solidFill>
              </a:rPr>
              <a:t>بالاتر از 35 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</a:rPr>
              <a:t>اصلاح </a:t>
            </a:r>
            <a:r>
              <a:rPr lang="fa-IR" sz="3600" dirty="0">
                <a:solidFill>
                  <a:srgbClr val="FF0000"/>
                </a:solidFill>
              </a:rPr>
              <a:t>وزن حداکثر طی شش ماه </a:t>
            </a:r>
            <a:r>
              <a:rPr lang="en-US" sz="3600" dirty="0">
                <a:solidFill>
                  <a:srgbClr val="FF0000"/>
                </a:solidFill>
              </a:rPr>
              <a:t>BMI </a:t>
            </a:r>
            <a:r>
              <a:rPr lang="fa-IR" sz="3600" dirty="0" smtClean="0">
                <a:solidFill>
                  <a:srgbClr val="FF0000"/>
                </a:solidFill>
              </a:rPr>
              <a:t>در </a:t>
            </a:r>
            <a:r>
              <a:rPr lang="fa-IR" sz="3600" dirty="0">
                <a:solidFill>
                  <a:srgbClr val="FF0000"/>
                </a:solidFill>
              </a:rPr>
              <a:t>خانم های چاق </a:t>
            </a:r>
            <a:endParaRPr lang="fa-IR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ثبت نتایج بررسی ها و آزمایشات و دلیل ارجاع در برگه ارجاع بیمار/ نرم افزار اطلاعات بیمار و ثبت</a:t>
            </a:r>
          </a:p>
          <a:p>
            <a:pPr marL="0" indent="0">
              <a:buNone/>
            </a:pPr>
            <a:r>
              <a:rPr lang="fa-IR" dirty="0"/>
              <a:t>، اطلاعات با رعایت اصول محرمانگی در سامانه های سطح دو و سه و پس از راه اندازی بخش ناباروری </a:t>
            </a: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ثبت </a:t>
            </a:r>
            <a:r>
              <a:rPr lang="fa-IR" dirty="0"/>
              <a:t>در سامانه ملی باروری سالم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نشان دار کردن و ارجاع موارد اندیکاسیون دار به سطح سه</a:t>
            </a:r>
          </a:p>
        </p:txBody>
      </p:sp>
    </p:spTree>
    <p:extLst>
      <p:ext uri="{BB962C8B-B14F-4D97-AF65-F5344CB8AC3E}">
        <p14:creationId xmlns:p14="http://schemas.microsoft.com/office/powerpoint/2010/main" val="331633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 fontScale="92500"/>
          </a:bodyPr>
          <a:lstStyle/>
          <a:p>
            <a:r>
              <a:rPr lang="fa-IR" sz="3500" b="1" dirty="0" smtClean="0">
                <a:solidFill>
                  <a:srgbClr val="FF0000"/>
                </a:solidFill>
              </a:rPr>
              <a:t>موارد </a:t>
            </a:r>
            <a:r>
              <a:rPr lang="fa-IR" sz="3500" b="1" dirty="0">
                <a:solidFill>
                  <a:srgbClr val="FF0000"/>
                </a:solidFill>
              </a:rPr>
              <a:t>نیازمند ارجاع به سطح سوم</a:t>
            </a:r>
          </a:p>
          <a:p>
            <a:pPr marL="0" indent="0">
              <a:buNone/>
            </a:pPr>
            <a:r>
              <a:rPr lang="fa-IR" dirty="0"/>
              <a:t>متخصص زنان یا اورولوژیست اقدامات مورد نیاز بیمار را انجام داده و در صورت وجود اندیکاسیون ارجاع، </a:t>
            </a:r>
            <a:r>
              <a:rPr lang="fa-IR" dirty="0" smtClean="0"/>
              <a:t>کمتر </a:t>
            </a:r>
            <a:r>
              <a:rPr lang="fa-IR" dirty="0"/>
              <a:t>از 35 سال با بیش از یکسال ناباروری و عدم پاسخ به شش دوره درمان تحریک تخمک گذاری</a:t>
            </a:r>
          </a:p>
          <a:p>
            <a:pPr marL="0" indent="0">
              <a:buNone/>
            </a:pPr>
            <a:r>
              <a:rPr lang="fa-IR" dirty="0" smtClean="0"/>
              <a:t>زنان </a:t>
            </a:r>
            <a:r>
              <a:rPr lang="fa-IR" dirty="0"/>
              <a:t>35 سال و بالاتر و بیش از شش ماه ناباروری و عدم پاسخ به سه دوره درمان تحریک تخمک گذاری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زنان 37 سال و بالاتر بدون فرزند یا خواهان فرزند پس از </a:t>
            </a:r>
            <a:r>
              <a:rPr lang="fa-IR" dirty="0" smtClean="0"/>
              <a:t>ارزیابی در </a:t>
            </a:r>
            <a:r>
              <a:rPr lang="fa-IR" dirty="0"/>
              <a:t>ظرف کمتر از سه ماه ارجاع </a:t>
            </a:r>
            <a:r>
              <a:rPr lang="fa-IR" dirty="0" smtClean="0"/>
              <a:t>شود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زوجین </a:t>
            </a:r>
            <a:r>
              <a:rPr lang="fa-IR" dirty="0"/>
              <a:t>با مدت ناباروری بیش از 4 سال</a:t>
            </a:r>
          </a:p>
          <a:p>
            <a:pPr marL="0" indent="0">
              <a:buNone/>
            </a:pPr>
            <a:r>
              <a:rPr lang="fa-IR" dirty="0" smtClean="0"/>
              <a:t>سابقه </a:t>
            </a:r>
            <a:r>
              <a:rPr lang="fa-IR" dirty="0"/>
              <a:t>سه </a:t>
            </a:r>
            <a:r>
              <a:rPr lang="fa-IR" dirty="0" smtClean="0"/>
              <a:t>بار</a:t>
            </a:r>
            <a:r>
              <a:rPr lang="en-US" dirty="0" smtClean="0"/>
              <a:t>IUI </a:t>
            </a:r>
            <a:r>
              <a:rPr lang="fa-IR" dirty="0" smtClean="0"/>
              <a:t>ناموفق</a:t>
            </a:r>
            <a:endParaRPr lang="fa-IR" dirty="0"/>
          </a:p>
          <a:p>
            <a:pPr marL="0" indent="0">
              <a:buNone/>
            </a:pPr>
            <a:r>
              <a:rPr lang="fa-IR" dirty="0"/>
              <a:t>ناموفق </a:t>
            </a:r>
            <a:r>
              <a:rPr lang="en-US" dirty="0"/>
              <a:t>ICSI / IVF </a:t>
            </a:r>
            <a:r>
              <a:rPr lang="en-US" dirty="0" smtClean="0"/>
              <a:t>– </a:t>
            </a:r>
          </a:p>
          <a:p>
            <a:pPr marL="0" indent="0">
              <a:buNone/>
            </a:pPr>
            <a:r>
              <a:rPr lang="en-US" dirty="0" smtClean="0"/>
              <a:t>AFC</a:t>
            </a:r>
            <a:r>
              <a:rPr lang="en-US" dirty="0"/>
              <a:t>≤ </a:t>
            </a:r>
            <a:r>
              <a:rPr lang="en-US" dirty="0" smtClean="0"/>
              <a:t>5</a:t>
            </a:r>
            <a:r>
              <a:rPr lang="fa-IR" dirty="0" smtClean="0"/>
              <a:t>روز </a:t>
            </a:r>
            <a:r>
              <a:rPr lang="fa-IR" dirty="0"/>
              <a:t>سوم یا </a:t>
            </a:r>
            <a:r>
              <a:rPr lang="fa-IR" dirty="0" smtClean="0"/>
              <a:t>20</a:t>
            </a:r>
            <a:r>
              <a:rPr lang="en-US" dirty="0" smtClean="0"/>
              <a:t>FSH ≤</a:t>
            </a:r>
            <a:endParaRPr lang="fa-IR" dirty="0" smtClean="0"/>
          </a:p>
          <a:p>
            <a:pPr marL="0" indent="0">
              <a:buNone/>
            </a:pPr>
            <a:r>
              <a:rPr lang="en-US" dirty="0" smtClean="0"/>
              <a:t>AMH≤1/8( Poor responder</a:t>
            </a: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- آمنوره </a:t>
            </a:r>
            <a:r>
              <a:rPr lang="fa-IR" dirty="0"/>
              <a:t>هیپوتالامیک</a:t>
            </a:r>
          </a:p>
          <a:p>
            <a:pPr>
              <a:buFontTx/>
              <a:buChar char="-"/>
            </a:pPr>
            <a:r>
              <a:rPr lang="fa-IR" dirty="0" smtClean="0"/>
              <a:t>سقط </a:t>
            </a:r>
            <a:r>
              <a:rPr lang="fa-IR" dirty="0"/>
              <a:t>مکرر </a:t>
            </a:r>
            <a:r>
              <a:rPr lang="fa-IR" dirty="0" smtClean="0"/>
              <a:t>- </a:t>
            </a:r>
          </a:p>
          <a:p>
            <a:pPr>
              <a:buFontTx/>
              <a:buChar char="-"/>
            </a:pPr>
            <a:r>
              <a:rPr lang="fa-IR" dirty="0" smtClean="0"/>
              <a:t>بیماری </a:t>
            </a:r>
            <a:r>
              <a:rPr lang="fa-IR" dirty="0"/>
              <a:t>های زمینه ای پیشرفته </a:t>
            </a:r>
            <a:r>
              <a:rPr lang="fa-IR" dirty="0" smtClean="0"/>
              <a:t>لوپوس</a:t>
            </a:r>
            <a:r>
              <a:rPr lang="fa-IR" dirty="0"/>
              <a:t>، بیماری قلبی، فشار خون بالا، دیابت و خودایمنی و</a:t>
            </a:r>
            <a:r>
              <a:rPr lang="fa-IR" dirty="0" smtClean="0"/>
              <a:t>...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472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281348"/>
              </p:ext>
            </p:extLst>
          </p:nvPr>
        </p:nvGraphicFramePr>
        <p:xfrm>
          <a:off x="0" y="0"/>
          <a:ext cx="12192000" cy="695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79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/>
          </a:bodyPr>
          <a:lstStyle/>
          <a:p>
            <a:r>
              <a:rPr lang="fa-IR" i="1" dirty="0"/>
              <a:t>1 پذیرش افراد ارجاع شده از سطح یک و افراد مراجعه کننده به دلیل</a:t>
            </a:r>
          </a:p>
          <a:p>
            <a:r>
              <a:rPr lang="fa-IR" i="1" dirty="0"/>
              <a:t>ناباروری، سقط مکرر، اندومتریوز، سندرم تخمدان پلی کیستیک</a:t>
            </a:r>
          </a:p>
          <a:p>
            <a:r>
              <a:rPr lang="fa-IR" i="1" dirty="0"/>
              <a:t>-2 اخذ شرح حال و معاینه و ارزیابی زوج نابارور و تشخیص علت ناباروری</a:t>
            </a:r>
          </a:p>
          <a:p>
            <a:r>
              <a:rPr lang="fa-IR" i="1" dirty="0"/>
              <a:t>-3 درخواست آزمایشات زوجین جهت بررسی علت ناباروری، درخواست</a:t>
            </a:r>
          </a:p>
          <a:p>
            <a:r>
              <a:rPr lang="fa-IR" i="1" dirty="0"/>
              <a:t>ماموگرافی/ سونوگرافی پستان در صورت لزوم</a:t>
            </a:r>
          </a:p>
          <a:p>
            <a:r>
              <a:rPr lang="fa-IR" i="1" dirty="0"/>
              <a:t>-</a:t>
            </a:r>
            <a:r>
              <a:rPr lang="fa-IR" i="1" dirty="0" smtClean="0"/>
              <a:t>4 سونوگرافی </a:t>
            </a:r>
            <a:r>
              <a:rPr lang="fa-IR" i="1" dirty="0"/>
              <a:t>ترانس واژینال تشخیصی رحم و تخمدان ها </a:t>
            </a:r>
            <a:endParaRPr lang="fa-IR" i="1" dirty="0" smtClean="0"/>
          </a:p>
          <a:p>
            <a:r>
              <a:rPr lang="fa-IR" i="1" dirty="0" smtClean="0"/>
              <a:t>-5 تست </a:t>
            </a:r>
            <a:r>
              <a:rPr lang="fa-IR" i="1" dirty="0"/>
              <a:t>آنالیز اسپرم در آزمایشگاه</a:t>
            </a:r>
          </a:p>
          <a:p>
            <a:r>
              <a:rPr lang="fa-IR" i="1" dirty="0"/>
              <a:t>-</a:t>
            </a:r>
            <a:r>
              <a:rPr lang="fa-IR" i="1" dirty="0" smtClean="0"/>
              <a:t>6 تست </a:t>
            </a:r>
            <a:r>
              <a:rPr lang="fa-IR" i="1" dirty="0"/>
              <a:t>پاپ اسمیر</a:t>
            </a:r>
          </a:p>
          <a:p>
            <a:r>
              <a:rPr lang="fa-IR" i="1" dirty="0"/>
              <a:t>-7 مشاوره:</a:t>
            </a:r>
          </a:p>
          <a:p>
            <a:r>
              <a:rPr lang="fa-IR" i="1" dirty="0"/>
              <a:t>مشاوره باروری، اصلاح سبک زندگی، مشاوره طب ایرانی، روانشناسی،</a:t>
            </a:r>
          </a:p>
          <a:p>
            <a:r>
              <a:rPr lang="fa-IR" i="1" dirty="0"/>
              <a:t>تغذیه، درخواست مشاوره بر اساس بیماری زمینه ای </a:t>
            </a:r>
            <a:r>
              <a:rPr lang="fa-IR" i="1" dirty="0" smtClean="0"/>
              <a:t>)</a:t>
            </a:r>
            <a:endParaRPr lang="fa-IR" i="1" dirty="0"/>
          </a:p>
        </p:txBody>
      </p:sp>
    </p:spTree>
    <p:extLst>
      <p:ext uri="{BB962C8B-B14F-4D97-AF65-F5344CB8AC3E}">
        <p14:creationId xmlns:p14="http://schemas.microsoft.com/office/powerpoint/2010/main" val="20000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pPr marL="0" indent="0">
              <a:buNone/>
            </a:pPr>
            <a:r>
              <a:rPr lang="fa-IR" sz="3600" dirty="0">
                <a:solidFill>
                  <a:srgbClr val="FF0000"/>
                </a:solidFill>
              </a:rPr>
              <a:t>درمان:</a:t>
            </a:r>
          </a:p>
          <a:p>
            <a:pPr marL="0" indent="0">
              <a:buNone/>
            </a:pPr>
            <a:r>
              <a:rPr lang="en-US" dirty="0" smtClean="0"/>
              <a:t>COH </a:t>
            </a:r>
            <a:r>
              <a:rPr lang="fa-IR" dirty="0"/>
              <a:t>شروع سیکل تحریک تخمک گذاری</a:t>
            </a:r>
          </a:p>
          <a:p>
            <a:pPr marL="0" indent="0">
              <a:buNone/>
            </a:pPr>
            <a:r>
              <a:rPr lang="fa-IR" dirty="0" smtClean="0"/>
              <a:t>سونوگرافی </a:t>
            </a:r>
            <a:r>
              <a:rPr lang="fa-IR" dirty="0"/>
              <a:t>ترانس واژینال رحم و تخمدان ها، </a:t>
            </a:r>
            <a:r>
              <a:rPr lang="fa-IR" dirty="0" smtClean="0"/>
              <a:t>شروع دارو</a:t>
            </a:r>
            <a:endParaRPr lang="fa-IR" dirty="0"/>
          </a:p>
          <a:p>
            <a:pPr marL="0" indent="0">
              <a:buNone/>
            </a:pPr>
            <a:r>
              <a:rPr lang="fa-IR" dirty="0"/>
              <a:t>و تلقیح داخل رحمی صرفاً با اسپرم شوهر و توسط فلوشیپ </a:t>
            </a:r>
            <a:r>
              <a:rPr lang="fa-IR" dirty="0" smtClean="0"/>
              <a:t>ناباروری </a:t>
            </a:r>
            <a:r>
              <a:rPr lang="fa-IR" dirty="0"/>
              <a:t>یا متخصص زنان دوره دیده سطح دو و پایش پاسخ تخمدان </a:t>
            </a:r>
            <a:r>
              <a:rPr lang="fa-IR" dirty="0" smtClean="0"/>
              <a:t>ها به داروها با انجام سونوگرافی ترانس واژینال رحم و تخمدان ها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، </a:t>
            </a:r>
            <a:r>
              <a:rPr lang="fa-IR" dirty="0"/>
              <a:t>درمان</a:t>
            </a:r>
          </a:p>
          <a:p>
            <a:pPr marL="0" indent="0">
              <a:buNone/>
            </a:pPr>
            <a:r>
              <a:rPr lang="fa-IR" dirty="0"/>
              <a:t>طبی سندرم تخمدان پلی کیستیک، درمان طبی ناباروری مردان، جراحی</a:t>
            </a:r>
          </a:p>
          <a:p>
            <a:pPr marL="0" indent="0">
              <a:buNone/>
            </a:pPr>
            <a:r>
              <a:rPr lang="fa-IR" dirty="0"/>
              <a:t>واریکوسل و اختلالات انسدادی مجرا، هیستروسکوپی تشخیصی و</a:t>
            </a:r>
          </a:p>
          <a:p>
            <a:pPr marL="0" indent="0">
              <a:buNone/>
            </a:pPr>
            <a:r>
              <a:rPr lang="fa-IR" dirty="0"/>
              <a:t>لاپاراسکوپی تشخیصی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ارجاع افراد واجد شرایط به سطح سه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ارسال پسخوراند به سطح قبل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پیگیری موارد ارجاعی</a:t>
            </a:r>
          </a:p>
        </p:txBody>
      </p:sp>
    </p:spTree>
    <p:extLst>
      <p:ext uri="{BB962C8B-B14F-4D97-AF65-F5344CB8AC3E}">
        <p14:creationId xmlns:p14="http://schemas.microsoft.com/office/powerpoint/2010/main" val="39744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9731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4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fa-IR" dirty="0"/>
              <a:t>-1 پذیرش افراد ارجاع شده از سطح یک یا دو یا افراد مراجعه کننده مستقیم</a:t>
            </a:r>
          </a:p>
          <a:p>
            <a:pPr marL="0" indent="0">
              <a:buNone/>
            </a:pPr>
            <a:r>
              <a:rPr lang="fa-IR" dirty="0" smtClean="0"/>
              <a:t> </a:t>
            </a:r>
          </a:p>
          <a:p>
            <a:pPr marL="0" indent="0">
              <a:buNone/>
            </a:pPr>
            <a:r>
              <a:rPr lang="fa-IR" dirty="0" smtClean="0"/>
              <a:t>-2 </a:t>
            </a:r>
            <a:r>
              <a:rPr lang="fa-IR" dirty="0"/>
              <a:t>اخذ شرح حال و معاینه و ارزیابی زوجین نابارور و تشخیص علت</a:t>
            </a:r>
          </a:p>
          <a:p>
            <a:pPr marL="0" indent="0">
              <a:buNone/>
            </a:pPr>
            <a:r>
              <a:rPr lang="fa-IR" dirty="0"/>
              <a:t>ناباروری</a:t>
            </a:r>
          </a:p>
          <a:p>
            <a:pPr marL="0" indent="0">
              <a:buNone/>
            </a:pPr>
            <a:r>
              <a:rPr lang="fa-IR" dirty="0"/>
              <a:t>-3 درخواست آزمایشات زوجین جهت بررسی علت ناباروری، درخواست</a:t>
            </a:r>
          </a:p>
          <a:p>
            <a:pPr marL="0" indent="0">
              <a:buNone/>
            </a:pPr>
            <a:r>
              <a:rPr lang="fa-IR" dirty="0"/>
              <a:t>ماموگرافی/ سونوگرافی پستان در صورت لزوم</a:t>
            </a:r>
          </a:p>
          <a:p>
            <a:pPr marL="0" indent="0">
              <a:buNone/>
            </a:pPr>
            <a:r>
              <a:rPr lang="fa-IR" dirty="0"/>
              <a:t>-4 انجام سونوگرافی ترانس واژینال رحم و تخمدان ها توسط فلوشیپ</a:t>
            </a:r>
          </a:p>
          <a:p>
            <a:pPr marL="0" indent="0">
              <a:buNone/>
            </a:pPr>
            <a:r>
              <a:rPr lang="fa-IR" dirty="0" smtClean="0"/>
              <a:t>ناباروری زن/ </a:t>
            </a:r>
            <a:r>
              <a:rPr lang="fa-IR" dirty="0"/>
              <a:t>متخصص زنان دوره دیده/ متخصص رادیولوژی زن</a:t>
            </a:r>
          </a:p>
          <a:p>
            <a:pPr marL="0" indent="0">
              <a:buNone/>
            </a:pPr>
            <a:r>
              <a:rPr lang="fa-IR" dirty="0"/>
              <a:t>-5 انجام تست پاپ اسمیر</a:t>
            </a:r>
          </a:p>
        </p:txBody>
      </p:sp>
    </p:spTree>
    <p:extLst>
      <p:ext uri="{BB962C8B-B14F-4D97-AF65-F5344CB8AC3E}">
        <p14:creationId xmlns:p14="http://schemas.microsoft.com/office/powerpoint/2010/main" val="204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fertility-and-iv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4571"/>
            <a:ext cx="12103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fertility-and-iv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fertility-and-iv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17673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92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nfertility-and-iv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  <p:pic>
        <p:nvPicPr>
          <p:cNvPr id="3" name="Picture 2" descr="27-infertility-and-ivf-27-63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7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6-infertility-and-iv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1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infertility-and-ivf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3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infertility-and-ivf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infertility-and-ivf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infertility-and-ivf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5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infertility-and-ivf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9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infertility-and-ivf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6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infertility-and-ivf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5-infertility-and-ivf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b="1" dirty="0" smtClean="0"/>
              <a:t> درمان ناباروری</a:t>
            </a:r>
            <a:endParaRPr lang="fa-IR" b="1" dirty="0"/>
          </a:p>
          <a:p>
            <a:pPr marL="0" indent="0" algn="ctr">
              <a:buNone/>
            </a:pPr>
            <a:r>
              <a:rPr lang="fa-IR" dirty="0"/>
              <a:t>درمان های ناباروری از نظر شدت، تهاجمی بودن و خطرات مرتبط متفاوت است</a:t>
            </a:r>
            <a:r>
              <a:rPr lang="fa-IR" dirty="0" smtClean="0"/>
              <a:t>.</a:t>
            </a:r>
          </a:p>
          <a:p>
            <a:pPr marL="0" indent="0" algn="ctr">
              <a:buNone/>
            </a:pPr>
            <a:r>
              <a:rPr lang="fa-IR" dirty="0" smtClean="0"/>
              <a:t> </a:t>
            </a:r>
            <a:r>
              <a:rPr lang="fa-IR" dirty="0"/>
              <a:t>درمان می تواند از مصرف دارو برای تحریک</a:t>
            </a:r>
          </a:p>
          <a:p>
            <a:pPr marL="0" indent="0" algn="ctr">
              <a:buNone/>
            </a:pPr>
            <a:r>
              <a:rPr lang="fa-IR" dirty="0" smtClean="0"/>
              <a:t>با یا بدون تلقیح </a:t>
            </a:r>
            <a:r>
              <a:rPr lang="fa-IR" dirty="0"/>
              <a:t>داخل رحمی </a:t>
            </a:r>
            <a:r>
              <a:rPr lang="fa-IR" dirty="0" smtClean="0"/>
              <a:t>اسپرم</a:t>
            </a:r>
          </a:p>
          <a:p>
            <a:pPr marL="0" indent="0" algn="ctr">
              <a:buNone/>
            </a:pPr>
            <a:r>
              <a:rPr lang="fa-IR" dirty="0" smtClean="0"/>
              <a:t> تا دستکاری تهاجمی تخمک و اسپرم در خارج از بدن</a:t>
            </a:r>
          </a:p>
          <a:p>
            <a:pPr marL="0" indent="0" algn="ctr">
              <a:buNone/>
            </a:pPr>
            <a:r>
              <a:rPr lang="fa-IR" dirty="0" smtClean="0"/>
              <a:t>متفاوت باشد</a:t>
            </a:r>
          </a:p>
          <a:p>
            <a:pPr marL="0" indent="0" algn="ctr">
              <a:buNone/>
            </a:pPr>
            <a:r>
              <a:rPr lang="fa-IR" dirty="0" smtClean="0"/>
              <a:t>. </a:t>
            </a:r>
            <a:r>
              <a:rPr lang="fa-IR" sz="3600" dirty="0">
                <a:solidFill>
                  <a:srgbClr val="FF0000"/>
                </a:solidFill>
              </a:rPr>
              <a:t>مشکلات تخمک گذاری، انسداد لوله های فالوپ، اندومتریوز، کاهش ذخیره تخمدانی، مشکلات رحم و سرویکس</a:t>
            </a:r>
          </a:p>
          <a:p>
            <a:pPr marL="0" indent="0" algn="ctr">
              <a:buNone/>
            </a:pPr>
            <a:r>
              <a:rPr lang="fa-IR" sz="3600" dirty="0">
                <a:solidFill>
                  <a:srgbClr val="FF0000"/>
                </a:solidFill>
              </a:rPr>
              <a:t>و فاکتور مردانه </a:t>
            </a:r>
            <a:r>
              <a:rPr lang="fa-IR" dirty="0"/>
              <a:t>هر کدام به شیوه متفاوتی از درمان نیاز دارند و بسته به علت تشخیص داده شده در اغلب موارد از طریق دارو،</a:t>
            </a:r>
          </a:p>
          <a:p>
            <a:pPr marL="0" indent="0" algn="ctr">
              <a:buNone/>
            </a:pPr>
            <a:r>
              <a:rPr lang="fa-IR" dirty="0"/>
              <a:t>جراحی، تلقیح داخل رحمی یا فناوری های کمک باروری قابل درمان </a:t>
            </a:r>
            <a:r>
              <a:rPr lang="fa-IR" dirty="0" smtClean="0"/>
              <a:t>اند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203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infertility-and-ivf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7-infertility-and-ivf-4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0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8-infertility-and-ivf-4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1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9-infertility-and-ivf-4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6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0-infertility-and-ivf-5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3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3-infertility-and-ivf-5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2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4-infertility-and-ivf-5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25" y="49577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624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479279"/>
              </p:ext>
            </p:extLst>
          </p:nvPr>
        </p:nvGraphicFramePr>
        <p:xfrm>
          <a:off x="0" y="0"/>
          <a:ext cx="12192000" cy="695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7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067299"/>
              </p:ext>
            </p:extLst>
          </p:nvPr>
        </p:nvGraphicFramePr>
        <p:xfrm>
          <a:off x="0" y="8890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54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افرادی که با مشکلات عدم تخمک گذاری، ناباروری غیرقابل توجیه یا ناباروری خفیف مراجعه </a:t>
            </a:r>
            <a:endParaRPr lang="fa-IR" sz="4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a-IR" sz="4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می  کنند</a:t>
            </a:r>
            <a:r>
              <a:rPr lang="fa-IR" sz="4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 </a:t>
            </a:r>
            <a:r>
              <a:rPr lang="fa-IR" sz="4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اغلب</a:t>
            </a:r>
          </a:p>
          <a:p>
            <a:pPr marL="0" indent="0" algn="ctr">
              <a:buNone/>
            </a:pPr>
            <a:r>
              <a:rPr lang="fa-IR" sz="4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تحریک</a:t>
            </a:r>
          </a:p>
          <a:p>
            <a:pPr marL="0" indent="0" algn="ctr">
              <a:buNone/>
            </a:pPr>
            <a:r>
              <a:rPr lang="fa-IR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تخمک گذاری با یا بدون تلقیح داخل رحمی</a:t>
            </a:r>
          </a:p>
          <a:p>
            <a:pPr marL="0" indent="0" algn="ctr">
              <a:buNone/>
            </a:pPr>
            <a:r>
              <a:rPr lang="fa-IR" sz="4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انتخاب اولیه می باشد</a:t>
            </a:r>
            <a:endParaRPr lang="fa-IR" sz="44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7070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44261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77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pPr marL="0" indent="0">
              <a:buNone/>
            </a:pPr>
            <a:r>
              <a:rPr lang="fa-IR" sz="4400" b="1" dirty="0" smtClean="0">
                <a:solidFill>
                  <a:srgbClr val="FF0000"/>
                </a:solidFill>
              </a:rPr>
              <a:t>نیروی </a:t>
            </a:r>
            <a:r>
              <a:rPr lang="fa-IR" sz="4400" b="1" dirty="0">
                <a:solidFill>
                  <a:srgbClr val="FF0000"/>
                </a:solidFill>
              </a:rPr>
              <a:t>انسانی سطح دوم</a:t>
            </a:r>
          </a:p>
          <a:p>
            <a:r>
              <a:rPr lang="fa-IR" sz="3200" dirty="0" smtClean="0"/>
              <a:t>فلوشیپ </a:t>
            </a:r>
            <a:r>
              <a:rPr lang="fa-IR" sz="3200" dirty="0"/>
              <a:t>ناباروری/ متخصصین زنان دوره دیده سطح دو</a:t>
            </a:r>
          </a:p>
          <a:p>
            <a:r>
              <a:rPr lang="fa-IR" sz="3200" dirty="0" smtClean="0"/>
              <a:t>- </a:t>
            </a:r>
            <a:r>
              <a:rPr lang="fa-IR" sz="3200" dirty="0"/>
              <a:t>فلوشیپ آندرولوژی/ متخصص اورولوژی</a:t>
            </a:r>
          </a:p>
          <a:p>
            <a:r>
              <a:rPr lang="fa-IR" sz="3200" dirty="0"/>
              <a:t>طب ایرانی/ پزشک عمومی دوره دیده </a:t>
            </a:r>
            <a:endParaRPr lang="en-US" sz="3200" dirty="0" smtClean="0"/>
          </a:p>
          <a:p>
            <a:r>
              <a:rPr lang="fa-IR" sz="3200" dirty="0" smtClean="0"/>
              <a:t>- </a:t>
            </a:r>
            <a:r>
              <a:rPr lang="fa-IR" sz="3200" dirty="0"/>
              <a:t>دکتری بیولوژی تولید مثل/ کارشناس ارشد/ کارشناس آزمایشگاه فارغ التحصیل در یکی از رشته های</a:t>
            </a:r>
          </a:p>
          <a:p>
            <a:r>
              <a:rPr lang="fa-IR" sz="3200" dirty="0"/>
              <a:t>علوم آزمایشگاهی یا علوم زیستی با طی دوره آموزشی مربوطه</a:t>
            </a:r>
          </a:p>
          <a:p>
            <a:r>
              <a:rPr lang="fa-IR" sz="3200" dirty="0" smtClean="0"/>
              <a:t>- </a:t>
            </a:r>
            <a:r>
              <a:rPr lang="fa-IR" sz="3200" dirty="0"/>
              <a:t>دکتری/ کارشناس ارشد/ کارشناس مامایی/ پرستاری )با اولویت به کارگیری ماما در شرایط </a:t>
            </a:r>
            <a:r>
              <a:rPr lang="fa-IR" sz="3200" dirty="0" smtClean="0"/>
              <a:t>مساوی</a:t>
            </a:r>
            <a:endParaRPr lang="en-US" sz="3200" dirty="0" smtClean="0"/>
          </a:p>
          <a:p>
            <a:r>
              <a:rPr lang="fa-IR" sz="3200" dirty="0" smtClean="0"/>
              <a:t>- </a:t>
            </a:r>
            <a:r>
              <a:rPr lang="fa-IR" sz="3200" dirty="0"/>
              <a:t>کارشناس خبره که به موجب عقد قرارداد مطابق ضوابط قانونی در مرکز ناباروری نسبت به ارائه </a:t>
            </a:r>
            <a:r>
              <a:rPr lang="fa-IR" sz="3200" dirty="0" smtClean="0"/>
              <a:t>مشاوره اقدام </a:t>
            </a:r>
            <a:r>
              <a:rPr lang="fa-IR" sz="3200" dirty="0"/>
              <a:t>می نماید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8889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r>
              <a:rPr lang="fa-IR" b="1" dirty="0"/>
              <a:t>تبصره 1: </a:t>
            </a:r>
            <a:r>
              <a:rPr lang="fa-IR" dirty="0"/>
              <a:t>منظور از متخصصین زنان دوره دیده سطح دو، متخصص زنانی است که دوره آموزش سطح دو ناباروری مورد تایید وزارت را گذرانده باشند</a:t>
            </a:r>
          </a:p>
          <a:p>
            <a:r>
              <a:rPr lang="fa-IR" dirty="0" smtClean="0"/>
              <a:t>. </a:t>
            </a:r>
            <a:r>
              <a:rPr lang="fa-IR" dirty="0"/>
              <a:t>اخذ این گواهی برای متخصصین زنان جهت فعالیت در مراکز ناباروری سطح دو الزامی است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b="1" dirty="0"/>
              <a:t>تبصره 2: </a:t>
            </a:r>
            <a:r>
              <a:rPr lang="fa-IR" dirty="0"/>
              <a:t>در صورت عدم حضور متخصص طب ایرانی، مرکز ناباروری موظف است نسبت به بکار گیری پزشک عمومی </a:t>
            </a:r>
            <a:r>
              <a:rPr lang="fa-IR" dirty="0" smtClean="0"/>
              <a:t>دوره دیده </a:t>
            </a:r>
            <a:r>
              <a:rPr lang="fa-IR" dirty="0"/>
              <a:t>مورد تایید دفتر طب ایرانی و مکمل وزارت اقدام نماید.</a:t>
            </a:r>
          </a:p>
          <a:p>
            <a:endParaRPr lang="fa-IR" dirty="0"/>
          </a:p>
          <a:p>
            <a:r>
              <a:rPr lang="fa-IR" b="1" dirty="0" smtClean="0"/>
              <a:t>تبصره </a:t>
            </a:r>
            <a:r>
              <a:rPr lang="fa-IR" b="1" dirty="0"/>
              <a:t>3: </a:t>
            </a:r>
            <a:r>
              <a:rPr lang="fa-IR" dirty="0"/>
              <a:t>ارسال بازخورد و پسخوراند به سطوح قبلی در موارد ارجاع شده از سایر سطوح الزامی است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3502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970</Words>
  <Application>Microsoft Office PowerPoint</Application>
  <PresentationFormat>Widescreen</PresentationFormat>
  <Paragraphs>103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 Pardaz</dc:creator>
  <cp:lastModifiedBy>Administrator</cp:lastModifiedBy>
  <cp:revision>23</cp:revision>
  <dcterms:created xsi:type="dcterms:W3CDTF">2024-02-25T18:35:50Z</dcterms:created>
  <dcterms:modified xsi:type="dcterms:W3CDTF">2024-04-23T07:13:05Z</dcterms:modified>
</cp:coreProperties>
</file>