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0"/>
  </p:notesMasterIdLst>
  <p:sldIdLst>
    <p:sldId id="256" r:id="rId2"/>
    <p:sldId id="258" r:id="rId3"/>
    <p:sldId id="321" r:id="rId4"/>
    <p:sldId id="259" r:id="rId5"/>
    <p:sldId id="306" r:id="rId6"/>
    <p:sldId id="307" r:id="rId7"/>
    <p:sldId id="261" r:id="rId8"/>
    <p:sldId id="308" r:id="rId9"/>
    <p:sldId id="309" r:id="rId10"/>
    <p:sldId id="322" r:id="rId11"/>
    <p:sldId id="310" r:id="rId12"/>
    <p:sldId id="311" r:id="rId13"/>
    <p:sldId id="312" r:id="rId14"/>
    <p:sldId id="323" r:id="rId15"/>
    <p:sldId id="313" r:id="rId16"/>
    <p:sldId id="325" r:id="rId17"/>
    <p:sldId id="314" r:id="rId18"/>
    <p:sldId id="316" r:id="rId19"/>
    <p:sldId id="324" r:id="rId20"/>
    <p:sldId id="315" r:id="rId21"/>
    <p:sldId id="318" r:id="rId22"/>
    <p:sldId id="326" r:id="rId23"/>
    <p:sldId id="317" r:id="rId24"/>
    <p:sldId id="265" r:id="rId25"/>
    <p:sldId id="267" r:id="rId26"/>
    <p:sldId id="319" r:id="rId27"/>
    <p:sldId id="327" r:id="rId28"/>
    <p:sldId id="286" r:id="rId29"/>
  </p:sldIdLst>
  <p:sldSz cx="9144000" cy="5143500" type="screen16x9"/>
  <p:notesSz cx="6858000" cy="9144000"/>
  <p:embeddedFontLst>
    <p:embeddedFont>
      <p:font typeface="Paytone One" panose="020B0604020202020204" charset="0"/>
      <p:regular r:id="rId31"/>
    </p:embeddedFont>
    <p:embeddedFont>
      <p:font typeface="Raleway" panose="020B0604020202020204" charset="0"/>
      <p:regular r:id="rId32"/>
      <p:bold r:id="rId33"/>
      <p:italic r:id="rId34"/>
      <p:boldItalic r:id="rId35"/>
    </p:embeddedFont>
    <p:embeddedFont>
      <p:font typeface="Bebas Neue" panose="020B0604020202020204" charset="0"/>
      <p:regular r:id="rId36"/>
    </p:embeddedFont>
    <p:embeddedFont>
      <p:font typeface="B Nazanin" panose="00000400000000000000" pitchFamily="2" charset="-78"/>
      <p:regular r:id="rId37"/>
      <p:bold r:id="rId38"/>
    </p:embeddedFont>
    <p:embeddedFont>
      <p:font typeface="Anaheim"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26D178-9D15-4253-A4BD-1B6B3DF0AC00}">
  <a:tblStyle styleId="{F726D178-9D15-4253-A4BD-1B6B3DF0AC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78" d="100"/>
          <a:sy n="78"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3" name="Google Shape;14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90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1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32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5"/>
        <p:cNvGrpSpPr/>
        <p:nvPr/>
      </p:nvGrpSpPr>
      <p:grpSpPr>
        <a:xfrm>
          <a:off x="0" y="0"/>
          <a:ext cx="0" cy="0"/>
          <a:chOff x="0" y="0"/>
          <a:chExt cx="0" cy="0"/>
        </a:xfrm>
      </p:grpSpPr>
      <p:sp>
        <p:nvSpPr>
          <p:cNvPr id="3196" name="Google Shape;3196;g15c409379eb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7" name="Google Shape;3197;g15c409379eb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68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26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8"/>
        <p:cNvGrpSpPr/>
        <p:nvPr/>
      </p:nvGrpSpPr>
      <p:grpSpPr>
        <a:xfrm>
          <a:off x="0" y="0"/>
          <a:ext cx="0" cy="0"/>
          <a:chOff x="0" y="0"/>
          <a:chExt cx="0" cy="0"/>
        </a:xfrm>
      </p:grpSpPr>
      <p:sp>
        <p:nvSpPr>
          <p:cNvPr id="2979" name="Google Shape;2979;g140f466736c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0" name="Google Shape;2980;g140f466736c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125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41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14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9"/>
        <p:cNvGrpSpPr/>
        <p:nvPr/>
      </p:nvGrpSpPr>
      <p:grpSpPr>
        <a:xfrm>
          <a:off x="0" y="0"/>
          <a:ext cx="0" cy="0"/>
          <a:chOff x="0" y="0"/>
          <a:chExt cx="0" cy="0"/>
        </a:xfrm>
      </p:grpSpPr>
      <p:sp>
        <p:nvSpPr>
          <p:cNvPr id="3180" name="Google Shape;3180;g15c409379eb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1" name="Google Shape;3181;g15c409379eb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251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15c409379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15c409379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8" name="Google Shape;1588;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118898af35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118898af35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0"/>
        <p:cNvGrpSpPr/>
        <p:nvPr/>
      </p:nvGrpSpPr>
      <p:grpSpPr>
        <a:xfrm>
          <a:off x="0" y="0"/>
          <a:ext cx="0" cy="0"/>
          <a:chOff x="0" y="0"/>
          <a:chExt cx="0" cy="0"/>
        </a:xfrm>
      </p:grpSpPr>
      <p:sp>
        <p:nvSpPr>
          <p:cNvPr id="4011" name="Google Shape;4011;g1409d41f2e6_0_1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2" name="Google Shape;4012;g1409d41f2e6_0_1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5"/>
        <p:cNvGrpSpPr/>
        <p:nvPr/>
      </p:nvGrpSpPr>
      <p:grpSpPr>
        <a:xfrm>
          <a:off x="0" y="0"/>
          <a:ext cx="0" cy="0"/>
          <a:chOff x="0" y="0"/>
          <a:chExt cx="0" cy="0"/>
        </a:xfrm>
      </p:grpSpPr>
      <p:sp>
        <p:nvSpPr>
          <p:cNvPr id="3196" name="Google Shape;3196;g15c409379eb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7" name="Google Shape;3197;g15c409379eb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82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15c409379e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15c409379e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6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14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g13f5fb273d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 name="Google Shape;1959;g13f5fb273d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1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15c409379eb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15c409379eb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77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777800" y="403000"/>
            <a:ext cx="5079675" cy="4059825"/>
            <a:chOff x="2777800" y="403000"/>
            <a:chExt cx="5079675" cy="4059825"/>
          </a:xfrm>
        </p:grpSpPr>
        <p:grpSp>
          <p:nvGrpSpPr>
            <p:cNvPr id="10" name="Google Shape;10;p2"/>
            <p:cNvGrpSpPr/>
            <p:nvPr/>
          </p:nvGrpSpPr>
          <p:grpSpPr>
            <a:xfrm>
              <a:off x="5664900" y="403000"/>
              <a:ext cx="2192575" cy="1095775"/>
              <a:chOff x="5664900" y="403000"/>
              <a:chExt cx="2192575" cy="1095775"/>
            </a:xfrm>
          </p:grpSpPr>
          <p:sp>
            <p:nvSpPr>
              <p:cNvPr id="11" name="Google Shape;11;p2"/>
              <p:cNvSpPr/>
              <p:nvPr/>
            </p:nvSpPr>
            <p:spPr>
              <a:xfrm>
                <a:off x="6959475" y="4030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664900" y="564125"/>
                <a:ext cx="2192575" cy="934650"/>
                <a:chOff x="5664900" y="564125"/>
                <a:chExt cx="2192575" cy="934650"/>
              </a:xfrm>
            </p:grpSpPr>
            <p:sp>
              <p:nvSpPr>
                <p:cNvPr id="13" name="Google Shape;13;p2"/>
                <p:cNvSpPr/>
                <p:nvPr/>
              </p:nvSpPr>
              <p:spPr>
                <a:xfrm>
                  <a:off x="7801725" y="1030550"/>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56875" y="1386150"/>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820950" y="1482375"/>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440275" y="56412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222275" y="1082463"/>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29675" y="80681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664900" y="1251525"/>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26850" y="818750"/>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 name="Google Shape;21;p2"/>
            <p:cNvGrpSpPr/>
            <p:nvPr/>
          </p:nvGrpSpPr>
          <p:grpSpPr>
            <a:xfrm>
              <a:off x="2777800" y="3956500"/>
              <a:ext cx="1281550" cy="506325"/>
              <a:chOff x="2777800" y="3956500"/>
              <a:chExt cx="1281550" cy="506325"/>
            </a:xfrm>
          </p:grpSpPr>
          <p:sp>
            <p:nvSpPr>
              <p:cNvPr id="22" name="Google Shape;22;p2"/>
              <p:cNvSpPr/>
              <p:nvPr/>
            </p:nvSpPr>
            <p:spPr>
              <a:xfrm>
                <a:off x="3521775" y="4328100"/>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01525" y="4047725"/>
                <a:ext cx="29650" cy="28050"/>
              </a:xfrm>
              <a:custGeom>
                <a:avLst/>
                <a:gdLst/>
                <a:ahLst/>
                <a:cxnLst/>
                <a:rect l="l" t="t" r="r" b="b"/>
                <a:pathLst>
                  <a:path w="1186" h="1122" extrusionOk="0">
                    <a:moveTo>
                      <a:pt x="593" y="0"/>
                    </a:moveTo>
                    <a:cubicBezTo>
                      <a:pt x="313" y="0"/>
                      <a:pt x="72" y="209"/>
                      <a:pt x="38" y="494"/>
                    </a:cubicBezTo>
                    <a:cubicBezTo>
                      <a:pt x="1" y="801"/>
                      <a:pt x="220" y="1081"/>
                      <a:pt x="527" y="1118"/>
                    </a:cubicBezTo>
                    <a:cubicBezTo>
                      <a:pt x="550" y="1121"/>
                      <a:pt x="572" y="1122"/>
                      <a:pt x="594" y="1122"/>
                    </a:cubicBezTo>
                    <a:cubicBezTo>
                      <a:pt x="873" y="1122"/>
                      <a:pt x="1114" y="913"/>
                      <a:pt x="1148" y="628"/>
                    </a:cubicBezTo>
                    <a:cubicBezTo>
                      <a:pt x="1185" y="321"/>
                      <a:pt x="967" y="41"/>
                      <a:pt x="660" y="4"/>
                    </a:cubicBezTo>
                    <a:cubicBezTo>
                      <a:pt x="638" y="2"/>
                      <a:pt x="615" y="0"/>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77800" y="4328100"/>
                <a:ext cx="29625" cy="28100"/>
              </a:xfrm>
              <a:custGeom>
                <a:avLst/>
                <a:gdLst/>
                <a:ahLst/>
                <a:cxnLst/>
                <a:rect l="l" t="t" r="r" b="b"/>
                <a:pathLst>
                  <a:path w="1185" h="1124" extrusionOk="0">
                    <a:moveTo>
                      <a:pt x="593" y="0"/>
                    </a:moveTo>
                    <a:cubicBezTo>
                      <a:pt x="314" y="0"/>
                      <a:pt x="72" y="210"/>
                      <a:pt x="38" y="494"/>
                    </a:cubicBezTo>
                    <a:cubicBezTo>
                      <a:pt x="1"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12325" y="4047725"/>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96550" y="3956500"/>
                <a:ext cx="17325" cy="16400"/>
              </a:xfrm>
              <a:custGeom>
                <a:avLst/>
                <a:gdLst/>
                <a:ahLst/>
                <a:cxnLst/>
                <a:rect l="l" t="t" r="r" b="b"/>
                <a:pathLst>
                  <a:path w="693" h="656" extrusionOk="0">
                    <a:moveTo>
                      <a:pt x="345" y="0"/>
                    </a:moveTo>
                    <a:cubicBezTo>
                      <a:pt x="183" y="0"/>
                      <a:pt x="42" y="122"/>
                      <a:pt x="22" y="288"/>
                    </a:cubicBezTo>
                    <a:cubicBezTo>
                      <a:pt x="1" y="468"/>
                      <a:pt x="128" y="631"/>
                      <a:pt x="307" y="653"/>
                    </a:cubicBezTo>
                    <a:cubicBezTo>
                      <a:pt x="320" y="654"/>
                      <a:pt x="333" y="655"/>
                      <a:pt x="346" y="655"/>
                    </a:cubicBezTo>
                    <a:cubicBezTo>
                      <a:pt x="510" y="655"/>
                      <a:pt x="650" y="533"/>
                      <a:pt x="670" y="366"/>
                    </a:cubicBezTo>
                    <a:cubicBezTo>
                      <a:pt x="692" y="187"/>
                      <a:pt x="565" y="24"/>
                      <a:pt x="385" y="3"/>
                    </a:cubicBezTo>
                    <a:cubicBezTo>
                      <a:pt x="372" y="1"/>
                      <a:pt x="358" y="0"/>
                      <a:pt x="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21000" y="4330150"/>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Google Shape;28;p2"/>
          <p:cNvSpPr txBox="1">
            <a:spLocks noGrp="1"/>
          </p:cNvSpPr>
          <p:nvPr>
            <p:ph type="ctrTitle"/>
          </p:nvPr>
        </p:nvSpPr>
        <p:spPr>
          <a:xfrm>
            <a:off x="715100" y="1132500"/>
            <a:ext cx="4875000" cy="22953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9" name="Google Shape;29;p2"/>
          <p:cNvSpPr txBox="1">
            <a:spLocks noGrp="1"/>
          </p:cNvSpPr>
          <p:nvPr>
            <p:ph type="subTitle" idx="1"/>
          </p:nvPr>
        </p:nvSpPr>
        <p:spPr>
          <a:xfrm>
            <a:off x="715100" y="3491000"/>
            <a:ext cx="4160100" cy="365700"/>
          </a:xfrm>
          <a:prstGeom prst="rect">
            <a:avLst/>
          </a:prstGeom>
          <a:solidFill>
            <a:schemeClr val="accent5"/>
          </a:solid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30" name="Google Shape;30;p2"/>
          <p:cNvGrpSpPr/>
          <p:nvPr/>
        </p:nvGrpSpPr>
        <p:grpSpPr>
          <a:xfrm>
            <a:off x="7921425" y="-53750"/>
            <a:ext cx="1356325" cy="1044150"/>
            <a:chOff x="7940550" y="0"/>
            <a:chExt cx="1356325" cy="1044150"/>
          </a:xfrm>
        </p:grpSpPr>
        <p:grpSp>
          <p:nvGrpSpPr>
            <p:cNvPr id="31" name="Google Shape;31;p2"/>
            <p:cNvGrpSpPr/>
            <p:nvPr/>
          </p:nvGrpSpPr>
          <p:grpSpPr>
            <a:xfrm>
              <a:off x="7940550" y="0"/>
              <a:ext cx="1215125" cy="579550"/>
              <a:chOff x="7940550" y="0"/>
              <a:chExt cx="1215125" cy="579550"/>
            </a:xfrm>
          </p:grpSpPr>
          <p:sp>
            <p:nvSpPr>
              <p:cNvPr id="32" name="Google Shape;32;p2"/>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367975" y="47075"/>
              <a:ext cx="928900" cy="997075"/>
              <a:chOff x="8367975" y="47075"/>
              <a:chExt cx="928900" cy="997075"/>
            </a:xfrm>
          </p:grpSpPr>
          <p:sp>
            <p:nvSpPr>
              <p:cNvPr id="40" name="Google Shape;40;p2"/>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 name="Google Shape;48;p2"/>
          <p:cNvGrpSpPr/>
          <p:nvPr/>
        </p:nvGrpSpPr>
        <p:grpSpPr>
          <a:xfrm rot="10800000">
            <a:off x="-66675" y="4185075"/>
            <a:ext cx="1356325" cy="1044150"/>
            <a:chOff x="7940550" y="0"/>
            <a:chExt cx="1356325" cy="1044150"/>
          </a:xfrm>
        </p:grpSpPr>
        <p:grpSp>
          <p:nvGrpSpPr>
            <p:cNvPr id="49" name="Google Shape;49;p2"/>
            <p:cNvGrpSpPr/>
            <p:nvPr/>
          </p:nvGrpSpPr>
          <p:grpSpPr>
            <a:xfrm>
              <a:off x="7940550" y="0"/>
              <a:ext cx="1215125" cy="579550"/>
              <a:chOff x="7940550" y="0"/>
              <a:chExt cx="1215125" cy="579550"/>
            </a:xfrm>
          </p:grpSpPr>
          <p:sp>
            <p:nvSpPr>
              <p:cNvPr id="50" name="Google Shape;50;p2"/>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8367975" y="47075"/>
              <a:ext cx="928900" cy="997075"/>
              <a:chOff x="8367975" y="47075"/>
              <a:chExt cx="928900" cy="997075"/>
            </a:xfrm>
          </p:grpSpPr>
          <p:sp>
            <p:nvSpPr>
              <p:cNvPr id="58" name="Google Shape;58;p2"/>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6">
    <p:spTree>
      <p:nvGrpSpPr>
        <p:cNvPr id="1" name="Shape 646"/>
        <p:cNvGrpSpPr/>
        <p:nvPr/>
      </p:nvGrpSpPr>
      <p:grpSpPr>
        <a:xfrm>
          <a:off x="0" y="0"/>
          <a:ext cx="0" cy="0"/>
          <a:chOff x="0" y="0"/>
          <a:chExt cx="0" cy="0"/>
        </a:xfrm>
      </p:grpSpPr>
      <p:grpSp>
        <p:nvGrpSpPr>
          <p:cNvPr id="647" name="Google Shape;647;p17"/>
          <p:cNvGrpSpPr/>
          <p:nvPr/>
        </p:nvGrpSpPr>
        <p:grpSpPr>
          <a:xfrm>
            <a:off x="2716663" y="615013"/>
            <a:ext cx="5279100" cy="3904150"/>
            <a:chOff x="2716663" y="615013"/>
            <a:chExt cx="5279100" cy="3904150"/>
          </a:xfrm>
        </p:grpSpPr>
        <p:sp>
          <p:nvSpPr>
            <p:cNvPr id="648" name="Google Shape;648;p17"/>
            <p:cNvSpPr/>
            <p:nvPr/>
          </p:nvSpPr>
          <p:spPr>
            <a:xfrm>
              <a:off x="3050588" y="44672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3428575" y="4356050"/>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7864913" y="615013"/>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3709213" y="422405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2716663" y="437242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3212938" y="83312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3649988" y="8731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7424388" y="83315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3519138" y="1195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7"/>
          <p:cNvSpPr txBox="1">
            <a:spLocks noGrp="1"/>
          </p:cNvSpPr>
          <p:nvPr>
            <p:ph type="subTitle" idx="1"/>
          </p:nvPr>
        </p:nvSpPr>
        <p:spPr>
          <a:xfrm>
            <a:off x="715100" y="2788325"/>
            <a:ext cx="3659400" cy="74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658" name="Google Shape;658;p17"/>
          <p:cNvSpPr txBox="1">
            <a:spLocks noGrp="1"/>
          </p:cNvSpPr>
          <p:nvPr>
            <p:ph type="title"/>
          </p:nvPr>
        </p:nvSpPr>
        <p:spPr>
          <a:xfrm>
            <a:off x="715100" y="1605775"/>
            <a:ext cx="3659400" cy="11826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59" name="Google Shape;659;p17"/>
          <p:cNvGrpSpPr/>
          <p:nvPr/>
        </p:nvGrpSpPr>
        <p:grpSpPr>
          <a:xfrm flipH="1">
            <a:off x="-180975" y="-104775"/>
            <a:ext cx="1356325" cy="1044150"/>
            <a:chOff x="7940550" y="0"/>
            <a:chExt cx="1356325" cy="1044150"/>
          </a:xfrm>
        </p:grpSpPr>
        <p:grpSp>
          <p:nvGrpSpPr>
            <p:cNvPr id="660" name="Google Shape;660;p17"/>
            <p:cNvGrpSpPr/>
            <p:nvPr/>
          </p:nvGrpSpPr>
          <p:grpSpPr>
            <a:xfrm>
              <a:off x="7940550" y="0"/>
              <a:ext cx="1215125" cy="579550"/>
              <a:chOff x="7940550" y="0"/>
              <a:chExt cx="1215125" cy="579550"/>
            </a:xfrm>
          </p:grpSpPr>
          <p:sp>
            <p:nvSpPr>
              <p:cNvPr id="661" name="Google Shape;661;p17"/>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17"/>
            <p:cNvGrpSpPr/>
            <p:nvPr/>
          </p:nvGrpSpPr>
          <p:grpSpPr>
            <a:xfrm>
              <a:off x="8367975" y="47075"/>
              <a:ext cx="928900" cy="997075"/>
              <a:chOff x="8367975" y="47075"/>
              <a:chExt cx="928900" cy="997075"/>
            </a:xfrm>
          </p:grpSpPr>
          <p:sp>
            <p:nvSpPr>
              <p:cNvPr id="669" name="Google Shape;669;p17"/>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7" name="Google Shape;677;p17"/>
          <p:cNvGrpSpPr/>
          <p:nvPr/>
        </p:nvGrpSpPr>
        <p:grpSpPr>
          <a:xfrm rot="10800000" flipH="1">
            <a:off x="7902375" y="4153100"/>
            <a:ext cx="1356325" cy="1044150"/>
            <a:chOff x="7940550" y="0"/>
            <a:chExt cx="1356325" cy="1044150"/>
          </a:xfrm>
        </p:grpSpPr>
        <p:grpSp>
          <p:nvGrpSpPr>
            <p:cNvPr id="678" name="Google Shape;678;p17"/>
            <p:cNvGrpSpPr/>
            <p:nvPr/>
          </p:nvGrpSpPr>
          <p:grpSpPr>
            <a:xfrm>
              <a:off x="7940550" y="0"/>
              <a:ext cx="1215125" cy="579550"/>
              <a:chOff x="7940550" y="0"/>
              <a:chExt cx="1215125" cy="579550"/>
            </a:xfrm>
          </p:grpSpPr>
          <p:sp>
            <p:nvSpPr>
              <p:cNvPr id="679" name="Google Shape;679;p17"/>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17"/>
            <p:cNvGrpSpPr/>
            <p:nvPr/>
          </p:nvGrpSpPr>
          <p:grpSpPr>
            <a:xfrm>
              <a:off x="8367975" y="47075"/>
              <a:ext cx="928900" cy="997075"/>
              <a:chOff x="8367975" y="47075"/>
              <a:chExt cx="928900" cy="997075"/>
            </a:xfrm>
          </p:grpSpPr>
          <p:sp>
            <p:nvSpPr>
              <p:cNvPr id="687" name="Google Shape;687;p17"/>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973"/>
        <p:cNvGrpSpPr/>
        <p:nvPr/>
      </p:nvGrpSpPr>
      <p:grpSpPr>
        <a:xfrm>
          <a:off x="0" y="0"/>
          <a:ext cx="0" cy="0"/>
          <a:chOff x="0" y="0"/>
          <a:chExt cx="0" cy="0"/>
        </a:xfrm>
      </p:grpSpPr>
      <p:sp>
        <p:nvSpPr>
          <p:cNvPr id="974" name="Google Shape;974;p23"/>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grpSp>
        <p:nvGrpSpPr>
          <p:cNvPr id="975" name="Google Shape;975;p23"/>
          <p:cNvGrpSpPr/>
          <p:nvPr/>
        </p:nvGrpSpPr>
        <p:grpSpPr>
          <a:xfrm flipH="1">
            <a:off x="-180975" y="-104775"/>
            <a:ext cx="1356325" cy="1044150"/>
            <a:chOff x="7940550" y="0"/>
            <a:chExt cx="1356325" cy="1044150"/>
          </a:xfrm>
        </p:grpSpPr>
        <p:grpSp>
          <p:nvGrpSpPr>
            <p:cNvPr id="976" name="Google Shape;976;p23"/>
            <p:cNvGrpSpPr/>
            <p:nvPr/>
          </p:nvGrpSpPr>
          <p:grpSpPr>
            <a:xfrm>
              <a:off x="7940550" y="0"/>
              <a:ext cx="1215125" cy="579550"/>
              <a:chOff x="7940550" y="0"/>
              <a:chExt cx="1215125" cy="579550"/>
            </a:xfrm>
          </p:grpSpPr>
          <p:sp>
            <p:nvSpPr>
              <p:cNvPr id="977" name="Google Shape;977;p23"/>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3"/>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3"/>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3"/>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3"/>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3"/>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3"/>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23"/>
            <p:cNvGrpSpPr/>
            <p:nvPr/>
          </p:nvGrpSpPr>
          <p:grpSpPr>
            <a:xfrm>
              <a:off x="8367975" y="47075"/>
              <a:ext cx="928900" cy="997075"/>
              <a:chOff x="8367975" y="47075"/>
              <a:chExt cx="928900" cy="997075"/>
            </a:xfrm>
          </p:grpSpPr>
          <p:sp>
            <p:nvSpPr>
              <p:cNvPr id="985" name="Google Shape;985;p23"/>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3"/>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3" name="Google Shape;993;p23"/>
          <p:cNvGrpSpPr/>
          <p:nvPr/>
        </p:nvGrpSpPr>
        <p:grpSpPr>
          <a:xfrm rot="10800000" flipH="1">
            <a:off x="7902375" y="4153100"/>
            <a:ext cx="1356325" cy="1044150"/>
            <a:chOff x="7940550" y="0"/>
            <a:chExt cx="1356325" cy="1044150"/>
          </a:xfrm>
        </p:grpSpPr>
        <p:grpSp>
          <p:nvGrpSpPr>
            <p:cNvPr id="994" name="Google Shape;994;p23"/>
            <p:cNvGrpSpPr/>
            <p:nvPr/>
          </p:nvGrpSpPr>
          <p:grpSpPr>
            <a:xfrm>
              <a:off x="7940550" y="0"/>
              <a:ext cx="1215125" cy="579550"/>
              <a:chOff x="7940550" y="0"/>
              <a:chExt cx="1215125" cy="579550"/>
            </a:xfrm>
          </p:grpSpPr>
          <p:sp>
            <p:nvSpPr>
              <p:cNvPr id="995" name="Google Shape;995;p23"/>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3"/>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23"/>
            <p:cNvGrpSpPr/>
            <p:nvPr/>
          </p:nvGrpSpPr>
          <p:grpSpPr>
            <a:xfrm>
              <a:off x="8367975" y="47075"/>
              <a:ext cx="928900" cy="997075"/>
              <a:chOff x="8367975" y="47075"/>
              <a:chExt cx="928900" cy="997075"/>
            </a:xfrm>
          </p:grpSpPr>
          <p:sp>
            <p:nvSpPr>
              <p:cNvPr id="1003" name="Google Shape;1003;p23"/>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3"/>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3"/>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7">
    <p:spTree>
      <p:nvGrpSpPr>
        <p:cNvPr id="1" name="Shape 1049"/>
        <p:cNvGrpSpPr/>
        <p:nvPr/>
      </p:nvGrpSpPr>
      <p:grpSpPr>
        <a:xfrm>
          <a:off x="0" y="0"/>
          <a:ext cx="0" cy="0"/>
          <a:chOff x="0" y="0"/>
          <a:chExt cx="0" cy="0"/>
        </a:xfrm>
      </p:grpSpPr>
      <p:sp>
        <p:nvSpPr>
          <p:cNvPr id="1050" name="Google Shape;1050;p25"/>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grpSp>
        <p:nvGrpSpPr>
          <p:cNvPr id="1051" name="Google Shape;1051;p25"/>
          <p:cNvGrpSpPr/>
          <p:nvPr/>
        </p:nvGrpSpPr>
        <p:grpSpPr>
          <a:xfrm flipH="1">
            <a:off x="-180975" y="-104775"/>
            <a:ext cx="1356325" cy="1044150"/>
            <a:chOff x="7940550" y="0"/>
            <a:chExt cx="1356325" cy="1044150"/>
          </a:xfrm>
        </p:grpSpPr>
        <p:grpSp>
          <p:nvGrpSpPr>
            <p:cNvPr id="1052" name="Google Shape;1052;p25"/>
            <p:cNvGrpSpPr/>
            <p:nvPr/>
          </p:nvGrpSpPr>
          <p:grpSpPr>
            <a:xfrm>
              <a:off x="7940550" y="0"/>
              <a:ext cx="1215125" cy="579550"/>
              <a:chOff x="7940550" y="0"/>
              <a:chExt cx="1215125" cy="579550"/>
            </a:xfrm>
          </p:grpSpPr>
          <p:sp>
            <p:nvSpPr>
              <p:cNvPr id="1053" name="Google Shape;1053;p25"/>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5"/>
            <p:cNvGrpSpPr/>
            <p:nvPr/>
          </p:nvGrpSpPr>
          <p:grpSpPr>
            <a:xfrm>
              <a:off x="8367975" y="47075"/>
              <a:ext cx="928900" cy="997075"/>
              <a:chOff x="8367975" y="47075"/>
              <a:chExt cx="928900" cy="997075"/>
            </a:xfrm>
          </p:grpSpPr>
          <p:sp>
            <p:nvSpPr>
              <p:cNvPr id="1061" name="Google Shape;1061;p25"/>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9" name="Google Shape;1069;p25"/>
          <p:cNvGrpSpPr/>
          <p:nvPr/>
        </p:nvGrpSpPr>
        <p:grpSpPr>
          <a:xfrm rot="10800000" flipH="1">
            <a:off x="7902375" y="4153100"/>
            <a:ext cx="1356325" cy="1044150"/>
            <a:chOff x="7940550" y="0"/>
            <a:chExt cx="1356325" cy="1044150"/>
          </a:xfrm>
        </p:grpSpPr>
        <p:grpSp>
          <p:nvGrpSpPr>
            <p:cNvPr id="1070" name="Google Shape;1070;p25"/>
            <p:cNvGrpSpPr/>
            <p:nvPr/>
          </p:nvGrpSpPr>
          <p:grpSpPr>
            <a:xfrm>
              <a:off x="7940550" y="0"/>
              <a:ext cx="1215125" cy="579550"/>
              <a:chOff x="7940550" y="0"/>
              <a:chExt cx="1215125" cy="579550"/>
            </a:xfrm>
          </p:grpSpPr>
          <p:sp>
            <p:nvSpPr>
              <p:cNvPr id="1071" name="Google Shape;1071;p25"/>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25"/>
            <p:cNvGrpSpPr/>
            <p:nvPr/>
          </p:nvGrpSpPr>
          <p:grpSpPr>
            <a:xfrm>
              <a:off x="8367975" y="47075"/>
              <a:ext cx="928900" cy="997075"/>
              <a:chOff x="8367975" y="47075"/>
              <a:chExt cx="928900" cy="997075"/>
            </a:xfrm>
          </p:grpSpPr>
          <p:sp>
            <p:nvSpPr>
              <p:cNvPr id="1079" name="Google Shape;1079;p25"/>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255"/>
        <p:cNvGrpSpPr/>
        <p:nvPr/>
      </p:nvGrpSpPr>
      <p:grpSpPr>
        <a:xfrm>
          <a:off x="0" y="0"/>
          <a:ext cx="0" cy="0"/>
          <a:chOff x="0" y="0"/>
          <a:chExt cx="0" cy="0"/>
        </a:xfrm>
      </p:grpSpPr>
      <p:grpSp>
        <p:nvGrpSpPr>
          <p:cNvPr id="1256" name="Google Shape;1256;p29"/>
          <p:cNvGrpSpPr/>
          <p:nvPr/>
        </p:nvGrpSpPr>
        <p:grpSpPr>
          <a:xfrm>
            <a:off x="7902375" y="-104775"/>
            <a:ext cx="1356325" cy="1044150"/>
            <a:chOff x="7940550" y="0"/>
            <a:chExt cx="1356325" cy="1044150"/>
          </a:xfrm>
        </p:grpSpPr>
        <p:grpSp>
          <p:nvGrpSpPr>
            <p:cNvPr id="1257" name="Google Shape;1257;p29"/>
            <p:cNvGrpSpPr/>
            <p:nvPr/>
          </p:nvGrpSpPr>
          <p:grpSpPr>
            <a:xfrm>
              <a:off x="7940550" y="0"/>
              <a:ext cx="1215125" cy="579550"/>
              <a:chOff x="7940550" y="0"/>
              <a:chExt cx="1215125" cy="579550"/>
            </a:xfrm>
          </p:grpSpPr>
          <p:sp>
            <p:nvSpPr>
              <p:cNvPr id="1258" name="Google Shape;1258;p29"/>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9"/>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9"/>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9"/>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9"/>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9"/>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29"/>
            <p:cNvGrpSpPr/>
            <p:nvPr/>
          </p:nvGrpSpPr>
          <p:grpSpPr>
            <a:xfrm>
              <a:off x="8367975" y="47075"/>
              <a:ext cx="928900" cy="997075"/>
              <a:chOff x="8367975" y="47075"/>
              <a:chExt cx="928900" cy="997075"/>
            </a:xfrm>
          </p:grpSpPr>
          <p:sp>
            <p:nvSpPr>
              <p:cNvPr id="1266" name="Google Shape;1266;p29"/>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9"/>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9"/>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9"/>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4" name="Google Shape;1274;p29"/>
          <p:cNvGrpSpPr/>
          <p:nvPr/>
        </p:nvGrpSpPr>
        <p:grpSpPr>
          <a:xfrm rot="10800000">
            <a:off x="-180975" y="4153100"/>
            <a:ext cx="1356325" cy="1044150"/>
            <a:chOff x="7940550" y="0"/>
            <a:chExt cx="1356325" cy="1044150"/>
          </a:xfrm>
        </p:grpSpPr>
        <p:grpSp>
          <p:nvGrpSpPr>
            <p:cNvPr id="1275" name="Google Shape;1275;p29"/>
            <p:cNvGrpSpPr/>
            <p:nvPr/>
          </p:nvGrpSpPr>
          <p:grpSpPr>
            <a:xfrm>
              <a:off x="7940550" y="0"/>
              <a:ext cx="1215125" cy="579550"/>
              <a:chOff x="7940550" y="0"/>
              <a:chExt cx="1215125" cy="579550"/>
            </a:xfrm>
          </p:grpSpPr>
          <p:sp>
            <p:nvSpPr>
              <p:cNvPr id="1276" name="Google Shape;1276;p29"/>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 name="Google Shape;1283;p29"/>
            <p:cNvGrpSpPr/>
            <p:nvPr/>
          </p:nvGrpSpPr>
          <p:grpSpPr>
            <a:xfrm>
              <a:off x="8367975" y="47075"/>
              <a:ext cx="928900" cy="997075"/>
              <a:chOff x="8367975" y="47075"/>
              <a:chExt cx="928900" cy="997075"/>
            </a:xfrm>
          </p:grpSpPr>
          <p:sp>
            <p:nvSpPr>
              <p:cNvPr id="1284" name="Google Shape;1284;p29"/>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9"/>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9"/>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9"/>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9"/>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2" name="Google Shape;1292;p29"/>
          <p:cNvSpPr/>
          <p:nvPr/>
        </p:nvSpPr>
        <p:spPr>
          <a:xfrm>
            <a:off x="7846625" y="630500"/>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9"/>
          <p:cNvSpPr/>
          <p:nvPr/>
        </p:nvSpPr>
        <p:spPr>
          <a:xfrm>
            <a:off x="7401775" y="986100"/>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a:off x="7865850" y="1082325"/>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9"/>
          <p:cNvSpPr/>
          <p:nvPr/>
        </p:nvSpPr>
        <p:spPr>
          <a:xfrm>
            <a:off x="7485175" y="16407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9"/>
          <p:cNvSpPr/>
          <p:nvPr/>
        </p:nvSpPr>
        <p:spPr>
          <a:xfrm>
            <a:off x="6267175" y="682413"/>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9"/>
          <p:cNvSpPr/>
          <p:nvPr/>
        </p:nvSpPr>
        <p:spPr>
          <a:xfrm>
            <a:off x="6874575" y="4067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9"/>
          <p:cNvSpPr/>
          <p:nvPr/>
        </p:nvSpPr>
        <p:spPr>
          <a:xfrm>
            <a:off x="5709800" y="851475"/>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9"/>
          <p:cNvSpPr/>
          <p:nvPr/>
        </p:nvSpPr>
        <p:spPr>
          <a:xfrm>
            <a:off x="5771750" y="418700"/>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9"/>
          <p:cNvSpPr/>
          <p:nvPr/>
        </p:nvSpPr>
        <p:spPr>
          <a:xfrm flipH="1">
            <a:off x="1214000" y="46214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9"/>
          <p:cNvSpPr/>
          <p:nvPr/>
        </p:nvSpPr>
        <p:spPr>
          <a:xfrm flipH="1">
            <a:off x="1697300" y="4977075"/>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9"/>
          <p:cNvSpPr/>
          <p:nvPr/>
        </p:nvSpPr>
        <p:spPr>
          <a:xfrm flipH="1">
            <a:off x="1233225" y="5073300"/>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9"/>
          <p:cNvSpPr/>
          <p:nvPr/>
        </p:nvSpPr>
        <p:spPr>
          <a:xfrm flipH="1">
            <a:off x="1500350" y="415505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9"/>
          <p:cNvSpPr/>
          <p:nvPr/>
        </p:nvSpPr>
        <p:spPr>
          <a:xfrm flipH="1">
            <a:off x="2718350" y="46733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9"/>
          <p:cNvSpPr/>
          <p:nvPr/>
        </p:nvSpPr>
        <p:spPr>
          <a:xfrm flipH="1">
            <a:off x="2186050" y="43977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9"/>
          <p:cNvSpPr/>
          <p:nvPr/>
        </p:nvSpPr>
        <p:spPr>
          <a:xfrm flipH="1">
            <a:off x="3376950" y="4842450"/>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9"/>
          <p:cNvSpPr/>
          <p:nvPr/>
        </p:nvSpPr>
        <p:spPr>
          <a:xfrm flipH="1">
            <a:off x="3315000" y="4409675"/>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08"/>
        <p:cNvGrpSpPr/>
        <p:nvPr/>
      </p:nvGrpSpPr>
      <p:grpSpPr>
        <a:xfrm>
          <a:off x="0" y="0"/>
          <a:ext cx="0" cy="0"/>
          <a:chOff x="0" y="0"/>
          <a:chExt cx="0" cy="0"/>
        </a:xfrm>
      </p:grpSpPr>
      <p:grpSp>
        <p:nvGrpSpPr>
          <p:cNvPr id="1309" name="Google Shape;1309;p30"/>
          <p:cNvGrpSpPr/>
          <p:nvPr/>
        </p:nvGrpSpPr>
        <p:grpSpPr>
          <a:xfrm flipH="1">
            <a:off x="-180975" y="-104775"/>
            <a:ext cx="1356325" cy="1044150"/>
            <a:chOff x="7940550" y="0"/>
            <a:chExt cx="1356325" cy="1044150"/>
          </a:xfrm>
        </p:grpSpPr>
        <p:grpSp>
          <p:nvGrpSpPr>
            <p:cNvPr id="1310" name="Google Shape;1310;p30"/>
            <p:cNvGrpSpPr/>
            <p:nvPr/>
          </p:nvGrpSpPr>
          <p:grpSpPr>
            <a:xfrm>
              <a:off x="7940550" y="0"/>
              <a:ext cx="1215125" cy="579550"/>
              <a:chOff x="7940550" y="0"/>
              <a:chExt cx="1215125" cy="579550"/>
            </a:xfrm>
          </p:grpSpPr>
          <p:sp>
            <p:nvSpPr>
              <p:cNvPr id="1311" name="Google Shape;1311;p30"/>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0"/>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0"/>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0"/>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0"/>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30"/>
            <p:cNvGrpSpPr/>
            <p:nvPr/>
          </p:nvGrpSpPr>
          <p:grpSpPr>
            <a:xfrm>
              <a:off x="8367975" y="47075"/>
              <a:ext cx="928900" cy="997075"/>
              <a:chOff x="8367975" y="47075"/>
              <a:chExt cx="928900" cy="997075"/>
            </a:xfrm>
          </p:grpSpPr>
          <p:sp>
            <p:nvSpPr>
              <p:cNvPr id="1319" name="Google Shape;1319;p30"/>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0"/>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0"/>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0"/>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0"/>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0"/>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7" name="Google Shape;1327;p30"/>
          <p:cNvGrpSpPr/>
          <p:nvPr/>
        </p:nvGrpSpPr>
        <p:grpSpPr>
          <a:xfrm rot="10800000" flipH="1">
            <a:off x="7902375" y="4153100"/>
            <a:ext cx="1356325" cy="1044150"/>
            <a:chOff x="7940550" y="0"/>
            <a:chExt cx="1356325" cy="1044150"/>
          </a:xfrm>
        </p:grpSpPr>
        <p:grpSp>
          <p:nvGrpSpPr>
            <p:cNvPr id="1328" name="Google Shape;1328;p30"/>
            <p:cNvGrpSpPr/>
            <p:nvPr/>
          </p:nvGrpSpPr>
          <p:grpSpPr>
            <a:xfrm>
              <a:off x="7940550" y="0"/>
              <a:ext cx="1215125" cy="579550"/>
              <a:chOff x="7940550" y="0"/>
              <a:chExt cx="1215125" cy="579550"/>
            </a:xfrm>
          </p:grpSpPr>
          <p:sp>
            <p:nvSpPr>
              <p:cNvPr id="1329" name="Google Shape;1329;p30"/>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0"/>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30"/>
            <p:cNvGrpSpPr/>
            <p:nvPr/>
          </p:nvGrpSpPr>
          <p:grpSpPr>
            <a:xfrm>
              <a:off x="8367975" y="47075"/>
              <a:ext cx="928900" cy="997075"/>
              <a:chOff x="8367975" y="47075"/>
              <a:chExt cx="928900" cy="997075"/>
            </a:xfrm>
          </p:grpSpPr>
          <p:sp>
            <p:nvSpPr>
              <p:cNvPr id="1337" name="Google Shape;1337;p30"/>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0"/>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0"/>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0"/>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5" name="Google Shape;1345;p30"/>
          <p:cNvSpPr/>
          <p:nvPr/>
        </p:nvSpPr>
        <p:spPr>
          <a:xfrm>
            <a:off x="1877175" y="3341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0"/>
          <p:cNvSpPr/>
          <p:nvPr/>
        </p:nvSpPr>
        <p:spPr>
          <a:xfrm>
            <a:off x="1544300" y="20217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0"/>
          <p:cNvSpPr/>
          <p:nvPr/>
        </p:nvSpPr>
        <p:spPr>
          <a:xfrm>
            <a:off x="240575" y="118293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0"/>
          <p:cNvSpPr/>
          <p:nvPr/>
        </p:nvSpPr>
        <p:spPr>
          <a:xfrm>
            <a:off x="1257550" y="39132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0"/>
          <p:cNvSpPr/>
          <p:nvPr/>
        </p:nvSpPr>
        <p:spPr>
          <a:xfrm>
            <a:off x="482375" y="1154850"/>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0"/>
          <p:cNvSpPr/>
          <p:nvPr/>
        </p:nvSpPr>
        <p:spPr>
          <a:xfrm>
            <a:off x="154725" y="1037825"/>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rot="6521969" flipH="1">
            <a:off x="8867919" y="3582032"/>
            <a:ext cx="55749" cy="51924"/>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rot="6521969" flipH="1">
            <a:off x="8822817" y="3851214"/>
            <a:ext cx="130848" cy="131998"/>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rot="6521969" flipH="1">
            <a:off x="7475901" y="4771763"/>
            <a:ext cx="130848" cy="131998"/>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rot="6521969" flipH="1">
            <a:off x="8615166" y="4150641"/>
            <a:ext cx="55749" cy="51924"/>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p:nvPr/>
        </p:nvSpPr>
        <p:spPr>
          <a:xfrm rot="6521969" flipH="1">
            <a:off x="7663608" y="4668271"/>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0"/>
          <p:cNvSpPr/>
          <p:nvPr/>
        </p:nvSpPr>
        <p:spPr>
          <a:xfrm rot="6521969" flipH="1">
            <a:off x="7669454" y="5016176"/>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7" name="Google Shape;1357;p30"/>
          <p:cNvGrpSpPr/>
          <p:nvPr/>
        </p:nvGrpSpPr>
        <p:grpSpPr>
          <a:xfrm>
            <a:off x="7835300" y="-104775"/>
            <a:ext cx="1356325" cy="1044150"/>
            <a:chOff x="7940550" y="0"/>
            <a:chExt cx="1356325" cy="1044150"/>
          </a:xfrm>
        </p:grpSpPr>
        <p:grpSp>
          <p:nvGrpSpPr>
            <p:cNvPr id="1358" name="Google Shape;1358;p30"/>
            <p:cNvGrpSpPr/>
            <p:nvPr/>
          </p:nvGrpSpPr>
          <p:grpSpPr>
            <a:xfrm>
              <a:off x="7940550" y="0"/>
              <a:ext cx="1215125" cy="579550"/>
              <a:chOff x="7940550" y="0"/>
              <a:chExt cx="1215125" cy="579550"/>
            </a:xfrm>
          </p:grpSpPr>
          <p:sp>
            <p:nvSpPr>
              <p:cNvPr id="1359" name="Google Shape;1359;p30"/>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30"/>
            <p:cNvGrpSpPr/>
            <p:nvPr/>
          </p:nvGrpSpPr>
          <p:grpSpPr>
            <a:xfrm>
              <a:off x="8367975" y="47075"/>
              <a:ext cx="928900" cy="997075"/>
              <a:chOff x="8367975" y="47075"/>
              <a:chExt cx="928900" cy="997075"/>
            </a:xfrm>
          </p:grpSpPr>
          <p:sp>
            <p:nvSpPr>
              <p:cNvPr id="1367" name="Google Shape;1367;p30"/>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30"/>
          <p:cNvGrpSpPr/>
          <p:nvPr/>
        </p:nvGrpSpPr>
        <p:grpSpPr>
          <a:xfrm rot="10800000">
            <a:off x="-248050" y="4153100"/>
            <a:ext cx="1356325" cy="1044150"/>
            <a:chOff x="7940550" y="0"/>
            <a:chExt cx="1356325" cy="1044150"/>
          </a:xfrm>
        </p:grpSpPr>
        <p:grpSp>
          <p:nvGrpSpPr>
            <p:cNvPr id="1376" name="Google Shape;1376;p30"/>
            <p:cNvGrpSpPr/>
            <p:nvPr/>
          </p:nvGrpSpPr>
          <p:grpSpPr>
            <a:xfrm>
              <a:off x="7940550" y="0"/>
              <a:ext cx="1215125" cy="579550"/>
              <a:chOff x="7940550" y="0"/>
              <a:chExt cx="1215125" cy="579550"/>
            </a:xfrm>
          </p:grpSpPr>
          <p:sp>
            <p:nvSpPr>
              <p:cNvPr id="1377" name="Google Shape;1377;p30"/>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0"/>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30"/>
            <p:cNvGrpSpPr/>
            <p:nvPr/>
          </p:nvGrpSpPr>
          <p:grpSpPr>
            <a:xfrm>
              <a:off x="8367975" y="47075"/>
              <a:ext cx="928900" cy="997075"/>
              <a:chOff x="8367975" y="47075"/>
              <a:chExt cx="928900" cy="997075"/>
            </a:xfrm>
          </p:grpSpPr>
          <p:sp>
            <p:nvSpPr>
              <p:cNvPr id="1385" name="Google Shape;1385;p30"/>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0"/>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3" name="Google Shape;1393;p30"/>
          <p:cNvSpPr/>
          <p:nvPr/>
        </p:nvSpPr>
        <p:spPr>
          <a:xfrm flipH="1">
            <a:off x="7241325" y="3341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0"/>
          <p:cNvSpPr/>
          <p:nvPr/>
        </p:nvSpPr>
        <p:spPr>
          <a:xfrm flipH="1">
            <a:off x="7499100" y="20217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0"/>
          <p:cNvSpPr/>
          <p:nvPr/>
        </p:nvSpPr>
        <p:spPr>
          <a:xfrm flipH="1">
            <a:off x="8802825" y="118293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0"/>
          <p:cNvSpPr/>
          <p:nvPr/>
        </p:nvSpPr>
        <p:spPr>
          <a:xfrm flipH="1">
            <a:off x="7860950" y="39132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0"/>
          <p:cNvSpPr/>
          <p:nvPr/>
        </p:nvSpPr>
        <p:spPr>
          <a:xfrm flipH="1">
            <a:off x="8662250" y="1154850"/>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0"/>
          <p:cNvSpPr/>
          <p:nvPr/>
        </p:nvSpPr>
        <p:spPr>
          <a:xfrm flipH="1">
            <a:off x="8989900" y="1037825"/>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rot="-6521969">
            <a:off x="143073" y="3582032"/>
            <a:ext cx="55749" cy="51924"/>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rot="-6521969">
            <a:off x="113076" y="3851214"/>
            <a:ext cx="130848" cy="131998"/>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0"/>
          <p:cNvSpPr/>
          <p:nvPr/>
        </p:nvSpPr>
        <p:spPr>
          <a:xfrm rot="-6521969">
            <a:off x="1459992" y="4771763"/>
            <a:ext cx="130848" cy="131998"/>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rot="-6521969">
            <a:off x="395827" y="4150641"/>
            <a:ext cx="55749" cy="51924"/>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rot="-6521969">
            <a:off x="1373510" y="4668271"/>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rot="-6521969">
            <a:off x="1367664" y="5016176"/>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grpSp>
        <p:nvGrpSpPr>
          <p:cNvPr id="67" name="Google Shape;67;p3"/>
          <p:cNvGrpSpPr/>
          <p:nvPr/>
        </p:nvGrpSpPr>
        <p:grpSpPr>
          <a:xfrm>
            <a:off x="2841200" y="730350"/>
            <a:ext cx="2670713" cy="3625850"/>
            <a:chOff x="2841200" y="730350"/>
            <a:chExt cx="2670713" cy="3625850"/>
          </a:xfrm>
        </p:grpSpPr>
        <p:grpSp>
          <p:nvGrpSpPr>
            <p:cNvPr id="68" name="Google Shape;68;p3"/>
            <p:cNvGrpSpPr/>
            <p:nvPr/>
          </p:nvGrpSpPr>
          <p:grpSpPr>
            <a:xfrm>
              <a:off x="2841200" y="730350"/>
              <a:ext cx="1971863" cy="1027600"/>
              <a:chOff x="2841200" y="730350"/>
              <a:chExt cx="1971863" cy="1027600"/>
            </a:xfrm>
          </p:grpSpPr>
          <p:sp>
            <p:nvSpPr>
              <p:cNvPr id="69" name="Google Shape;69;p3"/>
              <p:cNvSpPr/>
              <p:nvPr/>
            </p:nvSpPr>
            <p:spPr>
              <a:xfrm>
                <a:off x="4258225" y="170602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3975800" y="1247575"/>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795738" y="13065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4795750" y="1736575"/>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059200" y="73035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841200" y="12486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448600" y="973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3201525" y="4047725"/>
              <a:ext cx="2310388" cy="308475"/>
              <a:chOff x="3201525" y="4047725"/>
              <a:chExt cx="2310388" cy="308475"/>
            </a:xfrm>
          </p:grpSpPr>
          <p:sp>
            <p:nvSpPr>
              <p:cNvPr id="77" name="Google Shape;77;p3"/>
              <p:cNvSpPr/>
              <p:nvPr/>
            </p:nvSpPr>
            <p:spPr>
              <a:xfrm>
                <a:off x="3521775" y="4328100"/>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201525" y="4047725"/>
                <a:ext cx="29650" cy="28050"/>
              </a:xfrm>
              <a:custGeom>
                <a:avLst/>
                <a:gdLst/>
                <a:ahLst/>
                <a:cxnLst/>
                <a:rect l="l" t="t" r="r" b="b"/>
                <a:pathLst>
                  <a:path w="1186" h="1122" extrusionOk="0">
                    <a:moveTo>
                      <a:pt x="593" y="0"/>
                    </a:moveTo>
                    <a:cubicBezTo>
                      <a:pt x="313" y="0"/>
                      <a:pt x="72" y="209"/>
                      <a:pt x="38" y="494"/>
                    </a:cubicBezTo>
                    <a:cubicBezTo>
                      <a:pt x="1" y="801"/>
                      <a:pt x="220" y="1081"/>
                      <a:pt x="527" y="1118"/>
                    </a:cubicBezTo>
                    <a:cubicBezTo>
                      <a:pt x="550" y="1121"/>
                      <a:pt x="572" y="1122"/>
                      <a:pt x="594" y="1122"/>
                    </a:cubicBezTo>
                    <a:cubicBezTo>
                      <a:pt x="873" y="1122"/>
                      <a:pt x="1114" y="913"/>
                      <a:pt x="1148" y="628"/>
                    </a:cubicBezTo>
                    <a:cubicBezTo>
                      <a:pt x="1185" y="321"/>
                      <a:pt x="967" y="41"/>
                      <a:pt x="660" y="4"/>
                    </a:cubicBezTo>
                    <a:cubicBezTo>
                      <a:pt x="638" y="2"/>
                      <a:pt x="615" y="0"/>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812325" y="4047725"/>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265750" y="4200600"/>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482288" y="4200600"/>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775000" y="4047725"/>
                <a:ext cx="29650" cy="28050"/>
              </a:xfrm>
              <a:custGeom>
                <a:avLst/>
                <a:gdLst/>
                <a:ahLst/>
                <a:cxnLst/>
                <a:rect l="l" t="t" r="r" b="b"/>
                <a:pathLst>
                  <a:path w="1186" h="1122" extrusionOk="0">
                    <a:moveTo>
                      <a:pt x="593" y="0"/>
                    </a:moveTo>
                    <a:cubicBezTo>
                      <a:pt x="313" y="0"/>
                      <a:pt x="72" y="209"/>
                      <a:pt x="38" y="494"/>
                    </a:cubicBezTo>
                    <a:cubicBezTo>
                      <a:pt x="1" y="801"/>
                      <a:pt x="220" y="1081"/>
                      <a:pt x="527" y="1118"/>
                    </a:cubicBezTo>
                    <a:cubicBezTo>
                      <a:pt x="550" y="1121"/>
                      <a:pt x="572" y="1122"/>
                      <a:pt x="594" y="1122"/>
                    </a:cubicBezTo>
                    <a:cubicBezTo>
                      <a:pt x="873" y="1122"/>
                      <a:pt x="1114" y="913"/>
                      <a:pt x="1148" y="628"/>
                    </a:cubicBezTo>
                    <a:cubicBezTo>
                      <a:pt x="1185" y="321"/>
                      <a:pt x="967" y="41"/>
                      <a:pt x="660" y="4"/>
                    </a:cubicBezTo>
                    <a:cubicBezTo>
                      <a:pt x="638" y="2"/>
                      <a:pt x="615" y="0"/>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3"/>
          <p:cNvSpPr txBox="1">
            <a:spLocks noGrp="1"/>
          </p:cNvSpPr>
          <p:nvPr>
            <p:ph type="title"/>
          </p:nvPr>
        </p:nvSpPr>
        <p:spPr>
          <a:xfrm>
            <a:off x="1762050" y="2042725"/>
            <a:ext cx="42162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4" name="Google Shape;84;p3"/>
          <p:cNvSpPr txBox="1">
            <a:spLocks noGrp="1"/>
          </p:cNvSpPr>
          <p:nvPr>
            <p:ph type="title" idx="2" hasCustomPrompt="1"/>
          </p:nvPr>
        </p:nvSpPr>
        <p:spPr>
          <a:xfrm>
            <a:off x="703650" y="2042725"/>
            <a:ext cx="10584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5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5" name="Google Shape;85;p3"/>
          <p:cNvSpPr txBox="1">
            <a:spLocks noGrp="1"/>
          </p:cNvSpPr>
          <p:nvPr>
            <p:ph type="subTitle" idx="1"/>
          </p:nvPr>
        </p:nvSpPr>
        <p:spPr>
          <a:xfrm>
            <a:off x="1762050" y="2890975"/>
            <a:ext cx="4216200" cy="365700"/>
          </a:xfrm>
          <a:prstGeom prst="rect">
            <a:avLst/>
          </a:prstGeom>
          <a:solidFill>
            <a:schemeClr val="accent5"/>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6" name="Google Shape;86;p3"/>
          <p:cNvGrpSpPr/>
          <p:nvPr/>
        </p:nvGrpSpPr>
        <p:grpSpPr>
          <a:xfrm flipH="1">
            <a:off x="-180975" y="-104775"/>
            <a:ext cx="1356325" cy="1044150"/>
            <a:chOff x="7940550" y="0"/>
            <a:chExt cx="1356325" cy="1044150"/>
          </a:xfrm>
        </p:grpSpPr>
        <p:grpSp>
          <p:nvGrpSpPr>
            <p:cNvPr id="87" name="Google Shape;87;p3"/>
            <p:cNvGrpSpPr/>
            <p:nvPr/>
          </p:nvGrpSpPr>
          <p:grpSpPr>
            <a:xfrm>
              <a:off x="7940550" y="0"/>
              <a:ext cx="1215125" cy="579550"/>
              <a:chOff x="7940550" y="0"/>
              <a:chExt cx="1215125" cy="579550"/>
            </a:xfrm>
          </p:grpSpPr>
          <p:sp>
            <p:nvSpPr>
              <p:cNvPr id="88" name="Google Shape;88;p3"/>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a:off x="8367975" y="47075"/>
              <a:ext cx="928900" cy="997075"/>
              <a:chOff x="8367975" y="47075"/>
              <a:chExt cx="928900" cy="997075"/>
            </a:xfrm>
          </p:grpSpPr>
          <p:sp>
            <p:nvSpPr>
              <p:cNvPr id="96" name="Google Shape;96;p3"/>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 name="Google Shape;104;p3"/>
          <p:cNvGrpSpPr/>
          <p:nvPr/>
        </p:nvGrpSpPr>
        <p:grpSpPr>
          <a:xfrm rot="10800000" flipH="1">
            <a:off x="7902375" y="4153100"/>
            <a:ext cx="1356325" cy="1044150"/>
            <a:chOff x="7940550" y="0"/>
            <a:chExt cx="1356325" cy="1044150"/>
          </a:xfrm>
        </p:grpSpPr>
        <p:grpSp>
          <p:nvGrpSpPr>
            <p:cNvPr id="105" name="Google Shape;105;p3"/>
            <p:cNvGrpSpPr/>
            <p:nvPr/>
          </p:nvGrpSpPr>
          <p:grpSpPr>
            <a:xfrm>
              <a:off x="7940550" y="0"/>
              <a:ext cx="1215125" cy="579550"/>
              <a:chOff x="7940550" y="0"/>
              <a:chExt cx="1215125" cy="579550"/>
            </a:xfrm>
          </p:grpSpPr>
          <p:sp>
            <p:nvSpPr>
              <p:cNvPr id="106" name="Google Shape;106;p3"/>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3"/>
            <p:cNvGrpSpPr/>
            <p:nvPr/>
          </p:nvGrpSpPr>
          <p:grpSpPr>
            <a:xfrm>
              <a:off x="8367975" y="47075"/>
              <a:ext cx="928900" cy="997075"/>
              <a:chOff x="8367975" y="47075"/>
              <a:chExt cx="928900" cy="997075"/>
            </a:xfrm>
          </p:grpSpPr>
          <p:sp>
            <p:nvSpPr>
              <p:cNvPr id="114" name="Google Shape;114;p3"/>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 name="Google Shape;124;p4"/>
          <p:cNvSpPr txBox="1">
            <a:spLocks noGrp="1"/>
          </p:cNvSpPr>
          <p:nvPr>
            <p:ph type="body" idx="1"/>
          </p:nvPr>
        </p:nvSpPr>
        <p:spPr>
          <a:xfrm>
            <a:off x="720000" y="1152475"/>
            <a:ext cx="7704000" cy="120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125" name="Google Shape;125;p4"/>
          <p:cNvGrpSpPr/>
          <p:nvPr/>
        </p:nvGrpSpPr>
        <p:grpSpPr>
          <a:xfrm>
            <a:off x="7902375" y="-104775"/>
            <a:ext cx="1356325" cy="1044150"/>
            <a:chOff x="7940550" y="0"/>
            <a:chExt cx="1356325" cy="1044150"/>
          </a:xfrm>
        </p:grpSpPr>
        <p:grpSp>
          <p:nvGrpSpPr>
            <p:cNvPr id="126" name="Google Shape;126;p4"/>
            <p:cNvGrpSpPr/>
            <p:nvPr/>
          </p:nvGrpSpPr>
          <p:grpSpPr>
            <a:xfrm>
              <a:off x="7940550" y="0"/>
              <a:ext cx="1215125" cy="579550"/>
              <a:chOff x="7940550" y="0"/>
              <a:chExt cx="1215125" cy="579550"/>
            </a:xfrm>
          </p:grpSpPr>
          <p:sp>
            <p:nvSpPr>
              <p:cNvPr id="127" name="Google Shape;127;p4"/>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4"/>
            <p:cNvGrpSpPr/>
            <p:nvPr/>
          </p:nvGrpSpPr>
          <p:grpSpPr>
            <a:xfrm>
              <a:off x="8367975" y="47075"/>
              <a:ext cx="928900" cy="997075"/>
              <a:chOff x="8367975" y="47075"/>
              <a:chExt cx="928900" cy="997075"/>
            </a:xfrm>
          </p:grpSpPr>
          <p:sp>
            <p:nvSpPr>
              <p:cNvPr id="135" name="Google Shape;135;p4"/>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 name="Google Shape;143;p4"/>
          <p:cNvGrpSpPr/>
          <p:nvPr/>
        </p:nvGrpSpPr>
        <p:grpSpPr>
          <a:xfrm rot="10800000">
            <a:off x="-180975" y="4153100"/>
            <a:ext cx="1356325" cy="1044150"/>
            <a:chOff x="7940550" y="0"/>
            <a:chExt cx="1356325" cy="1044150"/>
          </a:xfrm>
        </p:grpSpPr>
        <p:grpSp>
          <p:nvGrpSpPr>
            <p:cNvPr id="144" name="Google Shape;144;p4"/>
            <p:cNvGrpSpPr/>
            <p:nvPr/>
          </p:nvGrpSpPr>
          <p:grpSpPr>
            <a:xfrm>
              <a:off x="7940550" y="0"/>
              <a:ext cx="1215125" cy="579550"/>
              <a:chOff x="7940550" y="0"/>
              <a:chExt cx="1215125" cy="579550"/>
            </a:xfrm>
          </p:grpSpPr>
          <p:sp>
            <p:nvSpPr>
              <p:cNvPr id="145" name="Google Shape;145;p4"/>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4"/>
            <p:cNvGrpSpPr/>
            <p:nvPr/>
          </p:nvGrpSpPr>
          <p:grpSpPr>
            <a:xfrm>
              <a:off x="8367975" y="47075"/>
              <a:ext cx="928900" cy="997075"/>
              <a:chOff x="8367975" y="47075"/>
              <a:chExt cx="928900" cy="997075"/>
            </a:xfrm>
          </p:grpSpPr>
          <p:sp>
            <p:nvSpPr>
              <p:cNvPr id="153" name="Google Shape;153;p4"/>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orient="horz" pos="667">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
        <p:cNvGrpSpPr/>
        <p:nvPr/>
      </p:nvGrpSpPr>
      <p:grpSpPr>
        <a:xfrm>
          <a:off x="0" y="0"/>
          <a:ext cx="0" cy="0"/>
          <a:chOff x="0" y="0"/>
          <a:chExt cx="0" cy="0"/>
        </a:xfrm>
      </p:grpSpPr>
      <p:grpSp>
        <p:nvGrpSpPr>
          <p:cNvPr id="162" name="Google Shape;162;p5"/>
          <p:cNvGrpSpPr/>
          <p:nvPr/>
        </p:nvGrpSpPr>
        <p:grpSpPr>
          <a:xfrm>
            <a:off x="1019925" y="1371225"/>
            <a:ext cx="6532750" cy="934650"/>
            <a:chOff x="1019925" y="1371225"/>
            <a:chExt cx="6532750" cy="934650"/>
          </a:xfrm>
        </p:grpSpPr>
        <p:sp>
          <p:nvSpPr>
            <p:cNvPr id="163" name="Google Shape;163;p5"/>
            <p:cNvSpPr/>
            <p:nvPr/>
          </p:nvSpPr>
          <p:spPr>
            <a:xfrm>
              <a:off x="7496925" y="1837650"/>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7052075" y="2193250"/>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516150" y="2289475"/>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7135475" y="137122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3602900" y="1573863"/>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524875" y="161391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5360100" y="2058625"/>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5422050" y="1625850"/>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220075" y="1875750"/>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2258175" y="15042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83475" y="2268175"/>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096550" y="1756075"/>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3801400" y="2203750"/>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019925" y="18471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5"/>
          <p:cNvSpPr txBox="1">
            <a:spLocks noGrp="1"/>
          </p:cNvSpPr>
          <p:nvPr>
            <p:ph type="subTitle" idx="1"/>
          </p:nvPr>
        </p:nvSpPr>
        <p:spPr>
          <a:xfrm>
            <a:off x="1661427" y="3627500"/>
            <a:ext cx="2579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100">
                <a:latin typeface="Paytone One"/>
                <a:ea typeface="Paytone One"/>
                <a:cs typeface="Paytone One"/>
                <a:sym typeface="Payto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78" name="Google Shape;178;p5"/>
          <p:cNvSpPr txBox="1">
            <a:spLocks noGrp="1"/>
          </p:cNvSpPr>
          <p:nvPr>
            <p:ph type="subTitle" idx="2"/>
          </p:nvPr>
        </p:nvSpPr>
        <p:spPr>
          <a:xfrm>
            <a:off x="4903472" y="3627500"/>
            <a:ext cx="25791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100">
                <a:latin typeface="Paytone One"/>
                <a:ea typeface="Paytone One"/>
                <a:cs typeface="Paytone One"/>
                <a:sym typeface="Payto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79" name="Google Shape;179;p5"/>
          <p:cNvSpPr txBox="1">
            <a:spLocks noGrp="1"/>
          </p:cNvSpPr>
          <p:nvPr>
            <p:ph type="subTitle" idx="3"/>
          </p:nvPr>
        </p:nvSpPr>
        <p:spPr>
          <a:xfrm>
            <a:off x="1661425" y="2569388"/>
            <a:ext cx="25791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80" name="Google Shape;180;p5"/>
          <p:cNvSpPr txBox="1">
            <a:spLocks noGrp="1"/>
          </p:cNvSpPr>
          <p:nvPr>
            <p:ph type="subTitle" idx="4"/>
          </p:nvPr>
        </p:nvSpPr>
        <p:spPr>
          <a:xfrm>
            <a:off x="4903473" y="2569388"/>
            <a:ext cx="2579100" cy="10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81" name="Google Shape;181;p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2" name="Google Shape;182;p5"/>
          <p:cNvGrpSpPr/>
          <p:nvPr/>
        </p:nvGrpSpPr>
        <p:grpSpPr>
          <a:xfrm flipH="1">
            <a:off x="-180975" y="-104775"/>
            <a:ext cx="1356325" cy="1044150"/>
            <a:chOff x="7940550" y="0"/>
            <a:chExt cx="1356325" cy="1044150"/>
          </a:xfrm>
        </p:grpSpPr>
        <p:grpSp>
          <p:nvGrpSpPr>
            <p:cNvPr id="183" name="Google Shape;183;p5"/>
            <p:cNvGrpSpPr/>
            <p:nvPr/>
          </p:nvGrpSpPr>
          <p:grpSpPr>
            <a:xfrm>
              <a:off x="7940550" y="0"/>
              <a:ext cx="1215125" cy="579550"/>
              <a:chOff x="7940550" y="0"/>
              <a:chExt cx="1215125" cy="579550"/>
            </a:xfrm>
          </p:grpSpPr>
          <p:sp>
            <p:nvSpPr>
              <p:cNvPr id="184" name="Google Shape;184;p5"/>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5"/>
            <p:cNvGrpSpPr/>
            <p:nvPr/>
          </p:nvGrpSpPr>
          <p:grpSpPr>
            <a:xfrm>
              <a:off x="8367975" y="47075"/>
              <a:ext cx="928900" cy="997075"/>
              <a:chOff x="8367975" y="47075"/>
              <a:chExt cx="928900" cy="997075"/>
            </a:xfrm>
          </p:grpSpPr>
          <p:sp>
            <p:nvSpPr>
              <p:cNvPr id="192" name="Google Shape;192;p5"/>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 name="Google Shape;200;p5"/>
          <p:cNvGrpSpPr/>
          <p:nvPr/>
        </p:nvGrpSpPr>
        <p:grpSpPr>
          <a:xfrm rot="10800000" flipH="1">
            <a:off x="7902375" y="4153100"/>
            <a:ext cx="1356325" cy="1044150"/>
            <a:chOff x="7940550" y="0"/>
            <a:chExt cx="1356325" cy="1044150"/>
          </a:xfrm>
        </p:grpSpPr>
        <p:grpSp>
          <p:nvGrpSpPr>
            <p:cNvPr id="201" name="Google Shape;201;p5"/>
            <p:cNvGrpSpPr/>
            <p:nvPr/>
          </p:nvGrpSpPr>
          <p:grpSpPr>
            <a:xfrm>
              <a:off x="7940550" y="0"/>
              <a:ext cx="1215125" cy="579550"/>
              <a:chOff x="7940550" y="0"/>
              <a:chExt cx="1215125" cy="579550"/>
            </a:xfrm>
          </p:grpSpPr>
          <p:sp>
            <p:nvSpPr>
              <p:cNvPr id="202" name="Google Shape;202;p5"/>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5"/>
            <p:cNvGrpSpPr/>
            <p:nvPr/>
          </p:nvGrpSpPr>
          <p:grpSpPr>
            <a:xfrm>
              <a:off x="8367975" y="47075"/>
              <a:ext cx="928900" cy="997075"/>
              <a:chOff x="8367975" y="47075"/>
              <a:chExt cx="928900" cy="997075"/>
            </a:xfrm>
          </p:grpSpPr>
          <p:sp>
            <p:nvSpPr>
              <p:cNvPr id="210" name="Google Shape;210;p5"/>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2"/>
        <p:cNvGrpSpPr/>
        <p:nvPr/>
      </p:nvGrpSpPr>
      <p:grpSpPr>
        <a:xfrm>
          <a:off x="0" y="0"/>
          <a:ext cx="0" cy="0"/>
          <a:chOff x="0" y="0"/>
          <a:chExt cx="0" cy="0"/>
        </a:xfrm>
      </p:grpSpPr>
      <p:grpSp>
        <p:nvGrpSpPr>
          <p:cNvPr id="353" name="Google Shape;353;p9"/>
          <p:cNvGrpSpPr/>
          <p:nvPr/>
        </p:nvGrpSpPr>
        <p:grpSpPr>
          <a:xfrm>
            <a:off x="825338" y="793600"/>
            <a:ext cx="1134313" cy="888150"/>
            <a:chOff x="825338" y="793600"/>
            <a:chExt cx="1134313" cy="888150"/>
          </a:xfrm>
        </p:grpSpPr>
        <p:sp>
          <p:nvSpPr>
            <p:cNvPr id="354" name="Google Shape;354;p9"/>
            <p:cNvSpPr/>
            <p:nvPr/>
          </p:nvSpPr>
          <p:spPr>
            <a:xfrm>
              <a:off x="1601888" y="162982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245813" y="912925"/>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1942325" y="13567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882113" y="793600"/>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1564338" y="89227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25338" y="1303913"/>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1230413" y="13730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9"/>
          <p:cNvSpPr txBox="1">
            <a:spLocks noGrp="1"/>
          </p:cNvSpPr>
          <p:nvPr>
            <p:ph type="title"/>
          </p:nvPr>
        </p:nvSpPr>
        <p:spPr>
          <a:xfrm>
            <a:off x="715100" y="1929850"/>
            <a:ext cx="4237800" cy="671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2" name="Google Shape;362;p9"/>
          <p:cNvSpPr txBox="1">
            <a:spLocks noGrp="1"/>
          </p:cNvSpPr>
          <p:nvPr>
            <p:ph type="subTitle" idx="1"/>
          </p:nvPr>
        </p:nvSpPr>
        <p:spPr>
          <a:xfrm>
            <a:off x="715167" y="2692502"/>
            <a:ext cx="4237800" cy="92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3" name="Google Shape;363;p9"/>
          <p:cNvGrpSpPr/>
          <p:nvPr/>
        </p:nvGrpSpPr>
        <p:grpSpPr>
          <a:xfrm flipH="1">
            <a:off x="-180975" y="-104775"/>
            <a:ext cx="1356325" cy="1044150"/>
            <a:chOff x="7940550" y="0"/>
            <a:chExt cx="1356325" cy="1044150"/>
          </a:xfrm>
        </p:grpSpPr>
        <p:grpSp>
          <p:nvGrpSpPr>
            <p:cNvPr id="364" name="Google Shape;364;p9"/>
            <p:cNvGrpSpPr/>
            <p:nvPr/>
          </p:nvGrpSpPr>
          <p:grpSpPr>
            <a:xfrm>
              <a:off x="7940550" y="0"/>
              <a:ext cx="1215125" cy="579550"/>
              <a:chOff x="7940550" y="0"/>
              <a:chExt cx="1215125" cy="579550"/>
            </a:xfrm>
          </p:grpSpPr>
          <p:sp>
            <p:nvSpPr>
              <p:cNvPr id="365" name="Google Shape;365;p9"/>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9"/>
            <p:cNvGrpSpPr/>
            <p:nvPr/>
          </p:nvGrpSpPr>
          <p:grpSpPr>
            <a:xfrm>
              <a:off x="8367975" y="47075"/>
              <a:ext cx="928900" cy="997075"/>
              <a:chOff x="8367975" y="47075"/>
              <a:chExt cx="928900" cy="997075"/>
            </a:xfrm>
          </p:grpSpPr>
          <p:sp>
            <p:nvSpPr>
              <p:cNvPr id="373" name="Google Shape;373;p9"/>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 name="Google Shape;381;p9"/>
          <p:cNvGrpSpPr/>
          <p:nvPr/>
        </p:nvGrpSpPr>
        <p:grpSpPr>
          <a:xfrm rot="10800000" flipH="1">
            <a:off x="7902375" y="4153100"/>
            <a:ext cx="1356325" cy="1044150"/>
            <a:chOff x="7940550" y="0"/>
            <a:chExt cx="1356325" cy="1044150"/>
          </a:xfrm>
        </p:grpSpPr>
        <p:grpSp>
          <p:nvGrpSpPr>
            <p:cNvPr id="382" name="Google Shape;382;p9"/>
            <p:cNvGrpSpPr/>
            <p:nvPr/>
          </p:nvGrpSpPr>
          <p:grpSpPr>
            <a:xfrm>
              <a:off x="7940550" y="0"/>
              <a:ext cx="1215125" cy="579550"/>
              <a:chOff x="7940550" y="0"/>
              <a:chExt cx="1215125" cy="579550"/>
            </a:xfrm>
          </p:grpSpPr>
          <p:sp>
            <p:nvSpPr>
              <p:cNvPr id="383" name="Google Shape;383;p9"/>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9"/>
            <p:cNvGrpSpPr/>
            <p:nvPr/>
          </p:nvGrpSpPr>
          <p:grpSpPr>
            <a:xfrm>
              <a:off x="8367975" y="47075"/>
              <a:ext cx="928900" cy="997075"/>
              <a:chOff x="8367975" y="47075"/>
              <a:chExt cx="928900" cy="997075"/>
            </a:xfrm>
          </p:grpSpPr>
          <p:sp>
            <p:nvSpPr>
              <p:cNvPr id="391" name="Google Shape;391;p9"/>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52"/>
        <p:cNvGrpSpPr/>
        <p:nvPr/>
      </p:nvGrpSpPr>
      <p:grpSpPr>
        <a:xfrm>
          <a:off x="0" y="0"/>
          <a:ext cx="0" cy="0"/>
          <a:chOff x="0" y="0"/>
          <a:chExt cx="0" cy="0"/>
        </a:xfrm>
      </p:grpSpPr>
      <p:sp>
        <p:nvSpPr>
          <p:cNvPr id="453" name="Google Shape;453;p13"/>
          <p:cNvSpPr txBox="1">
            <a:spLocks noGrp="1"/>
          </p:cNvSpPr>
          <p:nvPr>
            <p:ph type="title"/>
          </p:nvPr>
        </p:nvSpPr>
        <p:spPr>
          <a:xfrm>
            <a:off x="2717600" y="535000"/>
            <a:ext cx="570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4" name="Google Shape;454;p13"/>
          <p:cNvSpPr txBox="1">
            <a:spLocks noGrp="1"/>
          </p:cNvSpPr>
          <p:nvPr>
            <p:ph type="title" idx="2" hasCustomPrompt="1"/>
          </p:nvPr>
        </p:nvSpPr>
        <p:spPr>
          <a:xfrm>
            <a:off x="2717602" y="1786945"/>
            <a:ext cx="765000" cy="502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5" name="Google Shape;455;p13"/>
          <p:cNvSpPr txBox="1">
            <a:spLocks noGrp="1"/>
          </p:cNvSpPr>
          <p:nvPr>
            <p:ph type="subTitle" idx="1"/>
          </p:nvPr>
        </p:nvSpPr>
        <p:spPr>
          <a:xfrm>
            <a:off x="5972257" y="1786950"/>
            <a:ext cx="24438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6" name="Google Shape;456;p13"/>
          <p:cNvSpPr txBox="1">
            <a:spLocks noGrp="1"/>
          </p:cNvSpPr>
          <p:nvPr>
            <p:ph type="title" idx="3" hasCustomPrompt="1"/>
          </p:nvPr>
        </p:nvSpPr>
        <p:spPr>
          <a:xfrm>
            <a:off x="2717602" y="2366296"/>
            <a:ext cx="765000" cy="502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7" name="Google Shape;457;p13"/>
          <p:cNvSpPr txBox="1">
            <a:spLocks noGrp="1"/>
          </p:cNvSpPr>
          <p:nvPr>
            <p:ph type="subTitle" idx="4"/>
          </p:nvPr>
        </p:nvSpPr>
        <p:spPr>
          <a:xfrm>
            <a:off x="5972250" y="2366300"/>
            <a:ext cx="24438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8" name="Google Shape;458;p13"/>
          <p:cNvSpPr txBox="1">
            <a:spLocks noGrp="1"/>
          </p:cNvSpPr>
          <p:nvPr>
            <p:ph type="title" idx="5" hasCustomPrompt="1"/>
          </p:nvPr>
        </p:nvSpPr>
        <p:spPr>
          <a:xfrm>
            <a:off x="2717602" y="2945648"/>
            <a:ext cx="765000" cy="502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9" name="Google Shape;459;p13"/>
          <p:cNvSpPr txBox="1">
            <a:spLocks noGrp="1"/>
          </p:cNvSpPr>
          <p:nvPr>
            <p:ph type="subTitle" idx="6"/>
          </p:nvPr>
        </p:nvSpPr>
        <p:spPr>
          <a:xfrm>
            <a:off x="5972257" y="2945650"/>
            <a:ext cx="24438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13"/>
          <p:cNvSpPr txBox="1">
            <a:spLocks noGrp="1"/>
          </p:cNvSpPr>
          <p:nvPr>
            <p:ph type="title" idx="7" hasCustomPrompt="1"/>
          </p:nvPr>
        </p:nvSpPr>
        <p:spPr>
          <a:xfrm>
            <a:off x="2717602" y="3524999"/>
            <a:ext cx="765000" cy="502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1" name="Google Shape;461;p13"/>
          <p:cNvSpPr txBox="1">
            <a:spLocks noGrp="1"/>
          </p:cNvSpPr>
          <p:nvPr>
            <p:ph type="subTitle" idx="8"/>
          </p:nvPr>
        </p:nvSpPr>
        <p:spPr>
          <a:xfrm>
            <a:off x="5972250" y="3525000"/>
            <a:ext cx="24438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13"/>
          <p:cNvSpPr txBox="1">
            <a:spLocks noGrp="1"/>
          </p:cNvSpPr>
          <p:nvPr>
            <p:ph type="subTitle" idx="9"/>
          </p:nvPr>
        </p:nvSpPr>
        <p:spPr>
          <a:xfrm>
            <a:off x="3543450" y="1786950"/>
            <a:ext cx="2391900" cy="502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latin typeface="Paytone One"/>
                <a:ea typeface="Paytone One"/>
                <a:cs typeface="Paytone One"/>
                <a:sym typeface="Paytone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3" name="Google Shape;463;p13"/>
          <p:cNvSpPr txBox="1">
            <a:spLocks noGrp="1"/>
          </p:cNvSpPr>
          <p:nvPr>
            <p:ph type="subTitle" idx="13"/>
          </p:nvPr>
        </p:nvSpPr>
        <p:spPr>
          <a:xfrm>
            <a:off x="3543450" y="2366300"/>
            <a:ext cx="2391900" cy="502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latin typeface="Paytone One"/>
                <a:ea typeface="Paytone One"/>
                <a:cs typeface="Paytone One"/>
                <a:sym typeface="Paytone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4" name="Google Shape;464;p13"/>
          <p:cNvSpPr txBox="1">
            <a:spLocks noGrp="1"/>
          </p:cNvSpPr>
          <p:nvPr>
            <p:ph type="subTitle" idx="14"/>
          </p:nvPr>
        </p:nvSpPr>
        <p:spPr>
          <a:xfrm>
            <a:off x="3543450" y="2945651"/>
            <a:ext cx="2391900" cy="502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latin typeface="Paytone One"/>
                <a:ea typeface="Paytone One"/>
                <a:cs typeface="Paytone One"/>
                <a:sym typeface="Paytone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5" name="Google Shape;465;p13"/>
          <p:cNvSpPr txBox="1">
            <a:spLocks noGrp="1"/>
          </p:cNvSpPr>
          <p:nvPr>
            <p:ph type="subTitle" idx="15"/>
          </p:nvPr>
        </p:nvSpPr>
        <p:spPr>
          <a:xfrm>
            <a:off x="3543450" y="3525001"/>
            <a:ext cx="2391900" cy="502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100">
                <a:latin typeface="Paytone One"/>
                <a:ea typeface="Paytone One"/>
                <a:cs typeface="Paytone One"/>
                <a:sym typeface="Paytone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66" name="Google Shape;466;p13"/>
          <p:cNvGrpSpPr/>
          <p:nvPr/>
        </p:nvGrpSpPr>
        <p:grpSpPr>
          <a:xfrm>
            <a:off x="7921425" y="-53750"/>
            <a:ext cx="1356325" cy="1044150"/>
            <a:chOff x="7940550" y="0"/>
            <a:chExt cx="1356325" cy="1044150"/>
          </a:xfrm>
        </p:grpSpPr>
        <p:grpSp>
          <p:nvGrpSpPr>
            <p:cNvPr id="467" name="Google Shape;467;p13"/>
            <p:cNvGrpSpPr/>
            <p:nvPr/>
          </p:nvGrpSpPr>
          <p:grpSpPr>
            <a:xfrm>
              <a:off x="7940550" y="0"/>
              <a:ext cx="1215125" cy="579550"/>
              <a:chOff x="7940550" y="0"/>
              <a:chExt cx="1215125" cy="579550"/>
            </a:xfrm>
          </p:grpSpPr>
          <p:sp>
            <p:nvSpPr>
              <p:cNvPr id="468" name="Google Shape;468;p13"/>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13"/>
            <p:cNvGrpSpPr/>
            <p:nvPr/>
          </p:nvGrpSpPr>
          <p:grpSpPr>
            <a:xfrm>
              <a:off x="8367975" y="47075"/>
              <a:ext cx="928900" cy="997075"/>
              <a:chOff x="8367975" y="47075"/>
              <a:chExt cx="928900" cy="997075"/>
            </a:xfrm>
          </p:grpSpPr>
          <p:sp>
            <p:nvSpPr>
              <p:cNvPr id="476" name="Google Shape;476;p13"/>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13"/>
          <p:cNvGrpSpPr/>
          <p:nvPr/>
        </p:nvGrpSpPr>
        <p:grpSpPr>
          <a:xfrm rot="10800000">
            <a:off x="-66675" y="4185075"/>
            <a:ext cx="1356325" cy="1044150"/>
            <a:chOff x="7940550" y="0"/>
            <a:chExt cx="1356325" cy="1044150"/>
          </a:xfrm>
        </p:grpSpPr>
        <p:grpSp>
          <p:nvGrpSpPr>
            <p:cNvPr id="485" name="Google Shape;485;p13"/>
            <p:cNvGrpSpPr/>
            <p:nvPr/>
          </p:nvGrpSpPr>
          <p:grpSpPr>
            <a:xfrm>
              <a:off x="7940550" y="0"/>
              <a:ext cx="1215125" cy="579550"/>
              <a:chOff x="7940550" y="0"/>
              <a:chExt cx="1215125" cy="579550"/>
            </a:xfrm>
          </p:grpSpPr>
          <p:sp>
            <p:nvSpPr>
              <p:cNvPr id="486" name="Google Shape;486;p13"/>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13"/>
            <p:cNvGrpSpPr/>
            <p:nvPr/>
          </p:nvGrpSpPr>
          <p:grpSpPr>
            <a:xfrm>
              <a:off x="8367975" y="47075"/>
              <a:ext cx="928900" cy="997075"/>
              <a:chOff x="8367975" y="47075"/>
              <a:chExt cx="928900" cy="997075"/>
            </a:xfrm>
          </p:grpSpPr>
          <p:sp>
            <p:nvSpPr>
              <p:cNvPr id="494" name="Google Shape;494;p13"/>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2" name="Google Shape;502;p13"/>
          <p:cNvGrpSpPr/>
          <p:nvPr/>
        </p:nvGrpSpPr>
        <p:grpSpPr>
          <a:xfrm>
            <a:off x="1111325" y="997800"/>
            <a:ext cx="1483300" cy="952375"/>
            <a:chOff x="1111325" y="997800"/>
            <a:chExt cx="1483300" cy="952375"/>
          </a:xfrm>
        </p:grpSpPr>
        <p:sp>
          <p:nvSpPr>
            <p:cNvPr id="503" name="Google Shape;503;p13"/>
            <p:cNvSpPr/>
            <p:nvPr/>
          </p:nvSpPr>
          <p:spPr>
            <a:xfrm>
              <a:off x="1984075" y="997800"/>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082025" y="1817500"/>
              <a:ext cx="138325" cy="132675"/>
            </a:xfrm>
            <a:custGeom>
              <a:avLst/>
              <a:gdLst/>
              <a:ahLst/>
              <a:cxnLst/>
              <a:rect l="l" t="t" r="r" b="b"/>
              <a:pathLst>
                <a:path w="5533" h="5307" extrusionOk="0">
                  <a:moveTo>
                    <a:pt x="2628" y="1"/>
                  </a:moveTo>
                  <a:cubicBezTo>
                    <a:pt x="2616" y="1"/>
                    <a:pt x="2604" y="9"/>
                    <a:pt x="2592" y="27"/>
                  </a:cubicBezTo>
                  <a:cubicBezTo>
                    <a:pt x="2397" y="317"/>
                    <a:pt x="2239" y="2015"/>
                    <a:pt x="2239" y="2015"/>
                  </a:cubicBezTo>
                  <a:cubicBezTo>
                    <a:pt x="2239" y="2015"/>
                    <a:pt x="1466" y="1282"/>
                    <a:pt x="1297" y="1282"/>
                  </a:cubicBezTo>
                  <a:cubicBezTo>
                    <a:pt x="1273" y="1282"/>
                    <a:pt x="1261" y="1296"/>
                    <a:pt x="1265" y="1328"/>
                  </a:cubicBezTo>
                  <a:cubicBezTo>
                    <a:pt x="1292" y="1593"/>
                    <a:pt x="1845" y="2476"/>
                    <a:pt x="1845" y="2476"/>
                  </a:cubicBezTo>
                  <a:cubicBezTo>
                    <a:pt x="1845" y="2476"/>
                    <a:pt x="0" y="2710"/>
                    <a:pt x="248" y="2846"/>
                  </a:cubicBezTo>
                  <a:cubicBezTo>
                    <a:pt x="496" y="2982"/>
                    <a:pt x="1961" y="3024"/>
                    <a:pt x="1961" y="3024"/>
                  </a:cubicBezTo>
                  <a:cubicBezTo>
                    <a:pt x="1961" y="3024"/>
                    <a:pt x="1570" y="3908"/>
                    <a:pt x="1714" y="3908"/>
                  </a:cubicBezTo>
                  <a:cubicBezTo>
                    <a:pt x="1716" y="3908"/>
                    <a:pt x="1718" y="3908"/>
                    <a:pt x="1721" y="3908"/>
                  </a:cubicBezTo>
                  <a:cubicBezTo>
                    <a:pt x="1883" y="3883"/>
                    <a:pt x="2277" y="3423"/>
                    <a:pt x="2277" y="3423"/>
                  </a:cubicBezTo>
                  <a:cubicBezTo>
                    <a:pt x="2277" y="3423"/>
                    <a:pt x="2626" y="5306"/>
                    <a:pt x="2830" y="5306"/>
                  </a:cubicBezTo>
                  <a:cubicBezTo>
                    <a:pt x="2832" y="5306"/>
                    <a:pt x="2835" y="5306"/>
                    <a:pt x="2837" y="5306"/>
                  </a:cubicBezTo>
                  <a:cubicBezTo>
                    <a:pt x="3040" y="5259"/>
                    <a:pt x="3292" y="3354"/>
                    <a:pt x="3292" y="3354"/>
                  </a:cubicBezTo>
                  <a:cubicBezTo>
                    <a:pt x="3292" y="3354"/>
                    <a:pt x="3981" y="3554"/>
                    <a:pt x="4192" y="3554"/>
                  </a:cubicBezTo>
                  <a:cubicBezTo>
                    <a:pt x="4231" y="3554"/>
                    <a:pt x="4254" y="3548"/>
                    <a:pt x="4254" y="3532"/>
                  </a:cubicBezTo>
                  <a:cubicBezTo>
                    <a:pt x="4251" y="3430"/>
                    <a:pt x="3728" y="2894"/>
                    <a:pt x="3728" y="2894"/>
                  </a:cubicBezTo>
                  <a:cubicBezTo>
                    <a:pt x="3728" y="2894"/>
                    <a:pt x="5533" y="2721"/>
                    <a:pt x="5183" y="2589"/>
                  </a:cubicBezTo>
                  <a:cubicBezTo>
                    <a:pt x="4834" y="2455"/>
                    <a:pt x="3691" y="2283"/>
                    <a:pt x="3691" y="2283"/>
                  </a:cubicBezTo>
                  <a:cubicBezTo>
                    <a:pt x="3691" y="2283"/>
                    <a:pt x="4296" y="1515"/>
                    <a:pt x="4139" y="1515"/>
                  </a:cubicBezTo>
                  <a:cubicBezTo>
                    <a:pt x="4139" y="1515"/>
                    <a:pt x="4138" y="1515"/>
                    <a:pt x="4138" y="1515"/>
                  </a:cubicBezTo>
                  <a:cubicBezTo>
                    <a:pt x="3975" y="1519"/>
                    <a:pt x="3093" y="1992"/>
                    <a:pt x="3093" y="1992"/>
                  </a:cubicBezTo>
                  <a:cubicBezTo>
                    <a:pt x="3093" y="1992"/>
                    <a:pt x="2823" y="1"/>
                    <a:pt x="26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1730450" y="130212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2577300" y="1505725"/>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2220350" y="1486025"/>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1111325" y="155072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1467875" y="1619375"/>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13"/>
          <p:cNvGrpSpPr/>
          <p:nvPr/>
        </p:nvGrpSpPr>
        <p:grpSpPr>
          <a:xfrm>
            <a:off x="5429900" y="4269600"/>
            <a:ext cx="781625" cy="338900"/>
            <a:chOff x="5429900" y="4269600"/>
            <a:chExt cx="781625" cy="338900"/>
          </a:xfrm>
        </p:grpSpPr>
        <p:sp>
          <p:nvSpPr>
            <p:cNvPr id="511" name="Google Shape;511;p13"/>
            <p:cNvSpPr/>
            <p:nvPr/>
          </p:nvSpPr>
          <p:spPr>
            <a:xfrm>
              <a:off x="5673950" y="4473775"/>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5429900" y="4269600"/>
              <a:ext cx="29650" cy="28050"/>
            </a:xfrm>
            <a:custGeom>
              <a:avLst/>
              <a:gdLst/>
              <a:ahLst/>
              <a:cxnLst/>
              <a:rect l="l" t="t" r="r" b="b"/>
              <a:pathLst>
                <a:path w="1186" h="1122" extrusionOk="0">
                  <a:moveTo>
                    <a:pt x="593" y="0"/>
                  </a:moveTo>
                  <a:cubicBezTo>
                    <a:pt x="313" y="0"/>
                    <a:pt x="72" y="209"/>
                    <a:pt x="38" y="494"/>
                  </a:cubicBezTo>
                  <a:cubicBezTo>
                    <a:pt x="1" y="801"/>
                    <a:pt x="220" y="1081"/>
                    <a:pt x="527" y="1118"/>
                  </a:cubicBezTo>
                  <a:cubicBezTo>
                    <a:pt x="550" y="1121"/>
                    <a:pt x="572" y="1122"/>
                    <a:pt x="594" y="1122"/>
                  </a:cubicBezTo>
                  <a:cubicBezTo>
                    <a:pt x="873" y="1122"/>
                    <a:pt x="1114" y="913"/>
                    <a:pt x="1148" y="628"/>
                  </a:cubicBezTo>
                  <a:cubicBezTo>
                    <a:pt x="1185" y="321"/>
                    <a:pt x="967" y="41"/>
                    <a:pt x="660" y="4"/>
                  </a:cubicBezTo>
                  <a:cubicBezTo>
                    <a:pt x="638" y="2"/>
                    <a:pt x="615" y="0"/>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6040700" y="4269600"/>
              <a:ext cx="29625" cy="28050"/>
            </a:xfrm>
            <a:custGeom>
              <a:avLst/>
              <a:gdLst/>
              <a:ahLst/>
              <a:cxnLst/>
              <a:rect l="l" t="t" r="r" b="b"/>
              <a:pathLst>
                <a:path w="1185" h="1122" extrusionOk="0">
                  <a:moveTo>
                    <a:pt x="592" y="0"/>
                  </a:moveTo>
                  <a:cubicBezTo>
                    <a:pt x="313" y="0"/>
                    <a:pt x="72" y="209"/>
                    <a:pt x="37" y="494"/>
                  </a:cubicBezTo>
                  <a:cubicBezTo>
                    <a:pt x="0" y="801"/>
                    <a:pt x="219" y="1081"/>
                    <a:pt x="526" y="1118"/>
                  </a:cubicBezTo>
                  <a:cubicBezTo>
                    <a:pt x="549" y="1121"/>
                    <a:pt x="572" y="1122"/>
                    <a:pt x="594" y="1122"/>
                  </a:cubicBezTo>
                  <a:cubicBezTo>
                    <a:pt x="872" y="1122"/>
                    <a:pt x="1114" y="913"/>
                    <a:pt x="1148" y="628"/>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6073175" y="4475825"/>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515"/>
        <p:cNvGrpSpPr/>
        <p:nvPr/>
      </p:nvGrpSpPr>
      <p:grpSpPr>
        <a:xfrm>
          <a:off x="0" y="0"/>
          <a:ext cx="0" cy="0"/>
          <a:chOff x="0" y="0"/>
          <a:chExt cx="0" cy="0"/>
        </a:xfrm>
      </p:grpSpPr>
      <p:sp>
        <p:nvSpPr>
          <p:cNvPr id="516" name="Google Shape;516;p14"/>
          <p:cNvSpPr txBox="1">
            <a:spLocks noGrp="1"/>
          </p:cNvSpPr>
          <p:nvPr>
            <p:ph type="title"/>
          </p:nvPr>
        </p:nvSpPr>
        <p:spPr>
          <a:xfrm>
            <a:off x="3084675" y="1166075"/>
            <a:ext cx="5338500" cy="2065500"/>
          </a:xfrm>
          <a:prstGeom prst="rect">
            <a:avLst/>
          </a:prstGeom>
        </p:spPr>
        <p:txBody>
          <a:bodyPr spcFirstLastPara="1" wrap="square" lIns="91425" tIns="91425" rIns="91425" bIns="91425" anchor="b" anchorCtr="0">
            <a:noAutofit/>
          </a:bodyPr>
          <a:lstStyle>
            <a:lvl1pPr lvl="0" algn="r">
              <a:spcBef>
                <a:spcPts val="0"/>
              </a:spcBef>
              <a:spcAft>
                <a:spcPts val="0"/>
              </a:spcAft>
              <a:buSzPts val="3000"/>
              <a:buNone/>
              <a:defRPr sz="3000">
                <a:latin typeface="Raleway"/>
                <a:ea typeface="Raleway"/>
                <a:cs typeface="Raleway"/>
                <a:sym typeface="Raleway"/>
              </a:defRPr>
            </a:lvl1pPr>
            <a:lvl2pPr lvl="1">
              <a:spcBef>
                <a:spcPts val="0"/>
              </a:spcBef>
              <a:spcAft>
                <a:spcPts val="0"/>
              </a:spcAft>
              <a:buSzPts val="3500"/>
              <a:buNone/>
              <a:defRPr>
                <a:latin typeface="Anaheim"/>
                <a:ea typeface="Anaheim"/>
                <a:cs typeface="Anaheim"/>
                <a:sym typeface="Anaheim"/>
              </a:defRPr>
            </a:lvl2pPr>
            <a:lvl3pPr lvl="2">
              <a:spcBef>
                <a:spcPts val="0"/>
              </a:spcBef>
              <a:spcAft>
                <a:spcPts val="0"/>
              </a:spcAft>
              <a:buSzPts val="3500"/>
              <a:buNone/>
              <a:defRPr>
                <a:latin typeface="Anaheim"/>
                <a:ea typeface="Anaheim"/>
                <a:cs typeface="Anaheim"/>
                <a:sym typeface="Anaheim"/>
              </a:defRPr>
            </a:lvl3pPr>
            <a:lvl4pPr lvl="3">
              <a:spcBef>
                <a:spcPts val="0"/>
              </a:spcBef>
              <a:spcAft>
                <a:spcPts val="0"/>
              </a:spcAft>
              <a:buSzPts val="3500"/>
              <a:buNone/>
              <a:defRPr>
                <a:latin typeface="Anaheim"/>
                <a:ea typeface="Anaheim"/>
                <a:cs typeface="Anaheim"/>
                <a:sym typeface="Anaheim"/>
              </a:defRPr>
            </a:lvl4pPr>
            <a:lvl5pPr lvl="4">
              <a:spcBef>
                <a:spcPts val="0"/>
              </a:spcBef>
              <a:spcAft>
                <a:spcPts val="0"/>
              </a:spcAft>
              <a:buSzPts val="3500"/>
              <a:buNone/>
              <a:defRPr>
                <a:latin typeface="Anaheim"/>
                <a:ea typeface="Anaheim"/>
                <a:cs typeface="Anaheim"/>
                <a:sym typeface="Anaheim"/>
              </a:defRPr>
            </a:lvl5pPr>
            <a:lvl6pPr lvl="5">
              <a:spcBef>
                <a:spcPts val="0"/>
              </a:spcBef>
              <a:spcAft>
                <a:spcPts val="0"/>
              </a:spcAft>
              <a:buSzPts val="3500"/>
              <a:buNone/>
              <a:defRPr>
                <a:latin typeface="Anaheim"/>
                <a:ea typeface="Anaheim"/>
                <a:cs typeface="Anaheim"/>
                <a:sym typeface="Anaheim"/>
              </a:defRPr>
            </a:lvl6pPr>
            <a:lvl7pPr lvl="6">
              <a:spcBef>
                <a:spcPts val="0"/>
              </a:spcBef>
              <a:spcAft>
                <a:spcPts val="0"/>
              </a:spcAft>
              <a:buSzPts val="3500"/>
              <a:buNone/>
              <a:defRPr>
                <a:latin typeface="Anaheim"/>
                <a:ea typeface="Anaheim"/>
                <a:cs typeface="Anaheim"/>
                <a:sym typeface="Anaheim"/>
              </a:defRPr>
            </a:lvl7pPr>
            <a:lvl8pPr lvl="7">
              <a:spcBef>
                <a:spcPts val="0"/>
              </a:spcBef>
              <a:spcAft>
                <a:spcPts val="0"/>
              </a:spcAft>
              <a:buSzPts val="3500"/>
              <a:buNone/>
              <a:defRPr>
                <a:latin typeface="Anaheim"/>
                <a:ea typeface="Anaheim"/>
                <a:cs typeface="Anaheim"/>
                <a:sym typeface="Anaheim"/>
              </a:defRPr>
            </a:lvl8pPr>
            <a:lvl9pPr lvl="8">
              <a:spcBef>
                <a:spcPts val="0"/>
              </a:spcBef>
              <a:spcAft>
                <a:spcPts val="0"/>
              </a:spcAft>
              <a:buSzPts val="3500"/>
              <a:buNone/>
              <a:defRPr>
                <a:latin typeface="Anaheim"/>
                <a:ea typeface="Anaheim"/>
                <a:cs typeface="Anaheim"/>
                <a:sym typeface="Anaheim"/>
              </a:defRPr>
            </a:lvl9pPr>
          </a:lstStyle>
          <a:p>
            <a:endParaRPr/>
          </a:p>
        </p:txBody>
      </p:sp>
      <p:sp>
        <p:nvSpPr>
          <p:cNvPr id="517" name="Google Shape;517;p14"/>
          <p:cNvSpPr txBox="1">
            <a:spLocks noGrp="1"/>
          </p:cNvSpPr>
          <p:nvPr>
            <p:ph type="title" idx="2"/>
          </p:nvPr>
        </p:nvSpPr>
        <p:spPr>
          <a:xfrm>
            <a:off x="3089575" y="3291850"/>
            <a:ext cx="53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518" name="Google Shape;518;p14"/>
          <p:cNvGrpSpPr/>
          <p:nvPr/>
        </p:nvGrpSpPr>
        <p:grpSpPr>
          <a:xfrm>
            <a:off x="7921425" y="-53750"/>
            <a:ext cx="1356325" cy="1044150"/>
            <a:chOff x="7940550" y="0"/>
            <a:chExt cx="1356325" cy="1044150"/>
          </a:xfrm>
        </p:grpSpPr>
        <p:grpSp>
          <p:nvGrpSpPr>
            <p:cNvPr id="519" name="Google Shape;519;p14"/>
            <p:cNvGrpSpPr/>
            <p:nvPr/>
          </p:nvGrpSpPr>
          <p:grpSpPr>
            <a:xfrm>
              <a:off x="7940550" y="0"/>
              <a:ext cx="1215125" cy="579550"/>
              <a:chOff x="7940550" y="0"/>
              <a:chExt cx="1215125" cy="579550"/>
            </a:xfrm>
          </p:grpSpPr>
          <p:sp>
            <p:nvSpPr>
              <p:cNvPr id="520" name="Google Shape;520;p14"/>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4"/>
            <p:cNvGrpSpPr/>
            <p:nvPr/>
          </p:nvGrpSpPr>
          <p:grpSpPr>
            <a:xfrm>
              <a:off x="8367975" y="47075"/>
              <a:ext cx="928900" cy="997075"/>
              <a:chOff x="8367975" y="47075"/>
              <a:chExt cx="928900" cy="997075"/>
            </a:xfrm>
          </p:grpSpPr>
          <p:sp>
            <p:nvSpPr>
              <p:cNvPr id="528" name="Google Shape;528;p14"/>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6" name="Google Shape;536;p14"/>
          <p:cNvGrpSpPr/>
          <p:nvPr/>
        </p:nvGrpSpPr>
        <p:grpSpPr>
          <a:xfrm rot="10800000">
            <a:off x="-66675" y="4185075"/>
            <a:ext cx="1356325" cy="1044150"/>
            <a:chOff x="7940550" y="0"/>
            <a:chExt cx="1356325" cy="1044150"/>
          </a:xfrm>
        </p:grpSpPr>
        <p:grpSp>
          <p:nvGrpSpPr>
            <p:cNvPr id="537" name="Google Shape;537;p14"/>
            <p:cNvGrpSpPr/>
            <p:nvPr/>
          </p:nvGrpSpPr>
          <p:grpSpPr>
            <a:xfrm>
              <a:off x="7940550" y="0"/>
              <a:ext cx="1215125" cy="579550"/>
              <a:chOff x="7940550" y="0"/>
              <a:chExt cx="1215125" cy="579550"/>
            </a:xfrm>
          </p:grpSpPr>
          <p:sp>
            <p:nvSpPr>
              <p:cNvPr id="538" name="Google Shape;538;p14"/>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14"/>
            <p:cNvGrpSpPr/>
            <p:nvPr/>
          </p:nvGrpSpPr>
          <p:grpSpPr>
            <a:xfrm>
              <a:off x="8367975" y="47075"/>
              <a:ext cx="928900" cy="997075"/>
              <a:chOff x="8367975" y="47075"/>
              <a:chExt cx="928900" cy="997075"/>
            </a:xfrm>
          </p:grpSpPr>
          <p:sp>
            <p:nvSpPr>
              <p:cNvPr id="546" name="Google Shape;546;p14"/>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54"/>
        <p:cNvGrpSpPr/>
        <p:nvPr/>
      </p:nvGrpSpPr>
      <p:grpSpPr>
        <a:xfrm>
          <a:off x="0" y="0"/>
          <a:ext cx="0" cy="0"/>
          <a:chOff x="0" y="0"/>
          <a:chExt cx="0" cy="0"/>
        </a:xfrm>
      </p:grpSpPr>
      <p:grpSp>
        <p:nvGrpSpPr>
          <p:cNvPr id="555" name="Google Shape;555;p15"/>
          <p:cNvGrpSpPr/>
          <p:nvPr/>
        </p:nvGrpSpPr>
        <p:grpSpPr>
          <a:xfrm>
            <a:off x="4052200" y="530325"/>
            <a:ext cx="1971863" cy="878675"/>
            <a:chOff x="4052200" y="530325"/>
            <a:chExt cx="1971863" cy="878675"/>
          </a:xfrm>
        </p:grpSpPr>
        <p:sp>
          <p:nvSpPr>
            <p:cNvPr id="556" name="Google Shape;556;p15"/>
            <p:cNvSpPr/>
            <p:nvPr/>
          </p:nvSpPr>
          <p:spPr>
            <a:xfrm>
              <a:off x="5459700" y="13570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5186800" y="1047550"/>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6006738" y="1106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5270200" y="530325"/>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4052200" y="1048663"/>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4659600" y="77301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5"/>
          <p:cNvSpPr txBox="1">
            <a:spLocks noGrp="1"/>
          </p:cNvSpPr>
          <p:nvPr>
            <p:ph type="subTitle" idx="1"/>
          </p:nvPr>
        </p:nvSpPr>
        <p:spPr>
          <a:xfrm>
            <a:off x="4403500" y="2489049"/>
            <a:ext cx="4025400" cy="109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63" name="Google Shape;563;p15"/>
          <p:cNvSpPr txBox="1">
            <a:spLocks noGrp="1"/>
          </p:cNvSpPr>
          <p:nvPr>
            <p:ph type="title"/>
          </p:nvPr>
        </p:nvSpPr>
        <p:spPr>
          <a:xfrm>
            <a:off x="4403500" y="1916355"/>
            <a:ext cx="40254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4" name="Google Shape;564;p15"/>
          <p:cNvGrpSpPr/>
          <p:nvPr/>
        </p:nvGrpSpPr>
        <p:grpSpPr>
          <a:xfrm>
            <a:off x="7921425" y="-53750"/>
            <a:ext cx="1356325" cy="1044150"/>
            <a:chOff x="7940550" y="0"/>
            <a:chExt cx="1356325" cy="1044150"/>
          </a:xfrm>
        </p:grpSpPr>
        <p:grpSp>
          <p:nvGrpSpPr>
            <p:cNvPr id="565" name="Google Shape;565;p15"/>
            <p:cNvGrpSpPr/>
            <p:nvPr/>
          </p:nvGrpSpPr>
          <p:grpSpPr>
            <a:xfrm>
              <a:off x="7940550" y="0"/>
              <a:ext cx="1215125" cy="579550"/>
              <a:chOff x="7940550" y="0"/>
              <a:chExt cx="1215125" cy="579550"/>
            </a:xfrm>
          </p:grpSpPr>
          <p:sp>
            <p:nvSpPr>
              <p:cNvPr id="566" name="Google Shape;566;p15"/>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5"/>
            <p:cNvGrpSpPr/>
            <p:nvPr/>
          </p:nvGrpSpPr>
          <p:grpSpPr>
            <a:xfrm>
              <a:off x="8367975" y="47075"/>
              <a:ext cx="928900" cy="997075"/>
              <a:chOff x="8367975" y="47075"/>
              <a:chExt cx="928900" cy="997075"/>
            </a:xfrm>
          </p:grpSpPr>
          <p:sp>
            <p:nvSpPr>
              <p:cNvPr id="574" name="Google Shape;574;p15"/>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2" name="Google Shape;582;p15"/>
          <p:cNvGrpSpPr/>
          <p:nvPr/>
        </p:nvGrpSpPr>
        <p:grpSpPr>
          <a:xfrm rot="10800000">
            <a:off x="-66675" y="4185075"/>
            <a:ext cx="1356325" cy="1044150"/>
            <a:chOff x="7940550" y="0"/>
            <a:chExt cx="1356325" cy="1044150"/>
          </a:xfrm>
        </p:grpSpPr>
        <p:grpSp>
          <p:nvGrpSpPr>
            <p:cNvPr id="583" name="Google Shape;583;p15"/>
            <p:cNvGrpSpPr/>
            <p:nvPr/>
          </p:nvGrpSpPr>
          <p:grpSpPr>
            <a:xfrm>
              <a:off x="7940550" y="0"/>
              <a:ext cx="1215125" cy="579550"/>
              <a:chOff x="7940550" y="0"/>
              <a:chExt cx="1215125" cy="579550"/>
            </a:xfrm>
          </p:grpSpPr>
          <p:sp>
            <p:nvSpPr>
              <p:cNvPr id="584" name="Google Shape;584;p15"/>
              <p:cNvSpPr/>
              <p:nvPr/>
            </p:nvSpPr>
            <p:spPr>
              <a:xfrm>
                <a:off x="8189475" y="87225"/>
                <a:ext cx="358750" cy="229775"/>
              </a:xfrm>
              <a:custGeom>
                <a:avLst/>
                <a:gdLst/>
                <a:ahLst/>
                <a:cxnLst/>
                <a:rect l="l" t="t" r="r" b="b"/>
                <a:pathLst>
                  <a:path w="14350" h="9191" extrusionOk="0">
                    <a:moveTo>
                      <a:pt x="1" y="1"/>
                    </a:moveTo>
                    <a:cubicBezTo>
                      <a:pt x="2993" y="4836"/>
                      <a:pt x="8156" y="8276"/>
                      <a:pt x="13770" y="9190"/>
                    </a:cubicBezTo>
                    <a:cubicBezTo>
                      <a:pt x="13964" y="9149"/>
                      <a:pt x="14154" y="9108"/>
                      <a:pt x="14349" y="9064"/>
                    </a:cubicBezTo>
                    <a:cubicBezTo>
                      <a:pt x="10979" y="4348"/>
                      <a:pt x="5714" y="101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8362925" y="39550"/>
                <a:ext cx="420825" cy="198625"/>
              </a:xfrm>
              <a:custGeom>
                <a:avLst/>
                <a:gdLst/>
                <a:ahLst/>
                <a:cxnLst/>
                <a:rect l="l" t="t" r="r" b="b"/>
                <a:pathLst>
                  <a:path w="16833" h="7945" extrusionOk="0">
                    <a:moveTo>
                      <a:pt x="1" y="0"/>
                    </a:moveTo>
                    <a:cubicBezTo>
                      <a:pt x="3488" y="4918"/>
                      <a:pt x="9458" y="7945"/>
                      <a:pt x="15475" y="7945"/>
                    </a:cubicBezTo>
                    <a:cubicBezTo>
                      <a:pt x="15675" y="7945"/>
                      <a:pt x="15874" y="7941"/>
                      <a:pt x="16074" y="7935"/>
                    </a:cubicBezTo>
                    <a:cubicBezTo>
                      <a:pt x="16212" y="7871"/>
                      <a:pt x="16349" y="7800"/>
                      <a:pt x="16484" y="7733"/>
                    </a:cubicBezTo>
                    <a:cubicBezTo>
                      <a:pt x="16601" y="7676"/>
                      <a:pt x="16716" y="7618"/>
                      <a:pt x="16833" y="7554"/>
                    </a:cubicBezTo>
                    <a:cubicBezTo>
                      <a:pt x="15369" y="5054"/>
                      <a:pt x="12604" y="3600"/>
                      <a:pt x="9873" y="2606"/>
                    </a:cubicBezTo>
                    <a:cubicBezTo>
                      <a:pt x="6671" y="1440"/>
                      <a:pt x="3329" y="71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8907675" y="112825"/>
                <a:ext cx="103275" cy="359975"/>
              </a:xfrm>
              <a:custGeom>
                <a:avLst/>
                <a:gdLst/>
                <a:ahLst/>
                <a:cxnLst/>
                <a:rect l="l" t="t" r="r" b="b"/>
                <a:pathLst>
                  <a:path w="4131" h="14399" extrusionOk="0">
                    <a:moveTo>
                      <a:pt x="2817" y="1"/>
                    </a:moveTo>
                    <a:cubicBezTo>
                      <a:pt x="2652" y="105"/>
                      <a:pt x="2490" y="213"/>
                      <a:pt x="2329" y="317"/>
                    </a:cubicBezTo>
                    <a:cubicBezTo>
                      <a:pt x="2336" y="330"/>
                      <a:pt x="2343" y="345"/>
                      <a:pt x="2350" y="362"/>
                    </a:cubicBezTo>
                    <a:cubicBezTo>
                      <a:pt x="591" y="2119"/>
                      <a:pt x="0" y="4787"/>
                      <a:pt x="220" y="7263"/>
                    </a:cubicBezTo>
                    <a:cubicBezTo>
                      <a:pt x="443" y="9741"/>
                      <a:pt x="1380" y="12088"/>
                      <a:pt x="2306" y="14398"/>
                    </a:cubicBezTo>
                    <a:cubicBezTo>
                      <a:pt x="3393" y="11199"/>
                      <a:pt x="4000" y="7839"/>
                      <a:pt x="4101" y="4463"/>
                    </a:cubicBezTo>
                    <a:cubicBezTo>
                      <a:pt x="4131" y="3575"/>
                      <a:pt x="4119" y="2673"/>
                      <a:pt x="3881" y="1816"/>
                    </a:cubicBezTo>
                    <a:cubicBezTo>
                      <a:pt x="3692" y="1133"/>
                      <a:pt x="3341" y="472"/>
                      <a:pt x="2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8584525" y="238150"/>
                <a:ext cx="203600" cy="316000"/>
              </a:xfrm>
              <a:custGeom>
                <a:avLst/>
                <a:gdLst/>
                <a:ahLst/>
                <a:cxnLst/>
                <a:rect l="l" t="t" r="r" b="b"/>
                <a:pathLst>
                  <a:path w="8144" h="12640" extrusionOk="0">
                    <a:moveTo>
                      <a:pt x="7661" y="1"/>
                    </a:moveTo>
                    <a:lnTo>
                      <a:pt x="7661" y="1"/>
                    </a:lnTo>
                    <a:cubicBezTo>
                      <a:pt x="3676" y="3089"/>
                      <a:pt x="889" y="7681"/>
                      <a:pt x="1" y="12640"/>
                    </a:cubicBezTo>
                    <a:cubicBezTo>
                      <a:pt x="2663" y="11835"/>
                      <a:pt x="4997" y="9982"/>
                      <a:pt x="6384" y="7566"/>
                    </a:cubicBezTo>
                    <a:cubicBezTo>
                      <a:pt x="7687" y="5305"/>
                      <a:pt x="8143" y="2566"/>
                      <a:pt x="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8285025" y="312575"/>
                <a:ext cx="276350" cy="266975"/>
              </a:xfrm>
              <a:custGeom>
                <a:avLst/>
                <a:gdLst/>
                <a:ahLst/>
                <a:cxnLst/>
                <a:rect l="l" t="t" r="r" b="b"/>
                <a:pathLst>
                  <a:path w="11054" h="10679" extrusionOk="0">
                    <a:moveTo>
                      <a:pt x="10745" y="1"/>
                    </a:moveTo>
                    <a:cubicBezTo>
                      <a:pt x="10673" y="21"/>
                      <a:pt x="10598" y="37"/>
                      <a:pt x="10527" y="50"/>
                    </a:cubicBezTo>
                    <a:cubicBezTo>
                      <a:pt x="10552" y="88"/>
                      <a:pt x="10576" y="122"/>
                      <a:pt x="10601" y="156"/>
                    </a:cubicBezTo>
                    <a:cubicBezTo>
                      <a:pt x="5953" y="2224"/>
                      <a:pt x="2107" y="6044"/>
                      <a:pt x="0" y="10679"/>
                    </a:cubicBezTo>
                    <a:cubicBezTo>
                      <a:pt x="2755" y="10175"/>
                      <a:pt x="5496" y="9187"/>
                      <a:pt x="7604" y="7339"/>
                    </a:cubicBezTo>
                    <a:cubicBezTo>
                      <a:pt x="9682" y="5511"/>
                      <a:pt x="11054" y="2746"/>
                      <a:pt x="10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7940550" y="232800"/>
                <a:ext cx="467225" cy="137275"/>
              </a:xfrm>
              <a:custGeom>
                <a:avLst/>
                <a:gdLst/>
                <a:ahLst/>
                <a:cxnLst/>
                <a:rect l="l" t="t" r="r" b="b"/>
                <a:pathLst>
                  <a:path w="18689" h="5491" extrusionOk="0">
                    <a:moveTo>
                      <a:pt x="1" y="0"/>
                    </a:moveTo>
                    <a:lnTo>
                      <a:pt x="1" y="0"/>
                    </a:lnTo>
                    <a:cubicBezTo>
                      <a:pt x="2263" y="2557"/>
                      <a:pt x="5351" y="4372"/>
                      <a:pt x="8683" y="5110"/>
                    </a:cubicBezTo>
                    <a:cubicBezTo>
                      <a:pt x="9831" y="5365"/>
                      <a:pt x="11007" y="5491"/>
                      <a:pt x="12183" y="5491"/>
                    </a:cubicBezTo>
                    <a:cubicBezTo>
                      <a:pt x="14412" y="5491"/>
                      <a:pt x="16642" y="5038"/>
                      <a:pt x="18688" y="4153"/>
                    </a:cubicBezTo>
                    <a:cubicBezTo>
                      <a:pt x="18672" y="4129"/>
                      <a:pt x="18655" y="4104"/>
                      <a:pt x="18639" y="4082"/>
                    </a:cubicBezTo>
                    <a:cubicBezTo>
                      <a:pt x="17777" y="2924"/>
                      <a:pt x="16269" y="2434"/>
                      <a:pt x="14860" y="2065"/>
                    </a:cubicBezTo>
                    <a:cubicBezTo>
                      <a:pt x="10009" y="804"/>
                      <a:pt x="5013" y="10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8367300" y="0"/>
                <a:ext cx="788375" cy="335325"/>
              </a:xfrm>
              <a:custGeom>
                <a:avLst/>
                <a:gdLst/>
                <a:ahLst/>
                <a:cxnLst/>
                <a:rect l="l" t="t" r="r" b="b"/>
                <a:pathLst>
                  <a:path w="31535" h="13413" extrusionOk="0">
                    <a:moveTo>
                      <a:pt x="30771" y="0"/>
                    </a:moveTo>
                    <a:cubicBezTo>
                      <a:pt x="29340" y="929"/>
                      <a:pt x="27923" y="1879"/>
                      <a:pt x="26487" y="2800"/>
                    </a:cubicBezTo>
                    <a:cubicBezTo>
                      <a:pt x="23875" y="4475"/>
                      <a:pt x="21172" y="6003"/>
                      <a:pt x="18378" y="7354"/>
                    </a:cubicBezTo>
                    <a:cubicBezTo>
                      <a:pt x="15577" y="8708"/>
                      <a:pt x="12684" y="9904"/>
                      <a:pt x="9728" y="10876"/>
                    </a:cubicBezTo>
                    <a:cubicBezTo>
                      <a:pt x="7105" y="11738"/>
                      <a:pt x="4393" y="12366"/>
                      <a:pt x="1628" y="12366"/>
                    </a:cubicBezTo>
                    <a:cubicBezTo>
                      <a:pt x="1309" y="12366"/>
                      <a:pt x="990" y="12358"/>
                      <a:pt x="670" y="12340"/>
                    </a:cubicBezTo>
                    <a:cubicBezTo>
                      <a:pt x="659" y="12340"/>
                      <a:pt x="648" y="12339"/>
                      <a:pt x="637" y="12339"/>
                    </a:cubicBezTo>
                    <a:cubicBezTo>
                      <a:pt x="1" y="12339"/>
                      <a:pt x="76" y="13351"/>
                      <a:pt x="731" y="13386"/>
                    </a:cubicBezTo>
                    <a:cubicBezTo>
                      <a:pt x="1055" y="13404"/>
                      <a:pt x="1379" y="13412"/>
                      <a:pt x="1703" y="13412"/>
                    </a:cubicBezTo>
                    <a:cubicBezTo>
                      <a:pt x="4862" y="13412"/>
                      <a:pt x="7971" y="12605"/>
                      <a:pt x="10940" y="11570"/>
                    </a:cubicBezTo>
                    <a:cubicBezTo>
                      <a:pt x="16814" y="9523"/>
                      <a:pt x="22389" y="6707"/>
                      <a:pt x="27603" y="3325"/>
                    </a:cubicBezTo>
                    <a:cubicBezTo>
                      <a:pt x="28910" y="2477"/>
                      <a:pt x="30215" y="1602"/>
                      <a:pt x="31535" y="748"/>
                    </a:cubicBezTo>
                    <a:cubicBezTo>
                      <a:pt x="31281" y="498"/>
                      <a:pt x="31026" y="248"/>
                      <a:pt x="30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15"/>
            <p:cNvGrpSpPr/>
            <p:nvPr/>
          </p:nvGrpSpPr>
          <p:grpSpPr>
            <a:xfrm>
              <a:off x="8367975" y="47075"/>
              <a:ext cx="928900" cy="997075"/>
              <a:chOff x="8367975" y="47075"/>
              <a:chExt cx="928900" cy="997075"/>
            </a:xfrm>
          </p:grpSpPr>
          <p:sp>
            <p:nvSpPr>
              <p:cNvPr id="592" name="Google Shape;592;p15"/>
              <p:cNvSpPr/>
              <p:nvPr/>
            </p:nvSpPr>
            <p:spPr>
              <a:xfrm>
                <a:off x="8650950" y="238650"/>
                <a:ext cx="414350" cy="150450"/>
              </a:xfrm>
              <a:custGeom>
                <a:avLst/>
                <a:gdLst/>
                <a:ahLst/>
                <a:cxnLst/>
                <a:rect l="l" t="t" r="r" b="b"/>
                <a:pathLst>
                  <a:path w="16574" h="6018" extrusionOk="0">
                    <a:moveTo>
                      <a:pt x="14101" y="0"/>
                    </a:moveTo>
                    <a:cubicBezTo>
                      <a:pt x="13442" y="0"/>
                      <a:pt x="12779" y="84"/>
                      <a:pt x="12139" y="226"/>
                    </a:cubicBezTo>
                    <a:cubicBezTo>
                      <a:pt x="10654" y="560"/>
                      <a:pt x="9258" y="1202"/>
                      <a:pt x="7879" y="1837"/>
                    </a:cubicBezTo>
                    <a:cubicBezTo>
                      <a:pt x="5251" y="3043"/>
                      <a:pt x="2629" y="4251"/>
                      <a:pt x="1" y="5458"/>
                    </a:cubicBezTo>
                    <a:cubicBezTo>
                      <a:pt x="1394" y="5835"/>
                      <a:pt x="2832" y="6017"/>
                      <a:pt x="4272" y="6017"/>
                    </a:cubicBezTo>
                    <a:cubicBezTo>
                      <a:pt x="8709" y="6017"/>
                      <a:pt x="13157" y="4284"/>
                      <a:pt x="16318" y="1158"/>
                    </a:cubicBezTo>
                    <a:lnTo>
                      <a:pt x="16371" y="1173"/>
                    </a:lnTo>
                    <a:cubicBezTo>
                      <a:pt x="16439" y="936"/>
                      <a:pt x="16504" y="703"/>
                      <a:pt x="16573" y="469"/>
                    </a:cubicBezTo>
                    <a:cubicBezTo>
                      <a:pt x="15793" y="139"/>
                      <a:pt x="14950" y="0"/>
                      <a:pt x="1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8459250" y="656300"/>
                <a:ext cx="419125" cy="101775"/>
              </a:xfrm>
              <a:custGeom>
                <a:avLst/>
                <a:gdLst/>
                <a:ahLst/>
                <a:cxnLst/>
                <a:rect l="l" t="t" r="r" b="b"/>
                <a:pathLst>
                  <a:path w="16765" h="4071" extrusionOk="0">
                    <a:moveTo>
                      <a:pt x="11695" y="0"/>
                    </a:moveTo>
                    <a:cubicBezTo>
                      <a:pt x="7604" y="0"/>
                      <a:pt x="3507" y="1104"/>
                      <a:pt x="1" y="3221"/>
                    </a:cubicBezTo>
                    <a:cubicBezTo>
                      <a:pt x="1862" y="3791"/>
                      <a:pt x="3807" y="4071"/>
                      <a:pt x="5753" y="4071"/>
                    </a:cubicBezTo>
                    <a:cubicBezTo>
                      <a:pt x="9493" y="4071"/>
                      <a:pt x="13239" y="3040"/>
                      <a:pt x="16412" y="1059"/>
                    </a:cubicBezTo>
                    <a:cubicBezTo>
                      <a:pt x="16532" y="901"/>
                      <a:pt x="16648" y="744"/>
                      <a:pt x="16765" y="582"/>
                    </a:cubicBezTo>
                    <a:cubicBezTo>
                      <a:pt x="15105" y="192"/>
                      <a:pt x="13401" y="0"/>
                      <a:pt x="11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8558275" y="440925"/>
                <a:ext cx="440975" cy="158025"/>
              </a:xfrm>
              <a:custGeom>
                <a:avLst/>
                <a:gdLst/>
                <a:ahLst/>
                <a:cxnLst/>
                <a:rect l="l" t="t" r="r" b="b"/>
                <a:pathLst>
                  <a:path w="17639" h="6321" extrusionOk="0">
                    <a:moveTo>
                      <a:pt x="14936" y="1"/>
                    </a:moveTo>
                    <a:cubicBezTo>
                      <a:pt x="12982" y="1"/>
                      <a:pt x="10987" y="567"/>
                      <a:pt x="9143" y="1283"/>
                    </a:cubicBezTo>
                    <a:cubicBezTo>
                      <a:pt x="5967" y="2516"/>
                      <a:pt x="2978" y="4176"/>
                      <a:pt x="1" y="5830"/>
                    </a:cubicBezTo>
                    <a:cubicBezTo>
                      <a:pt x="1383" y="6160"/>
                      <a:pt x="2799" y="6320"/>
                      <a:pt x="4216" y="6320"/>
                    </a:cubicBezTo>
                    <a:cubicBezTo>
                      <a:pt x="9011" y="6320"/>
                      <a:pt x="13815" y="4488"/>
                      <a:pt x="17318" y="1204"/>
                    </a:cubicBezTo>
                    <a:cubicBezTo>
                      <a:pt x="17380" y="1065"/>
                      <a:pt x="17437" y="922"/>
                      <a:pt x="17494" y="781"/>
                    </a:cubicBezTo>
                    <a:cubicBezTo>
                      <a:pt x="17544" y="662"/>
                      <a:pt x="17593" y="543"/>
                      <a:pt x="17638" y="418"/>
                    </a:cubicBezTo>
                    <a:cubicBezTo>
                      <a:pt x="16760" y="125"/>
                      <a:pt x="15853" y="1"/>
                      <a:pt x="14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9062275" y="236350"/>
                <a:ext cx="234600" cy="279175"/>
              </a:xfrm>
              <a:custGeom>
                <a:avLst/>
                <a:gdLst/>
                <a:ahLst/>
                <a:cxnLst/>
                <a:rect l="l" t="t" r="r" b="b"/>
                <a:pathLst>
                  <a:path w="9384" h="11167" extrusionOk="0">
                    <a:moveTo>
                      <a:pt x="279" y="1"/>
                    </a:moveTo>
                    <a:cubicBezTo>
                      <a:pt x="224" y="188"/>
                      <a:pt x="173" y="376"/>
                      <a:pt x="120" y="561"/>
                    </a:cubicBezTo>
                    <a:cubicBezTo>
                      <a:pt x="134" y="565"/>
                      <a:pt x="150" y="572"/>
                      <a:pt x="166" y="579"/>
                    </a:cubicBezTo>
                    <a:cubicBezTo>
                      <a:pt x="1" y="3061"/>
                      <a:pt x="1314" y="5456"/>
                      <a:pt x="3112" y="7174"/>
                    </a:cubicBezTo>
                    <a:cubicBezTo>
                      <a:pt x="4913" y="8890"/>
                      <a:pt x="7165" y="10040"/>
                      <a:pt x="9384" y="11167"/>
                    </a:cubicBezTo>
                    <a:cubicBezTo>
                      <a:pt x="8092" y="8043"/>
                      <a:pt x="6335" y="5116"/>
                      <a:pt x="4186" y="2511"/>
                    </a:cubicBezTo>
                    <a:cubicBezTo>
                      <a:pt x="3622" y="1823"/>
                      <a:pt x="3020" y="1152"/>
                      <a:pt x="2276" y="664"/>
                    </a:cubicBezTo>
                    <a:cubicBezTo>
                      <a:pt x="1684" y="276"/>
                      <a:pt x="984" y="1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8975800" y="463775"/>
                <a:ext cx="138425" cy="363875"/>
              </a:xfrm>
              <a:custGeom>
                <a:avLst/>
                <a:gdLst/>
                <a:ahLst/>
                <a:cxnLst/>
                <a:rect l="l" t="t" r="r" b="b"/>
                <a:pathLst>
                  <a:path w="5537" h="14555" extrusionOk="0">
                    <a:moveTo>
                      <a:pt x="963" y="1"/>
                    </a:moveTo>
                    <a:cubicBezTo>
                      <a:pt x="0" y="4949"/>
                      <a:pt x="932" y="10240"/>
                      <a:pt x="3532" y="14555"/>
                    </a:cubicBezTo>
                    <a:cubicBezTo>
                      <a:pt x="5004" y="12195"/>
                      <a:pt x="5537" y="9263"/>
                      <a:pt x="4988" y="6533"/>
                    </a:cubicBezTo>
                    <a:cubicBezTo>
                      <a:pt x="4479" y="3972"/>
                      <a:pt x="3017" y="1612"/>
                      <a:pt x="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8818800" y="666325"/>
                <a:ext cx="133650" cy="377825"/>
              </a:xfrm>
              <a:custGeom>
                <a:avLst/>
                <a:gdLst/>
                <a:ahLst/>
                <a:cxnLst/>
                <a:rect l="l" t="t" r="r" b="b"/>
                <a:pathLst>
                  <a:path w="5346" h="15113" extrusionOk="0">
                    <a:moveTo>
                      <a:pt x="2514" y="1"/>
                    </a:moveTo>
                    <a:cubicBezTo>
                      <a:pt x="2473" y="63"/>
                      <a:pt x="2427" y="125"/>
                      <a:pt x="2383" y="181"/>
                    </a:cubicBezTo>
                    <a:cubicBezTo>
                      <a:pt x="2426" y="194"/>
                      <a:pt x="2467" y="202"/>
                      <a:pt x="2508" y="211"/>
                    </a:cubicBezTo>
                    <a:cubicBezTo>
                      <a:pt x="375" y="4831"/>
                      <a:pt x="1" y="10238"/>
                      <a:pt x="1470" y="15112"/>
                    </a:cubicBezTo>
                    <a:cubicBezTo>
                      <a:pt x="3210" y="12918"/>
                      <a:pt x="4620" y="10368"/>
                      <a:pt x="4988" y="7591"/>
                    </a:cubicBezTo>
                    <a:cubicBezTo>
                      <a:pt x="5346" y="4845"/>
                      <a:pt x="4556" y="1862"/>
                      <a:pt x="2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8367975" y="778050"/>
                <a:ext cx="419800" cy="235525"/>
              </a:xfrm>
              <a:custGeom>
                <a:avLst/>
                <a:gdLst/>
                <a:ahLst/>
                <a:cxnLst/>
                <a:rect l="l" t="t" r="r" b="b"/>
                <a:pathLst>
                  <a:path w="16792" h="9421" extrusionOk="0">
                    <a:moveTo>
                      <a:pt x="15948" y="1"/>
                    </a:moveTo>
                    <a:cubicBezTo>
                      <a:pt x="14780" y="1"/>
                      <a:pt x="13606" y="518"/>
                      <a:pt x="12536" y="1053"/>
                    </a:cubicBezTo>
                    <a:cubicBezTo>
                      <a:pt x="8057" y="3302"/>
                      <a:pt x="3840" y="6070"/>
                      <a:pt x="0" y="9292"/>
                    </a:cubicBezTo>
                    <a:cubicBezTo>
                      <a:pt x="672" y="9378"/>
                      <a:pt x="1348" y="9420"/>
                      <a:pt x="2025" y="9420"/>
                    </a:cubicBezTo>
                    <a:cubicBezTo>
                      <a:pt x="4761" y="9420"/>
                      <a:pt x="7498" y="8729"/>
                      <a:pt x="9896" y="7414"/>
                    </a:cubicBezTo>
                    <a:cubicBezTo>
                      <a:pt x="12883" y="5778"/>
                      <a:pt x="15332" y="3177"/>
                      <a:pt x="16792" y="101"/>
                    </a:cubicBezTo>
                    <a:cubicBezTo>
                      <a:pt x="16763" y="93"/>
                      <a:pt x="16734" y="84"/>
                      <a:pt x="16708" y="79"/>
                    </a:cubicBezTo>
                    <a:cubicBezTo>
                      <a:pt x="16456" y="25"/>
                      <a:pt x="16202" y="1"/>
                      <a:pt x="15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740900" y="47075"/>
                <a:ext cx="399900" cy="749650"/>
              </a:xfrm>
              <a:custGeom>
                <a:avLst/>
                <a:gdLst/>
                <a:ahLst/>
                <a:cxnLst/>
                <a:rect l="l" t="t" r="r" b="b"/>
                <a:pathLst>
                  <a:path w="15996" h="29986" extrusionOk="0">
                    <a:moveTo>
                      <a:pt x="14927" y="0"/>
                    </a:moveTo>
                    <a:cubicBezTo>
                      <a:pt x="14464" y="1642"/>
                      <a:pt x="14023" y="3289"/>
                      <a:pt x="13550" y="4928"/>
                    </a:cubicBezTo>
                    <a:cubicBezTo>
                      <a:pt x="12690" y="7910"/>
                      <a:pt x="11664" y="10841"/>
                      <a:pt x="10453" y="13698"/>
                    </a:cubicBezTo>
                    <a:cubicBezTo>
                      <a:pt x="9238" y="16563"/>
                      <a:pt x="7850" y="19368"/>
                      <a:pt x="6267" y="22047"/>
                    </a:cubicBezTo>
                    <a:cubicBezTo>
                      <a:pt x="4702" y="24699"/>
                      <a:pt x="2859" y="27205"/>
                      <a:pt x="420" y="29119"/>
                    </a:cubicBezTo>
                    <a:cubicBezTo>
                      <a:pt x="0" y="29449"/>
                      <a:pt x="380" y="29985"/>
                      <a:pt x="817" y="29985"/>
                    </a:cubicBezTo>
                    <a:cubicBezTo>
                      <a:pt x="930" y="29985"/>
                      <a:pt x="1047" y="29949"/>
                      <a:pt x="1155" y="29865"/>
                    </a:cubicBezTo>
                    <a:cubicBezTo>
                      <a:pt x="3907" y="27705"/>
                      <a:pt x="5926" y="24787"/>
                      <a:pt x="7637" y="21771"/>
                    </a:cubicBezTo>
                    <a:cubicBezTo>
                      <a:pt x="10705" y="16360"/>
                      <a:pt x="13042" y="10568"/>
                      <a:pt x="14736" y="4589"/>
                    </a:cubicBezTo>
                    <a:cubicBezTo>
                      <a:pt x="15160" y="3089"/>
                      <a:pt x="15565" y="1571"/>
                      <a:pt x="15995" y="60"/>
                    </a:cubicBezTo>
                    <a:cubicBezTo>
                      <a:pt x="15639" y="37"/>
                      <a:pt x="15283" y="18"/>
                      <a:pt x="14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59" r:id="rId7"/>
    <p:sldLayoutId id="2147483660" r:id="rId8"/>
    <p:sldLayoutId id="2147483661" r:id="rId9"/>
    <p:sldLayoutId id="2147483663" r:id="rId10"/>
    <p:sldLayoutId id="2147483669" r:id="rId11"/>
    <p:sldLayoutId id="2147483671" r:id="rId12"/>
    <p:sldLayoutId id="2147483675" r:id="rId13"/>
    <p:sldLayoutId id="214748367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ik.com/free-vector/hand-drawn-flat-design-ivf-illustration_25632407.htm/?utm_source=slidesgo_template&amp;utm_medium=referral-link&amp;utm_campaign=sg_resources&amp;utm_content=freepi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34"/>
          <p:cNvSpPr txBox="1">
            <a:spLocks noGrp="1"/>
          </p:cNvSpPr>
          <p:nvPr>
            <p:ph type="ctrTitle"/>
          </p:nvPr>
        </p:nvSpPr>
        <p:spPr>
          <a:xfrm>
            <a:off x="208800" y="1942194"/>
            <a:ext cx="4875000" cy="2295300"/>
          </a:xfrm>
          <a:prstGeom prst="rect">
            <a:avLst/>
          </a:prstGeom>
        </p:spPr>
        <p:txBody>
          <a:bodyPr spcFirstLastPara="1" wrap="square" lIns="91425" tIns="91425" rIns="91425" bIns="91425" anchor="b" anchorCtr="0">
            <a:noAutofit/>
          </a:bodyPr>
          <a:lstStyle/>
          <a:p>
            <a:pPr algn="ctr"/>
            <a:r>
              <a:rPr lang="fa-IR" sz="4000" b="1" dirty="0">
                <a:solidFill>
                  <a:schemeClr val="accent2">
                    <a:lumMod val="75000"/>
                  </a:schemeClr>
                </a:solidFill>
                <a:cs typeface="B Nazanin" panose="00000400000000000000" pitchFamily="2" charset="-78"/>
              </a:rPr>
              <a:t>پیشگیری، تشخیص به هنگام و درمان ناباروری در قالب نظام ارجاع و سطح بندی خدمات</a:t>
            </a:r>
            <a:r>
              <a:rPr lang="en-US" sz="4000" dirty="0">
                <a:solidFill>
                  <a:schemeClr val="accent2">
                    <a:lumMod val="75000"/>
                  </a:schemeClr>
                </a:solidFill>
                <a:cs typeface="B Nazanin" panose="00000400000000000000" pitchFamily="2" charset="-78"/>
              </a:rPr>
              <a:t/>
            </a:r>
            <a:br>
              <a:rPr lang="en-US" sz="4000" dirty="0">
                <a:solidFill>
                  <a:schemeClr val="accent2">
                    <a:lumMod val="75000"/>
                  </a:schemeClr>
                </a:solidFill>
                <a:cs typeface="B Nazanin" panose="00000400000000000000" pitchFamily="2" charset="-78"/>
              </a:rPr>
            </a:br>
            <a:endParaRPr sz="4000" dirty="0">
              <a:solidFill>
                <a:schemeClr val="accent2">
                  <a:lumMod val="75000"/>
                </a:schemeClr>
              </a:solidFill>
              <a:cs typeface="B Nazanin" panose="00000400000000000000" pitchFamily="2" charset="-78"/>
            </a:endParaRPr>
          </a:p>
        </p:txBody>
      </p:sp>
      <p:sp>
        <p:nvSpPr>
          <p:cNvPr id="1417" name="Google Shape;1417;p34"/>
          <p:cNvSpPr/>
          <p:nvPr/>
        </p:nvSpPr>
        <p:spPr>
          <a:xfrm>
            <a:off x="399100" y="24692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34"/>
          <p:cNvGrpSpPr/>
          <p:nvPr/>
        </p:nvGrpSpPr>
        <p:grpSpPr>
          <a:xfrm>
            <a:off x="5590100" y="1209327"/>
            <a:ext cx="2655845" cy="3246780"/>
            <a:chOff x="5590100" y="1361727"/>
            <a:chExt cx="2655845" cy="3246780"/>
          </a:xfrm>
        </p:grpSpPr>
        <p:grpSp>
          <p:nvGrpSpPr>
            <p:cNvPr id="1419" name="Google Shape;1419;p34"/>
            <p:cNvGrpSpPr/>
            <p:nvPr/>
          </p:nvGrpSpPr>
          <p:grpSpPr>
            <a:xfrm>
              <a:off x="5590100" y="1738663"/>
              <a:ext cx="761250" cy="740150"/>
              <a:chOff x="5590100" y="1738663"/>
              <a:chExt cx="761250" cy="740150"/>
            </a:xfrm>
          </p:grpSpPr>
          <p:sp>
            <p:nvSpPr>
              <p:cNvPr id="1420" name="Google Shape;1420;p34"/>
              <p:cNvSpPr/>
              <p:nvPr/>
            </p:nvSpPr>
            <p:spPr>
              <a:xfrm>
                <a:off x="5701450" y="2108538"/>
                <a:ext cx="207750" cy="207750"/>
              </a:xfrm>
              <a:custGeom>
                <a:avLst/>
                <a:gdLst/>
                <a:ahLst/>
                <a:cxnLst/>
                <a:rect l="l" t="t" r="r" b="b"/>
                <a:pathLst>
                  <a:path w="8310" h="8310" extrusionOk="0">
                    <a:moveTo>
                      <a:pt x="4155" y="0"/>
                    </a:moveTo>
                    <a:cubicBezTo>
                      <a:pt x="3053" y="0"/>
                      <a:pt x="1997" y="437"/>
                      <a:pt x="1217" y="1217"/>
                    </a:cubicBezTo>
                    <a:cubicBezTo>
                      <a:pt x="438" y="1996"/>
                      <a:pt x="1" y="3053"/>
                      <a:pt x="1" y="4154"/>
                    </a:cubicBezTo>
                    <a:cubicBezTo>
                      <a:pt x="1" y="5257"/>
                      <a:pt x="438" y="6313"/>
                      <a:pt x="1217" y="7093"/>
                    </a:cubicBezTo>
                    <a:cubicBezTo>
                      <a:pt x="1997" y="7872"/>
                      <a:pt x="3053" y="8309"/>
                      <a:pt x="4155" y="8309"/>
                    </a:cubicBezTo>
                    <a:cubicBezTo>
                      <a:pt x="5256" y="8309"/>
                      <a:pt x="6314" y="7872"/>
                      <a:pt x="7093" y="7093"/>
                    </a:cubicBezTo>
                    <a:cubicBezTo>
                      <a:pt x="7872" y="6313"/>
                      <a:pt x="8310" y="5257"/>
                      <a:pt x="8310" y="4154"/>
                    </a:cubicBezTo>
                    <a:cubicBezTo>
                      <a:pt x="8310" y="3053"/>
                      <a:pt x="7872" y="1996"/>
                      <a:pt x="7093" y="1217"/>
                    </a:cubicBezTo>
                    <a:cubicBezTo>
                      <a:pt x="6314" y="437"/>
                      <a:pt x="5256" y="0"/>
                      <a:pt x="4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5693325" y="2104113"/>
                <a:ext cx="224050" cy="216600"/>
              </a:xfrm>
              <a:custGeom>
                <a:avLst/>
                <a:gdLst/>
                <a:ahLst/>
                <a:cxnLst/>
                <a:rect l="l" t="t" r="r" b="b"/>
                <a:pathLst>
                  <a:path w="8962" h="8664" extrusionOk="0">
                    <a:moveTo>
                      <a:pt x="4487" y="351"/>
                    </a:moveTo>
                    <a:cubicBezTo>
                      <a:pt x="5152" y="351"/>
                      <a:pt x="5811" y="520"/>
                      <a:pt x="6409" y="852"/>
                    </a:cubicBezTo>
                    <a:cubicBezTo>
                      <a:pt x="7339" y="1366"/>
                      <a:pt x="8013" y="2213"/>
                      <a:pt x="8306" y="3235"/>
                    </a:cubicBezTo>
                    <a:cubicBezTo>
                      <a:pt x="8600" y="4256"/>
                      <a:pt x="8478" y="5331"/>
                      <a:pt x="7962" y="6260"/>
                    </a:cubicBezTo>
                    <a:cubicBezTo>
                      <a:pt x="7447" y="7191"/>
                      <a:pt x="6601" y="7864"/>
                      <a:pt x="5579" y="8158"/>
                    </a:cubicBezTo>
                    <a:cubicBezTo>
                      <a:pt x="5214" y="8263"/>
                      <a:pt x="4845" y="8313"/>
                      <a:pt x="4482" y="8313"/>
                    </a:cubicBezTo>
                    <a:cubicBezTo>
                      <a:pt x="2752" y="8313"/>
                      <a:pt x="1156" y="7174"/>
                      <a:pt x="656" y="5431"/>
                    </a:cubicBezTo>
                    <a:cubicBezTo>
                      <a:pt x="363" y="4408"/>
                      <a:pt x="485" y="3333"/>
                      <a:pt x="1000" y="2404"/>
                    </a:cubicBezTo>
                    <a:cubicBezTo>
                      <a:pt x="1515" y="1474"/>
                      <a:pt x="2362" y="800"/>
                      <a:pt x="3383" y="507"/>
                    </a:cubicBezTo>
                    <a:cubicBezTo>
                      <a:pt x="3748" y="403"/>
                      <a:pt x="4118" y="351"/>
                      <a:pt x="4487" y="351"/>
                    </a:cubicBezTo>
                    <a:close/>
                    <a:moveTo>
                      <a:pt x="4487" y="1"/>
                    </a:moveTo>
                    <a:cubicBezTo>
                      <a:pt x="4086" y="1"/>
                      <a:pt x="3683" y="57"/>
                      <a:pt x="3287" y="171"/>
                    </a:cubicBezTo>
                    <a:cubicBezTo>
                      <a:pt x="2175" y="489"/>
                      <a:pt x="1254" y="1222"/>
                      <a:pt x="694" y="2235"/>
                    </a:cubicBezTo>
                    <a:cubicBezTo>
                      <a:pt x="134" y="3246"/>
                      <a:pt x="0" y="4415"/>
                      <a:pt x="319" y="5526"/>
                    </a:cubicBezTo>
                    <a:cubicBezTo>
                      <a:pt x="864" y="7424"/>
                      <a:pt x="2601" y="8663"/>
                      <a:pt x="4483" y="8663"/>
                    </a:cubicBezTo>
                    <a:cubicBezTo>
                      <a:pt x="4877" y="8663"/>
                      <a:pt x="5278" y="8609"/>
                      <a:pt x="5676" y="8494"/>
                    </a:cubicBezTo>
                    <a:cubicBezTo>
                      <a:pt x="6787" y="8175"/>
                      <a:pt x="7708" y="7442"/>
                      <a:pt x="8268" y="6431"/>
                    </a:cubicBezTo>
                    <a:cubicBezTo>
                      <a:pt x="8829" y="5419"/>
                      <a:pt x="8962" y="4249"/>
                      <a:pt x="8643" y="3138"/>
                    </a:cubicBezTo>
                    <a:cubicBezTo>
                      <a:pt x="8324" y="2026"/>
                      <a:pt x="7591" y="1105"/>
                      <a:pt x="6579" y="545"/>
                    </a:cubicBezTo>
                    <a:cubicBezTo>
                      <a:pt x="5929" y="184"/>
                      <a:pt x="5212" y="1"/>
                      <a:pt x="4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5782975" y="2158013"/>
                <a:ext cx="100875" cy="124925"/>
              </a:xfrm>
              <a:custGeom>
                <a:avLst/>
                <a:gdLst/>
                <a:ahLst/>
                <a:cxnLst/>
                <a:rect l="l" t="t" r="r" b="b"/>
                <a:pathLst>
                  <a:path w="4035" h="4997" extrusionOk="0">
                    <a:moveTo>
                      <a:pt x="2686" y="1"/>
                    </a:moveTo>
                    <a:lnTo>
                      <a:pt x="1" y="4849"/>
                    </a:lnTo>
                    <a:cubicBezTo>
                      <a:pt x="286" y="4945"/>
                      <a:pt x="589" y="4996"/>
                      <a:pt x="898" y="4996"/>
                    </a:cubicBezTo>
                    <a:cubicBezTo>
                      <a:pt x="1154" y="4996"/>
                      <a:pt x="1414" y="4961"/>
                      <a:pt x="1673" y="4887"/>
                    </a:cubicBezTo>
                    <a:cubicBezTo>
                      <a:pt x="3169" y="4457"/>
                      <a:pt x="4035" y="2895"/>
                      <a:pt x="3604" y="1399"/>
                    </a:cubicBezTo>
                    <a:cubicBezTo>
                      <a:pt x="3441" y="828"/>
                      <a:pt x="3113" y="351"/>
                      <a:pt x="2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a:off x="5778425" y="2153638"/>
                <a:ext cx="110275" cy="133675"/>
              </a:xfrm>
              <a:custGeom>
                <a:avLst/>
                <a:gdLst/>
                <a:ahLst/>
                <a:cxnLst/>
                <a:rect l="l" t="t" r="r" b="b"/>
                <a:pathLst>
                  <a:path w="4411" h="5347" extrusionOk="0">
                    <a:moveTo>
                      <a:pt x="2916" y="452"/>
                    </a:moveTo>
                    <a:cubicBezTo>
                      <a:pt x="3248" y="773"/>
                      <a:pt x="3491" y="1174"/>
                      <a:pt x="3619" y="1622"/>
                    </a:cubicBezTo>
                    <a:cubicBezTo>
                      <a:pt x="4021" y="3023"/>
                      <a:pt x="3208" y="4491"/>
                      <a:pt x="1807" y="4893"/>
                    </a:cubicBezTo>
                    <a:cubicBezTo>
                      <a:pt x="1567" y="4962"/>
                      <a:pt x="1322" y="4996"/>
                      <a:pt x="1077" y="4996"/>
                    </a:cubicBezTo>
                    <a:cubicBezTo>
                      <a:pt x="863" y="4996"/>
                      <a:pt x="650" y="4970"/>
                      <a:pt x="441" y="4918"/>
                    </a:cubicBezTo>
                    <a:lnTo>
                      <a:pt x="2916" y="452"/>
                    </a:lnTo>
                    <a:close/>
                    <a:moveTo>
                      <a:pt x="2868" y="0"/>
                    </a:moveTo>
                    <a:cubicBezTo>
                      <a:pt x="2857" y="0"/>
                      <a:pt x="2846" y="1"/>
                      <a:pt x="2836" y="3"/>
                    </a:cubicBezTo>
                    <a:cubicBezTo>
                      <a:pt x="2784" y="13"/>
                      <a:pt x="2740" y="45"/>
                      <a:pt x="2715" y="90"/>
                    </a:cubicBezTo>
                    <a:lnTo>
                      <a:pt x="30" y="4939"/>
                    </a:lnTo>
                    <a:cubicBezTo>
                      <a:pt x="4" y="4985"/>
                      <a:pt x="1" y="5039"/>
                      <a:pt x="19" y="5088"/>
                    </a:cubicBezTo>
                    <a:cubicBezTo>
                      <a:pt x="38" y="5136"/>
                      <a:pt x="78" y="5173"/>
                      <a:pt x="127" y="5190"/>
                    </a:cubicBezTo>
                    <a:cubicBezTo>
                      <a:pt x="436" y="5294"/>
                      <a:pt x="756" y="5346"/>
                      <a:pt x="1078" y="5346"/>
                    </a:cubicBezTo>
                    <a:cubicBezTo>
                      <a:pt x="1355" y="5346"/>
                      <a:pt x="1632" y="5307"/>
                      <a:pt x="1903" y="5229"/>
                    </a:cubicBezTo>
                    <a:cubicBezTo>
                      <a:pt x="3490" y="4773"/>
                      <a:pt x="4411" y="3112"/>
                      <a:pt x="3955" y="1526"/>
                    </a:cubicBezTo>
                    <a:cubicBezTo>
                      <a:pt x="3787" y="941"/>
                      <a:pt x="3450" y="427"/>
                      <a:pt x="2979" y="40"/>
                    </a:cubicBezTo>
                    <a:cubicBezTo>
                      <a:pt x="2948" y="14"/>
                      <a:pt x="2908" y="0"/>
                      <a:pt x="2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5726875" y="2141913"/>
                <a:ext cx="100875" cy="124900"/>
              </a:xfrm>
              <a:custGeom>
                <a:avLst/>
                <a:gdLst/>
                <a:ahLst/>
                <a:cxnLst/>
                <a:rect l="l" t="t" r="r" b="b"/>
                <a:pathLst>
                  <a:path w="4035" h="4996" extrusionOk="0">
                    <a:moveTo>
                      <a:pt x="3138" y="1"/>
                    </a:moveTo>
                    <a:cubicBezTo>
                      <a:pt x="2881" y="1"/>
                      <a:pt x="2620" y="36"/>
                      <a:pt x="2362" y="111"/>
                    </a:cubicBezTo>
                    <a:cubicBezTo>
                      <a:pt x="865" y="540"/>
                      <a:pt x="0" y="2102"/>
                      <a:pt x="429" y="3599"/>
                    </a:cubicBezTo>
                    <a:cubicBezTo>
                      <a:pt x="592" y="4168"/>
                      <a:pt x="922" y="4646"/>
                      <a:pt x="1348" y="4996"/>
                    </a:cubicBezTo>
                    <a:lnTo>
                      <a:pt x="4034" y="148"/>
                    </a:lnTo>
                    <a:cubicBezTo>
                      <a:pt x="3748" y="52"/>
                      <a:pt x="3446" y="1"/>
                      <a:pt x="3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4"/>
              <p:cNvSpPr/>
              <p:nvPr/>
            </p:nvSpPr>
            <p:spPr>
              <a:xfrm>
                <a:off x="5727875" y="2137563"/>
                <a:ext cx="104400" cy="133650"/>
              </a:xfrm>
              <a:custGeom>
                <a:avLst/>
                <a:gdLst/>
                <a:ahLst/>
                <a:cxnLst/>
                <a:rect l="l" t="t" r="r" b="b"/>
                <a:pathLst>
                  <a:path w="4176" h="5346" extrusionOk="0">
                    <a:moveTo>
                      <a:pt x="3098" y="350"/>
                    </a:moveTo>
                    <a:cubicBezTo>
                      <a:pt x="3311" y="350"/>
                      <a:pt x="3525" y="376"/>
                      <a:pt x="3734" y="428"/>
                    </a:cubicBezTo>
                    <a:lnTo>
                      <a:pt x="1260" y="4895"/>
                    </a:lnTo>
                    <a:cubicBezTo>
                      <a:pt x="927" y="4573"/>
                      <a:pt x="686" y="4172"/>
                      <a:pt x="558" y="3724"/>
                    </a:cubicBezTo>
                    <a:cubicBezTo>
                      <a:pt x="363" y="3045"/>
                      <a:pt x="444" y="2331"/>
                      <a:pt x="786" y="1713"/>
                    </a:cubicBezTo>
                    <a:cubicBezTo>
                      <a:pt x="1128" y="1095"/>
                      <a:pt x="1690" y="648"/>
                      <a:pt x="2370" y="453"/>
                    </a:cubicBezTo>
                    <a:cubicBezTo>
                      <a:pt x="2609" y="384"/>
                      <a:pt x="2853" y="350"/>
                      <a:pt x="3098" y="350"/>
                    </a:cubicBezTo>
                    <a:close/>
                    <a:moveTo>
                      <a:pt x="3098" y="0"/>
                    </a:moveTo>
                    <a:cubicBezTo>
                      <a:pt x="2821" y="0"/>
                      <a:pt x="2544" y="39"/>
                      <a:pt x="2273" y="116"/>
                    </a:cubicBezTo>
                    <a:cubicBezTo>
                      <a:pt x="1504" y="337"/>
                      <a:pt x="868" y="844"/>
                      <a:pt x="480" y="1543"/>
                    </a:cubicBezTo>
                    <a:cubicBezTo>
                      <a:pt x="92" y="2243"/>
                      <a:pt x="0" y="3052"/>
                      <a:pt x="221" y="3821"/>
                    </a:cubicBezTo>
                    <a:cubicBezTo>
                      <a:pt x="389" y="4405"/>
                      <a:pt x="726" y="4919"/>
                      <a:pt x="1197" y="5305"/>
                    </a:cubicBezTo>
                    <a:cubicBezTo>
                      <a:pt x="1228" y="5331"/>
                      <a:pt x="1268" y="5345"/>
                      <a:pt x="1308" y="5345"/>
                    </a:cubicBezTo>
                    <a:cubicBezTo>
                      <a:pt x="1318" y="5345"/>
                      <a:pt x="1330" y="5344"/>
                      <a:pt x="1341" y="5342"/>
                    </a:cubicBezTo>
                    <a:cubicBezTo>
                      <a:pt x="1392" y="5332"/>
                      <a:pt x="1435" y="5300"/>
                      <a:pt x="1461" y="5255"/>
                    </a:cubicBezTo>
                    <a:lnTo>
                      <a:pt x="4147" y="407"/>
                    </a:lnTo>
                    <a:cubicBezTo>
                      <a:pt x="4172" y="362"/>
                      <a:pt x="4176" y="307"/>
                      <a:pt x="4157" y="259"/>
                    </a:cubicBezTo>
                    <a:cubicBezTo>
                      <a:pt x="4138" y="211"/>
                      <a:pt x="4099" y="173"/>
                      <a:pt x="4050" y="156"/>
                    </a:cubicBezTo>
                    <a:cubicBezTo>
                      <a:pt x="3740" y="52"/>
                      <a:pt x="3419" y="0"/>
                      <a:pt x="3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4"/>
              <p:cNvSpPr/>
              <p:nvPr/>
            </p:nvSpPr>
            <p:spPr>
              <a:xfrm>
                <a:off x="6088775" y="1878488"/>
                <a:ext cx="235650" cy="207775"/>
              </a:xfrm>
              <a:custGeom>
                <a:avLst/>
                <a:gdLst/>
                <a:ahLst/>
                <a:cxnLst/>
                <a:rect l="l" t="t" r="r" b="b"/>
                <a:pathLst>
                  <a:path w="9426" h="8311" extrusionOk="0">
                    <a:moveTo>
                      <a:pt x="4710" y="1"/>
                    </a:moveTo>
                    <a:cubicBezTo>
                      <a:pt x="3870" y="1"/>
                      <a:pt x="3022" y="255"/>
                      <a:pt x="2288" y="783"/>
                    </a:cubicBezTo>
                    <a:cubicBezTo>
                      <a:pt x="424" y="2122"/>
                      <a:pt x="0" y="4718"/>
                      <a:pt x="1339" y="6581"/>
                    </a:cubicBezTo>
                    <a:cubicBezTo>
                      <a:pt x="2151" y="7710"/>
                      <a:pt x="3425" y="8311"/>
                      <a:pt x="4717" y="8311"/>
                    </a:cubicBezTo>
                    <a:cubicBezTo>
                      <a:pt x="5557" y="8311"/>
                      <a:pt x="6404" y="8057"/>
                      <a:pt x="7138" y="7529"/>
                    </a:cubicBezTo>
                    <a:cubicBezTo>
                      <a:pt x="9002" y="6190"/>
                      <a:pt x="9426" y="3593"/>
                      <a:pt x="8086" y="1730"/>
                    </a:cubicBezTo>
                    <a:cubicBezTo>
                      <a:pt x="7274" y="601"/>
                      <a:pt x="6001" y="1"/>
                      <a:pt x="4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a:off x="6083850" y="1874163"/>
                <a:ext cx="245475" cy="216500"/>
              </a:xfrm>
              <a:custGeom>
                <a:avLst/>
                <a:gdLst/>
                <a:ahLst/>
                <a:cxnLst/>
                <a:rect l="l" t="t" r="r" b="b"/>
                <a:pathLst>
                  <a:path w="9819" h="8660" extrusionOk="0">
                    <a:moveTo>
                      <a:pt x="4905" y="350"/>
                    </a:moveTo>
                    <a:cubicBezTo>
                      <a:pt x="6143" y="350"/>
                      <a:pt x="7365" y="926"/>
                      <a:pt x="8141" y="2005"/>
                    </a:cubicBezTo>
                    <a:cubicBezTo>
                      <a:pt x="9422" y="3787"/>
                      <a:pt x="9015" y="6278"/>
                      <a:pt x="7233" y="7560"/>
                    </a:cubicBezTo>
                    <a:cubicBezTo>
                      <a:pt x="6549" y="8051"/>
                      <a:pt x="5745" y="8309"/>
                      <a:pt x="4919" y="8309"/>
                    </a:cubicBezTo>
                    <a:cubicBezTo>
                      <a:pt x="4703" y="8309"/>
                      <a:pt x="4486" y="8292"/>
                      <a:pt x="4268" y="8256"/>
                    </a:cubicBezTo>
                    <a:cubicBezTo>
                      <a:pt x="3219" y="8085"/>
                      <a:pt x="2299" y="7515"/>
                      <a:pt x="1679" y="6652"/>
                    </a:cubicBezTo>
                    <a:cubicBezTo>
                      <a:pt x="397" y="4870"/>
                      <a:pt x="805" y="2378"/>
                      <a:pt x="2586" y="1097"/>
                    </a:cubicBezTo>
                    <a:cubicBezTo>
                      <a:pt x="3289" y="593"/>
                      <a:pt x="4100" y="350"/>
                      <a:pt x="4905" y="350"/>
                    </a:cubicBezTo>
                    <a:close/>
                    <a:moveTo>
                      <a:pt x="4904" y="1"/>
                    </a:moveTo>
                    <a:cubicBezTo>
                      <a:pt x="4029" y="1"/>
                      <a:pt x="3146" y="264"/>
                      <a:pt x="2382" y="813"/>
                    </a:cubicBezTo>
                    <a:cubicBezTo>
                      <a:pt x="444" y="2206"/>
                      <a:pt x="1" y="4918"/>
                      <a:pt x="1394" y="6856"/>
                    </a:cubicBezTo>
                    <a:cubicBezTo>
                      <a:pt x="2070" y="7795"/>
                      <a:pt x="3070" y="8415"/>
                      <a:pt x="4212" y="8602"/>
                    </a:cubicBezTo>
                    <a:cubicBezTo>
                      <a:pt x="4448" y="8640"/>
                      <a:pt x="4684" y="8659"/>
                      <a:pt x="4919" y="8659"/>
                    </a:cubicBezTo>
                    <a:cubicBezTo>
                      <a:pt x="5818" y="8659"/>
                      <a:pt x="6693" y="8379"/>
                      <a:pt x="7438" y="7844"/>
                    </a:cubicBezTo>
                    <a:cubicBezTo>
                      <a:pt x="9375" y="6450"/>
                      <a:pt x="9819" y="3739"/>
                      <a:pt x="8425" y="1801"/>
                    </a:cubicBezTo>
                    <a:cubicBezTo>
                      <a:pt x="7581" y="626"/>
                      <a:pt x="6252" y="1"/>
                      <a:pt x="4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4"/>
              <p:cNvSpPr/>
              <p:nvPr/>
            </p:nvSpPr>
            <p:spPr>
              <a:xfrm>
                <a:off x="6136150" y="1983838"/>
                <a:ext cx="136750" cy="69050"/>
              </a:xfrm>
              <a:custGeom>
                <a:avLst/>
                <a:gdLst/>
                <a:ahLst/>
                <a:cxnLst/>
                <a:rect l="l" t="t" r="r" b="b"/>
                <a:pathLst>
                  <a:path w="5470" h="2762" extrusionOk="0">
                    <a:moveTo>
                      <a:pt x="0" y="0"/>
                    </a:moveTo>
                    <a:cubicBezTo>
                      <a:pt x="11" y="551"/>
                      <a:pt x="182" y="1106"/>
                      <a:pt x="529" y="1587"/>
                    </a:cubicBezTo>
                    <a:cubicBezTo>
                      <a:pt x="1080" y="2353"/>
                      <a:pt x="1944" y="2761"/>
                      <a:pt x="2820" y="2761"/>
                    </a:cubicBezTo>
                    <a:cubicBezTo>
                      <a:pt x="3390" y="2761"/>
                      <a:pt x="3966" y="2589"/>
                      <a:pt x="4464" y="2230"/>
                    </a:cubicBezTo>
                    <a:cubicBezTo>
                      <a:pt x="4945" y="1884"/>
                      <a:pt x="5284" y="1414"/>
                      <a:pt x="5470" y="894"/>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4"/>
              <p:cNvSpPr/>
              <p:nvPr/>
            </p:nvSpPr>
            <p:spPr>
              <a:xfrm>
                <a:off x="6131725" y="1979438"/>
                <a:ext cx="145750" cy="77775"/>
              </a:xfrm>
              <a:custGeom>
                <a:avLst/>
                <a:gdLst/>
                <a:ahLst/>
                <a:cxnLst/>
                <a:rect l="l" t="t" r="r" b="b"/>
                <a:pathLst>
                  <a:path w="5830" h="3111" extrusionOk="0">
                    <a:moveTo>
                      <a:pt x="364" y="385"/>
                    </a:moveTo>
                    <a:lnTo>
                      <a:pt x="5404" y="1208"/>
                    </a:lnTo>
                    <a:cubicBezTo>
                      <a:pt x="5213" y="1630"/>
                      <a:pt x="4917" y="1992"/>
                      <a:pt x="4538" y="2265"/>
                    </a:cubicBezTo>
                    <a:cubicBezTo>
                      <a:pt x="4072" y="2600"/>
                      <a:pt x="3532" y="2762"/>
                      <a:pt x="2998" y="2762"/>
                    </a:cubicBezTo>
                    <a:cubicBezTo>
                      <a:pt x="2175" y="2762"/>
                      <a:pt x="1364" y="2379"/>
                      <a:pt x="848" y="1662"/>
                    </a:cubicBezTo>
                    <a:cubicBezTo>
                      <a:pt x="576" y="1283"/>
                      <a:pt x="411" y="845"/>
                      <a:pt x="364" y="385"/>
                    </a:cubicBezTo>
                    <a:close/>
                    <a:moveTo>
                      <a:pt x="176" y="1"/>
                    </a:moveTo>
                    <a:cubicBezTo>
                      <a:pt x="134" y="1"/>
                      <a:pt x="94" y="16"/>
                      <a:pt x="62" y="44"/>
                    </a:cubicBezTo>
                    <a:cubicBezTo>
                      <a:pt x="23" y="79"/>
                      <a:pt x="1" y="128"/>
                      <a:pt x="2" y="179"/>
                    </a:cubicBezTo>
                    <a:cubicBezTo>
                      <a:pt x="14" y="788"/>
                      <a:pt x="208" y="1371"/>
                      <a:pt x="564" y="1866"/>
                    </a:cubicBezTo>
                    <a:cubicBezTo>
                      <a:pt x="1148" y="2678"/>
                      <a:pt x="2067" y="3111"/>
                      <a:pt x="2999" y="3111"/>
                    </a:cubicBezTo>
                    <a:cubicBezTo>
                      <a:pt x="3604" y="3111"/>
                      <a:pt x="4215" y="2929"/>
                      <a:pt x="4742" y="2549"/>
                    </a:cubicBezTo>
                    <a:cubicBezTo>
                      <a:pt x="5237" y="2193"/>
                      <a:pt x="5607" y="1702"/>
                      <a:pt x="5812" y="1130"/>
                    </a:cubicBezTo>
                    <a:cubicBezTo>
                      <a:pt x="5830" y="1081"/>
                      <a:pt x="5825" y="1026"/>
                      <a:pt x="5798" y="981"/>
                    </a:cubicBezTo>
                    <a:cubicBezTo>
                      <a:pt x="5772" y="937"/>
                      <a:pt x="5727" y="906"/>
                      <a:pt x="5676" y="898"/>
                    </a:cubicBezTo>
                    <a:lnTo>
                      <a:pt x="205" y="4"/>
                    </a:lnTo>
                    <a:cubicBezTo>
                      <a:pt x="195" y="2"/>
                      <a:pt x="185"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4"/>
              <p:cNvSpPr/>
              <p:nvPr/>
            </p:nvSpPr>
            <p:spPr>
              <a:xfrm>
                <a:off x="6140275" y="1911888"/>
                <a:ext cx="136775" cy="69050"/>
              </a:xfrm>
              <a:custGeom>
                <a:avLst/>
                <a:gdLst/>
                <a:ahLst/>
                <a:cxnLst/>
                <a:rect l="l" t="t" r="r" b="b"/>
                <a:pathLst>
                  <a:path w="5471" h="2762" extrusionOk="0">
                    <a:moveTo>
                      <a:pt x="2650" y="0"/>
                    </a:moveTo>
                    <a:cubicBezTo>
                      <a:pt x="2080" y="0"/>
                      <a:pt x="1505" y="173"/>
                      <a:pt x="1007" y="531"/>
                    </a:cubicBezTo>
                    <a:cubicBezTo>
                      <a:pt x="525" y="877"/>
                      <a:pt x="187" y="1347"/>
                      <a:pt x="1" y="1867"/>
                    </a:cubicBezTo>
                    <a:lnTo>
                      <a:pt x="5470" y="2761"/>
                    </a:lnTo>
                    <a:cubicBezTo>
                      <a:pt x="5460" y="2210"/>
                      <a:pt x="5288" y="1655"/>
                      <a:pt x="4941" y="1174"/>
                    </a:cubicBezTo>
                    <a:cubicBezTo>
                      <a:pt x="4391" y="408"/>
                      <a:pt x="3527" y="0"/>
                      <a:pt x="2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4"/>
              <p:cNvSpPr/>
              <p:nvPr/>
            </p:nvSpPr>
            <p:spPr>
              <a:xfrm>
                <a:off x="6135700" y="1907488"/>
                <a:ext cx="145750" cy="77800"/>
              </a:xfrm>
              <a:custGeom>
                <a:avLst/>
                <a:gdLst/>
                <a:ahLst/>
                <a:cxnLst/>
                <a:rect l="l" t="t" r="r" b="b"/>
                <a:pathLst>
                  <a:path w="5830" h="3112" extrusionOk="0">
                    <a:moveTo>
                      <a:pt x="2830" y="351"/>
                    </a:moveTo>
                    <a:cubicBezTo>
                      <a:pt x="2973" y="351"/>
                      <a:pt x="3118" y="363"/>
                      <a:pt x="3262" y="387"/>
                    </a:cubicBezTo>
                    <a:cubicBezTo>
                      <a:pt x="3959" y="500"/>
                      <a:pt x="4570" y="878"/>
                      <a:pt x="4983" y="1452"/>
                    </a:cubicBezTo>
                    <a:cubicBezTo>
                      <a:pt x="5255" y="1830"/>
                      <a:pt x="5420" y="2269"/>
                      <a:pt x="5466" y="2729"/>
                    </a:cubicBezTo>
                    <a:lnTo>
                      <a:pt x="427" y="1905"/>
                    </a:lnTo>
                    <a:cubicBezTo>
                      <a:pt x="618" y="1483"/>
                      <a:pt x="914" y="1121"/>
                      <a:pt x="1293" y="849"/>
                    </a:cubicBezTo>
                    <a:cubicBezTo>
                      <a:pt x="1747" y="522"/>
                      <a:pt x="2281" y="351"/>
                      <a:pt x="2830" y="351"/>
                    </a:cubicBezTo>
                    <a:close/>
                    <a:moveTo>
                      <a:pt x="2828" y="0"/>
                    </a:moveTo>
                    <a:cubicBezTo>
                      <a:pt x="2207" y="0"/>
                      <a:pt x="1602" y="194"/>
                      <a:pt x="1087" y="564"/>
                    </a:cubicBezTo>
                    <a:cubicBezTo>
                      <a:pt x="593" y="920"/>
                      <a:pt x="224" y="1410"/>
                      <a:pt x="18" y="1983"/>
                    </a:cubicBezTo>
                    <a:cubicBezTo>
                      <a:pt x="1" y="2032"/>
                      <a:pt x="6" y="2087"/>
                      <a:pt x="33" y="2131"/>
                    </a:cubicBezTo>
                    <a:cubicBezTo>
                      <a:pt x="58" y="2176"/>
                      <a:pt x="104" y="2207"/>
                      <a:pt x="155" y="2215"/>
                    </a:cubicBezTo>
                    <a:lnTo>
                      <a:pt x="5625" y="3110"/>
                    </a:lnTo>
                    <a:cubicBezTo>
                      <a:pt x="5635" y="3112"/>
                      <a:pt x="5644" y="3112"/>
                      <a:pt x="5653" y="3112"/>
                    </a:cubicBezTo>
                    <a:cubicBezTo>
                      <a:pt x="5695" y="3112"/>
                      <a:pt x="5736" y="3097"/>
                      <a:pt x="5768" y="3070"/>
                    </a:cubicBezTo>
                    <a:cubicBezTo>
                      <a:pt x="5807" y="3035"/>
                      <a:pt x="5830" y="2985"/>
                      <a:pt x="5829" y="2933"/>
                    </a:cubicBezTo>
                    <a:cubicBezTo>
                      <a:pt x="5816" y="2324"/>
                      <a:pt x="5622" y="1742"/>
                      <a:pt x="5267" y="1248"/>
                    </a:cubicBezTo>
                    <a:cubicBezTo>
                      <a:pt x="4800" y="598"/>
                      <a:pt x="4108" y="170"/>
                      <a:pt x="3318" y="41"/>
                    </a:cubicBezTo>
                    <a:cubicBezTo>
                      <a:pt x="3155" y="14"/>
                      <a:pt x="2991" y="0"/>
                      <a:pt x="2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a:off x="5980850" y="2246938"/>
                <a:ext cx="241425" cy="227500"/>
              </a:xfrm>
              <a:custGeom>
                <a:avLst/>
                <a:gdLst/>
                <a:ahLst/>
                <a:cxnLst/>
                <a:rect l="l" t="t" r="r" b="b"/>
                <a:pathLst>
                  <a:path w="9657" h="9100" extrusionOk="0">
                    <a:moveTo>
                      <a:pt x="5165" y="0"/>
                    </a:moveTo>
                    <a:lnTo>
                      <a:pt x="1675" y="2919"/>
                    </a:lnTo>
                    <a:cubicBezTo>
                      <a:pt x="199" y="4154"/>
                      <a:pt x="1" y="6373"/>
                      <a:pt x="1236" y="7850"/>
                    </a:cubicBezTo>
                    <a:cubicBezTo>
                      <a:pt x="1926" y="8674"/>
                      <a:pt x="2922" y="9100"/>
                      <a:pt x="3925" y="9100"/>
                    </a:cubicBezTo>
                    <a:cubicBezTo>
                      <a:pt x="4717" y="9100"/>
                      <a:pt x="5514" y="8834"/>
                      <a:pt x="6166" y="8288"/>
                    </a:cubicBezTo>
                    <a:lnTo>
                      <a:pt x="9656" y="5369"/>
                    </a:lnTo>
                    <a:lnTo>
                      <a:pt x="51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4"/>
              <p:cNvSpPr/>
              <p:nvPr/>
            </p:nvSpPr>
            <p:spPr>
              <a:xfrm>
                <a:off x="5985275" y="2242563"/>
                <a:ext cx="241425" cy="236250"/>
              </a:xfrm>
              <a:custGeom>
                <a:avLst/>
                <a:gdLst/>
                <a:ahLst/>
                <a:cxnLst/>
                <a:rect l="l" t="t" r="r" b="b"/>
                <a:pathLst>
                  <a:path w="9657" h="9450" extrusionOk="0">
                    <a:moveTo>
                      <a:pt x="4966" y="422"/>
                    </a:moveTo>
                    <a:lnTo>
                      <a:pt x="9233" y="5521"/>
                    </a:lnTo>
                    <a:lnTo>
                      <a:pt x="5876" y="8329"/>
                    </a:lnTo>
                    <a:cubicBezTo>
                      <a:pt x="5277" y="8830"/>
                      <a:pt x="4534" y="9100"/>
                      <a:pt x="3757" y="9100"/>
                    </a:cubicBezTo>
                    <a:cubicBezTo>
                      <a:pt x="3655" y="9100"/>
                      <a:pt x="3552" y="9096"/>
                      <a:pt x="3449" y="9086"/>
                    </a:cubicBezTo>
                    <a:cubicBezTo>
                      <a:pt x="2562" y="9007"/>
                      <a:pt x="1761" y="8590"/>
                      <a:pt x="1193" y="7912"/>
                    </a:cubicBezTo>
                    <a:cubicBezTo>
                      <a:pt x="627" y="7234"/>
                      <a:pt x="358" y="6372"/>
                      <a:pt x="436" y="5485"/>
                    </a:cubicBezTo>
                    <a:cubicBezTo>
                      <a:pt x="515" y="4597"/>
                      <a:pt x="933" y="3796"/>
                      <a:pt x="1610" y="3229"/>
                    </a:cubicBezTo>
                    <a:lnTo>
                      <a:pt x="4966" y="422"/>
                    </a:lnTo>
                    <a:close/>
                    <a:moveTo>
                      <a:pt x="4989" y="0"/>
                    </a:moveTo>
                    <a:cubicBezTo>
                      <a:pt x="4946" y="0"/>
                      <a:pt x="4908" y="14"/>
                      <a:pt x="4875" y="41"/>
                    </a:cubicBezTo>
                    <a:lnTo>
                      <a:pt x="1385" y="2960"/>
                    </a:lnTo>
                    <a:cubicBezTo>
                      <a:pt x="636" y="3587"/>
                      <a:pt x="175" y="4473"/>
                      <a:pt x="88" y="5453"/>
                    </a:cubicBezTo>
                    <a:cubicBezTo>
                      <a:pt x="0" y="6433"/>
                      <a:pt x="297" y="7387"/>
                      <a:pt x="924" y="8137"/>
                    </a:cubicBezTo>
                    <a:cubicBezTo>
                      <a:pt x="1552" y="8887"/>
                      <a:pt x="2438" y="9347"/>
                      <a:pt x="3418" y="9434"/>
                    </a:cubicBezTo>
                    <a:cubicBezTo>
                      <a:pt x="3530" y="9445"/>
                      <a:pt x="3642" y="9450"/>
                      <a:pt x="3753" y="9450"/>
                    </a:cubicBezTo>
                    <a:cubicBezTo>
                      <a:pt x="4613" y="9450"/>
                      <a:pt x="5437" y="9153"/>
                      <a:pt x="6101" y="8598"/>
                    </a:cubicBezTo>
                    <a:lnTo>
                      <a:pt x="9591" y="5679"/>
                    </a:lnTo>
                    <a:cubicBezTo>
                      <a:pt x="9627" y="5649"/>
                      <a:pt x="9649" y="5606"/>
                      <a:pt x="9653" y="5559"/>
                    </a:cubicBezTo>
                    <a:cubicBezTo>
                      <a:pt x="9657" y="5513"/>
                      <a:pt x="9642" y="5467"/>
                      <a:pt x="9613" y="5431"/>
                    </a:cubicBezTo>
                    <a:lnTo>
                      <a:pt x="5122" y="62"/>
                    </a:lnTo>
                    <a:cubicBezTo>
                      <a:pt x="5092" y="27"/>
                      <a:pt x="5049" y="5"/>
                      <a:pt x="5003" y="1"/>
                    </a:cubicBezTo>
                    <a:cubicBezTo>
                      <a:pt x="4998" y="0"/>
                      <a:pt x="4994" y="0"/>
                      <a:pt x="4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a:off x="6109975" y="2153663"/>
                <a:ext cx="241375" cy="227525"/>
              </a:xfrm>
              <a:custGeom>
                <a:avLst/>
                <a:gdLst/>
                <a:ahLst/>
                <a:cxnLst/>
                <a:rect l="l" t="t" r="r" b="b"/>
                <a:pathLst>
                  <a:path w="9655" h="9101" extrusionOk="0">
                    <a:moveTo>
                      <a:pt x="5731" y="1"/>
                    </a:moveTo>
                    <a:cubicBezTo>
                      <a:pt x="4938" y="1"/>
                      <a:pt x="4141" y="267"/>
                      <a:pt x="3489" y="812"/>
                    </a:cubicBezTo>
                    <a:lnTo>
                      <a:pt x="0" y="3731"/>
                    </a:lnTo>
                    <a:lnTo>
                      <a:pt x="4491" y="9100"/>
                    </a:lnTo>
                    <a:lnTo>
                      <a:pt x="7980" y="6181"/>
                    </a:lnTo>
                    <a:cubicBezTo>
                      <a:pt x="9456" y="4946"/>
                      <a:pt x="9655" y="2727"/>
                      <a:pt x="8419" y="1251"/>
                    </a:cubicBezTo>
                    <a:cubicBezTo>
                      <a:pt x="7730" y="426"/>
                      <a:pt x="6733" y="1"/>
                      <a:pt x="5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a:off x="6105500" y="2149288"/>
                <a:ext cx="241450" cy="236250"/>
              </a:xfrm>
              <a:custGeom>
                <a:avLst/>
                <a:gdLst/>
                <a:ahLst/>
                <a:cxnLst/>
                <a:rect l="l" t="t" r="r" b="b"/>
                <a:pathLst>
                  <a:path w="9658" h="9450" extrusionOk="0">
                    <a:moveTo>
                      <a:pt x="5902" y="350"/>
                    </a:moveTo>
                    <a:cubicBezTo>
                      <a:pt x="6004" y="350"/>
                      <a:pt x="6106" y="355"/>
                      <a:pt x="6208" y="364"/>
                    </a:cubicBezTo>
                    <a:cubicBezTo>
                      <a:pt x="7095" y="443"/>
                      <a:pt x="7896" y="860"/>
                      <a:pt x="8464" y="1538"/>
                    </a:cubicBezTo>
                    <a:cubicBezTo>
                      <a:pt x="9032" y="2216"/>
                      <a:pt x="9301" y="3079"/>
                      <a:pt x="9222" y="3966"/>
                    </a:cubicBezTo>
                    <a:cubicBezTo>
                      <a:pt x="9143" y="4853"/>
                      <a:pt x="8725" y="5655"/>
                      <a:pt x="8047" y="6222"/>
                    </a:cubicBezTo>
                    <a:lnTo>
                      <a:pt x="4692" y="9029"/>
                    </a:lnTo>
                    <a:lnTo>
                      <a:pt x="425" y="3928"/>
                    </a:lnTo>
                    <a:lnTo>
                      <a:pt x="3781" y="1122"/>
                    </a:lnTo>
                    <a:cubicBezTo>
                      <a:pt x="4380" y="619"/>
                      <a:pt x="5125" y="350"/>
                      <a:pt x="5902" y="350"/>
                    </a:cubicBezTo>
                    <a:close/>
                    <a:moveTo>
                      <a:pt x="5909" y="0"/>
                    </a:moveTo>
                    <a:cubicBezTo>
                      <a:pt x="5046" y="0"/>
                      <a:pt x="4221" y="296"/>
                      <a:pt x="3556" y="853"/>
                    </a:cubicBezTo>
                    <a:lnTo>
                      <a:pt x="66" y="3772"/>
                    </a:lnTo>
                    <a:cubicBezTo>
                      <a:pt x="30" y="3801"/>
                      <a:pt x="9" y="3845"/>
                      <a:pt x="5" y="3891"/>
                    </a:cubicBezTo>
                    <a:cubicBezTo>
                      <a:pt x="1" y="3937"/>
                      <a:pt x="15" y="3982"/>
                      <a:pt x="45" y="4018"/>
                    </a:cubicBezTo>
                    <a:lnTo>
                      <a:pt x="4536" y="9388"/>
                    </a:lnTo>
                    <a:cubicBezTo>
                      <a:pt x="4565" y="9423"/>
                      <a:pt x="4609" y="9445"/>
                      <a:pt x="4655" y="9450"/>
                    </a:cubicBezTo>
                    <a:lnTo>
                      <a:pt x="4670" y="9450"/>
                    </a:lnTo>
                    <a:cubicBezTo>
                      <a:pt x="4711" y="9450"/>
                      <a:pt x="4750" y="9435"/>
                      <a:pt x="4782" y="9410"/>
                    </a:cubicBezTo>
                    <a:lnTo>
                      <a:pt x="8272" y="6490"/>
                    </a:lnTo>
                    <a:cubicBezTo>
                      <a:pt x="9021" y="5863"/>
                      <a:pt x="9482" y="4977"/>
                      <a:pt x="9570" y="3997"/>
                    </a:cubicBezTo>
                    <a:cubicBezTo>
                      <a:pt x="9657" y="3016"/>
                      <a:pt x="9360" y="2063"/>
                      <a:pt x="8733" y="1314"/>
                    </a:cubicBezTo>
                    <a:cubicBezTo>
                      <a:pt x="8106" y="563"/>
                      <a:pt x="7220" y="102"/>
                      <a:pt x="6239" y="15"/>
                    </a:cubicBezTo>
                    <a:cubicBezTo>
                      <a:pt x="6129" y="5"/>
                      <a:pt x="6018" y="0"/>
                      <a:pt x="5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a:off x="6150725" y="2193838"/>
                <a:ext cx="83100" cy="71150"/>
              </a:xfrm>
              <a:custGeom>
                <a:avLst/>
                <a:gdLst/>
                <a:ahLst/>
                <a:cxnLst/>
                <a:rect l="l" t="t" r="r" b="b"/>
                <a:pathLst>
                  <a:path w="3324" h="2846" extrusionOk="0">
                    <a:moveTo>
                      <a:pt x="2735" y="1"/>
                    </a:moveTo>
                    <a:cubicBezTo>
                      <a:pt x="2616" y="1"/>
                      <a:pt x="2497" y="41"/>
                      <a:pt x="2399" y="122"/>
                    </a:cubicBezTo>
                    <a:lnTo>
                      <a:pt x="251" y="1919"/>
                    </a:lnTo>
                    <a:cubicBezTo>
                      <a:pt x="29" y="2105"/>
                      <a:pt x="1" y="2437"/>
                      <a:pt x="185" y="2658"/>
                    </a:cubicBezTo>
                    <a:cubicBezTo>
                      <a:pt x="289" y="2782"/>
                      <a:pt x="438" y="2846"/>
                      <a:pt x="589" y="2846"/>
                    </a:cubicBezTo>
                    <a:cubicBezTo>
                      <a:pt x="708" y="2846"/>
                      <a:pt x="827" y="2806"/>
                      <a:pt x="925" y="2724"/>
                    </a:cubicBezTo>
                    <a:lnTo>
                      <a:pt x="3073" y="928"/>
                    </a:lnTo>
                    <a:cubicBezTo>
                      <a:pt x="3294" y="742"/>
                      <a:pt x="3323" y="410"/>
                      <a:pt x="3138" y="189"/>
                    </a:cubicBezTo>
                    <a:cubicBezTo>
                      <a:pt x="3035" y="65"/>
                      <a:pt x="2885" y="1"/>
                      <a:pt x="2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a:off x="6029900" y="2294913"/>
                <a:ext cx="83125" cy="71150"/>
              </a:xfrm>
              <a:custGeom>
                <a:avLst/>
                <a:gdLst/>
                <a:ahLst/>
                <a:cxnLst/>
                <a:rect l="l" t="t" r="r" b="b"/>
                <a:pathLst>
                  <a:path w="3325" h="2846" extrusionOk="0">
                    <a:moveTo>
                      <a:pt x="2736" y="0"/>
                    </a:moveTo>
                    <a:cubicBezTo>
                      <a:pt x="2617" y="0"/>
                      <a:pt x="2498" y="40"/>
                      <a:pt x="2400" y="121"/>
                    </a:cubicBezTo>
                    <a:lnTo>
                      <a:pt x="252" y="1918"/>
                    </a:lnTo>
                    <a:cubicBezTo>
                      <a:pt x="31" y="2103"/>
                      <a:pt x="1" y="2436"/>
                      <a:pt x="187" y="2657"/>
                    </a:cubicBezTo>
                    <a:cubicBezTo>
                      <a:pt x="290" y="2781"/>
                      <a:pt x="439" y="2845"/>
                      <a:pt x="590" y="2845"/>
                    </a:cubicBezTo>
                    <a:cubicBezTo>
                      <a:pt x="709" y="2845"/>
                      <a:pt x="828" y="2805"/>
                      <a:pt x="926" y="2723"/>
                    </a:cubicBezTo>
                    <a:lnTo>
                      <a:pt x="3074" y="927"/>
                    </a:lnTo>
                    <a:cubicBezTo>
                      <a:pt x="3296" y="742"/>
                      <a:pt x="3324" y="409"/>
                      <a:pt x="3140" y="187"/>
                    </a:cubicBezTo>
                    <a:cubicBezTo>
                      <a:pt x="3036" y="64"/>
                      <a:pt x="2886" y="0"/>
                      <a:pt x="2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5595100" y="1743063"/>
                <a:ext cx="238950" cy="213525"/>
              </a:xfrm>
              <a:custGeom>
                <a:avLst/>
                <a:gdLst/>
                <a:ahLst/>
                <a:cxnLst/>
                <a:rect l="l" t="t" r="r" b="b"/>
                <a:pathLst>
                  <a:path w="9558" h="8541" extrusionOk="0">
                    <a:moveTo>
                      <a:pt x="3990" y="1"/>
                    </a:moveTo>
                    <a:cubicBezTo>
                      <a:pt x="2646" y="1"/>
                      <a:pt x="1357" y="779"/>
                      <a:pt x="780" y="2082"/>
                    </a:cubicBezTo>
                    <a:cubicBezTo>
                      <a:pt x="1" y="3842"/>
                      <a:pt x="804" y="5920"/>
                      <a:pt x="2564" y="6699"/>
                    </a:cubicBezTo>
                    <a:lnTo>
                      <a:pt x="6724" y="8541"/>
                    </a:lnTo>
                    <a:lnTo>
                      <a:pt x="9558" y="2140"/>
                    </a:lnTo>
                    <a:lnTo>
                      <a:pt x="5397" y="299"/>
                    </a:lnTo>
                    <a:cubicBezTo>
                      <a:pt x="4940" y="97"/>
                      <a:pt x="4462" y="1"/>
                      <a:pt x="3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a:off x="5590100" y="1738663"/>
                <a:ext cx="248925" cy="222300"/>
              </a:xfrm>
              <a:custGeom>
                <a:avLst/>
                <a:gdLst/>
                <a:ahLst/>
                <a:cxnLst/>
                <a:rect l="l" t="t" r="r" b="b"/>
                <a:pathLst>
                  <a:path w="9957" h="8892" extrusionOk="0">
                    <a:moveTo>
                      <a:pt x="4186" y="350"/>
                    </a:moveTo>
                    <a:cubicBezTo>
                      <a:pt x="4634" y="350"/>
                      <a:pt x="5090" y="441"/>
                      <a:pt x="5526" y="634"/>
                    </a:cubicBezTo>
                    <a:lnTo>
                      <a:pt x="9527" y="2405"/>
                    </a:lnTo>
                    <a:lnTo>
                      <a:pt x="6836" y="8486"/>
                    </a:lnTo>
                    <a:lnTo>
                      <a:pt x="2835" y="6716"/>
                    </a:lnTo>
                    <a:cubicBezTo>
                      <a:pt x="1159" y="5973"/>
                      <a:pt x="398" y="4005"/>
                      <a:pt x="1140" y="2329"/>
                    </a:cubicBezTo>
                    <a:cubicBezTo>
                      <a:pt x="1690" y="1089"/>
                      <a:pt x="2909" y="350"/>
                      <a:pt x="4186" y="350"/>
                    </a:cubicBezTo>
                    <a:close/>
                    <a:moveTo>
                      <a:pt x="4185" y="0"/>
                    </a:moveTo>
                    <a:cubicBezTo>
                      <a:pt x="2775" y="0"/>
                      <a:pt x="1427" y="817"/>
                      <a:pt x="821" y="2188"/>
                    </a:cubicBezTo>
                    <a:cubicBezTo>
                      <a:pt x="1" y="4040"/>
                      <a:pt x="840" y="6215"/>
                      <a:pt x="2694" y="7035"/>
                    </a:cubicBezTo>
                    <a:lnTo>
                      <a:pt x="6854" y="8877"/>
                    </a:lnTo>
                    <a:cubicBezTo>
                      <a:pt x="6877" y="8887"/>
                      <a:pt x="6900" y="8891"/>
                      <a:pt x="6924" y="8891"/>
                    </a:cubicBezTo>
                    <a:cubicBezTo>
                      <a:pt x="6992" y="8891"/>
                      <a:pt x="7055" y="8852"/>
                      <a:pt x="7084" y="8788"/>
                    </a:cubicBezTo>
                    <a:lnTo>
                      <a:pt x="9918" y="2387"/>
                    </a:lnTo>
                    <a:cubicBezTo>
                      <a:pt x="9957" y="2299"/>
                      <a:pt x="9917" y="2196"/>
                      <a:pt x="9829" y="2157"/>
                    </a:cubicBezTo>
                    <a:lnTo>
                      <a:pt x="5668" y="315"/>
                    </a:lnTo>
                    <a:cubicBezTo>
                      <a:pt x="5186" y="101"/>
                      <a:pt x="4682" y="0"/>
                      <a:pt x="4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4"/>
              <p:cNvSpPr/>
              <p:nvPr/>
            </p:nvSpPr>
            <p:spPr>
              <a:xfrm>
                <a:off x="5763200" y="1796538"/>
                <a:ext cx="238925" cy="213550"/>
              </a:xfrm>
              <a:custGeom>
                <a:avLst/>
                <a:gdLst/>
                <a:ahLst/>
                <a:cxnLst/>
                <a:rect l="l" t="t" r="r" b="b"/>
                <a:pathLst>
                  <a:path w="9557" h="8542" extrusionOk="0">
                    <a:moveTo>
                      <a:pt x="2834" y="1"/>
                    </a:moveTo>
                    <a:lnTo>
                      <a:pt x="1" y="6402"/>
                    </a:lnTo>
                    <a:lnTo>
                      <a:pt x="4161" y="8244"/>
                    </a:lnTo>
                    <a:cubicBezTo>
                      <a:pt x="4618" y="8446"/>
                      <a:pt x="5096" y="8542"/>
                      <a:pt x="5568" y="8542"/>
                    </a:cubicBezTo>
                    <a:cubicBezTo>
                      <a:pt x="6912" y="8542"/>
                      <a:pt x="8201" y="7763"/>
                      <a:pt x="8778" y="6460"/>
                    </a:cubicBezTo>
                    <a:cubicBezTo>
                      <a:pt x="9557" y="4699"/>
                      <a:pt x="8754" y="2622"/>
                      <a:pt x="6994" y="1843"/>
                    </a:cubicBezTo>
                    <a:lnTo>
                      <a:pt x="28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4"/>
              <p:cNvSpPr/>
              <p:nvPr/>
            </p:nvSpPr>
            <p:spPr>
              <a:xfrm>
                <a:off x="5758700" y="1792163"/>
                <a:ext cx="248475" cy="222300"/>
              </a:xfrm>
              <a:custGeom>
                <a:avLst/>
                <a:gdLst/>
                <a:ahLst/>
                <a:cxnLst/>
                <a:rect l="l" t="t" r="r" b="b"/>
                <a:pathLst>
                  <a:path w="9939" h="8892" extrusionOk="0">
                    <a:moveTo>
                      <a:pt x="3103" y="407"/>
                    </a:moveTo>
                    <a:lnTo>
                      <a:pt x="7103" y="2178"/>
                    </a:lnTo>
                    <a:cubicBezTo>
                      <a:pt x="8780" y="2920"/>
                      <a:pt x="9540" y="4888"/>
                      <a:pt x="8797" y="6564"/>
                    </a:cubicBezTo>
                    <a:cubicBezTo>
                      <a:pt x="8249" y="7805"/>
                      <a:pt x="7029" y="8543"/>
                      <a:pt x="5753" y="8543"/>
                    </a:cubicBezTo>
                    <a:cubicBezTo>
                      <a:pt x="5304" y="8543"/>
                      <a:pt x="4848" y="8451"/>
                      <a:pt x="4412" y="8259"/>
                    </a:cubicBezTo>
                    <a:lnTo>
                      <a:pt x="4411" y="8259"/>
                    </a:lnTo>
                    <a:lnTo>
                      <a:pt x="411" y="6487"/>
                    </a:lnTo>
                    <a:lnTo>
                      <a:pt x="3103" y="407"/>
                    </a:lnTo>
                    <a:close/>
                    <a:moveTo>
                      <a:pt x="3014" y="1"/>
                    </a:moveTo>
                    <a:cubicBezTo>
                      <a:pt x="2947" y="1"/>
                      <a:pt x="2882" y="40"/>
                      <a:pt x="2854" y="105"/>
                    </a:cubicBezTo>
                    <a:lnTo>
                      <a:pt x="21" y="6506"/>
                    </a:lnTo>
                    <a:cubicBezTo>
                      <a:pt x="1" y="6548"/>
                      <a:pt x="0" y="6596"/>
                      <a:pt x="18" y="6639"/>
                    </a:cubicBezTo>
                    <a:cubicBezTo>
                      <a:pt x="34" y="6683"/>
                      <a:pt x="67" y="6718"/>
                      <a:pt x="110" y="6737"/>
                    </a:cubicBezTo>
                    <a:lnTo>
                      <a:pt x="4270" y="8578"/>
                    </a:lnTo>
                    <a:cubicBezTo>
                      <a:pt x="4743" y="8787"/>
                      <a:pt x="5245" y="8892"/>
                      <a:pt x="5748" y="8892"/>
                    </a:cubicBezTo>
                    <a:cubicBezTo>
                      <a:pt x="6198" y="8892"/>
                      <a:pt x="6647" y="8809"/>
                      <a:pt x="7080" y="8641"/>
                    </a:cubicBezTo>
                    <a:cubicBezTo>
                      <a:pt x="7999" y="8287"/>
                      <a:pt x="8722" y="7599"/>
                      <a:pt x="9118" y="6705"/>
                    </a:cubicBezTo>
                    <a:cubicBezTo>
                      <a:pt x="9938" y="4853"/>
                      <a:pt x="9097" y="2678"/>
                      <a:pt x="7245" y="1858"/>
                    </a:cubicBezTo>
                    <a:lnTo>
                      <a:pt x="3085" y="16"/>
                    </a:lnTo>
                    <a:cubicBezTo>
                      <a:pt x="3062" y="6"/>
                      <a:pt x="3038" y="1"/>
                      <a:pt x="3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a:off x="5839175" y="1835363"/>
                <a:ext cx="93875" cy="54600"/>
              </a:xfrm>
              <a:custGeom>
                <a:avLst/>
                <a:gdLst/>
                <a:ahLst/>
                <a:cxnLst/>
                <a:rect l="l" t="t" r="r" b="b"/>
                <a:pathLst>
                  <a:path w="3755" h="2184" extrusionOk="0">
                    <a:moveTo>
                      <a:pt x="600" y="1"/>
                    </a:moveTo>
                    <a:cubicBezTo>
                      <a:pt x="398" y="1"/>
                      <a:pt x="204" y="118"/>
                      <a:pt x="117" y="314"/>
                    </a:cubicBezTo>
                    <a:cubicBezTo>
                      <a:pt x="0" y="577"/>
                      <a:pt x="121" y="889"/>
                      <a:pt x="385" y="1006"/>
                    </a:cubicBezTo>
                    <a:lnTo>
                      <a:pt x="2945" y="2139"/>
                    </a:lnTo>
                    <a:cubicBezTo>
                      <a:pt x="3013" y="2169"/>
                      <a:pt x="3085" y="2184"/>
                      <a:pt x="3155" y="2184"/>
                    </a:cubicBezTo>
                    <a:cubicBezTo>
                      <a:pt x="3357" y="2184"/>
                      <a:pt x="3551" y="2067"/>
                      <a:pt x="3638" y="1871"/>
                    </a:cubicBezTo>
                    <a:cubicBezTo>
                      <a:pt x="3755" y="1607"/>
                      <a:pt x="3634" y="1296"/>
                      <a:pt x="3370" y="1179"/>
                    </a:cubicBezTo>
                    <a:lnTo>
                      <a:pt x="810" y="46"/>
                    </a:lnTo>
                    <a:cubicBezTo>
                      <a:pt x="742" y="15"/>
                      <a:pt x="670" y="1"/>
                      <a:pt x="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4"/>
              <p:cNvSpPr/>
              <p:nvPr/>
            </p:nvSpPr>
            <p:spPr>
              <a:xfrm>
                <a:off x="5695175" y="1771638"/>
                <a:ext cx="93850" cy="54575"/>
              </a:xfrm>
              <a:custGeom>
                <a:avLst/>
                <a:gdLst/>
                <a:ahLst/>
                <a:cxnLst/>
                <a:rect l="l" t="t" r="r" b="b"/>
                <a:pathLst>
                  <a:path w="3754" h="2183" extrusionOk="0">
                    <a:moveTo>
                      <a:pt x="598" y="0"/>
                    </a:moveTo>
                    <a:cubicBezTo>
                      <a:pt x="396" y="0"/>
                      <a:pt x="203" y="117"/>
                      <a:pt x="117" y="312"/>
                    </a:cubicBezTo>
                    <a:cubicBezTo>
                      <a:pt x="0" y="576"/>
                      <a:pt x="120" y="888"/>
                      <a:pt x="384" y="1005"/>
                    </a:cubicBezTo>
                    <a:lnTo>
                      <a:pt x="2945" y="2138"/>
                    </a:lnTo>
                    <a:cubicBezTo>
                      <a:pt x="3013" y="2168"/>
                      <a:pt x="3085" y="2183"/>
                      <a:pt x="3156" y="2183"/>
                    </a:cubicBezTo>
                    <a:cubicBezTo>
                      <a:pt x="3357" y="2183"/>
                      <a:pt x="3550" y="2066"/>
                      <a:pt x="3637" y="1871"/>
                    </a:cubicBezTo>
                    <a:cubicBezTo>
                      <a:pt x="3754" y="1607"/>
                      <a:pt x="3634" y="1295"/>
                      <a:pt x="3370" y="1178"/>
                    </a:cubicBezTo>
                    <a:lnTo>
                      <a:pt x="809" y="45"/>
                    </a:lnTo>
                    <a:cubicBezTo>
                      <a:pt x="740" y="15"/>
                      <a:pt x="669" y="0"/>
                      <a:pt x="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4"/>
            <p:cNvGrpSpPr/>
            <p:nvPr/>
          </p:nvGrpSpPr>
          <p:grpSpPr>
            <a:xfrm>
              <a:off x="5803850" y="1361727"/>
              <a:ext cx="2442095" cy="3246780"/>
              <a:chOff x="5803850" y="1361727"/>
              <a:chExt cx="2442095" cy="3246780"/>
            </a:xfrm>
          </p:grpSpPr>
          <p:sp>
            <p:nvSpPr>
              <p:cNvPr id="1445" name="Google Shape;1445;p34"/>
              <p:cNvSpPr/>
              <p:nvPr/>
            </p:nvSpPr>
            <p:spPr>
              <a:xfrm>
                <a:off x="5803850" y="2425430"/>
                <a:ext cx="2442095" cy="2183076"/>
              </a:xfrm>
              <a:custGeom>
                <a:avLst/>
                <a:gdLst/>
                <a:ahLst/>
                <a:cxnLst/>
                <a:rect l="l" t="t" r="r" b="b"/>
                <a:pathLst>
                  <a:path w="85373" h="76318" extrusionOk="0">
                    <a:moveTo>
                      <a:pt x="45357" y="0"/>
                    </a:moveTo>
                    <a:cubicBezTo>
                      <a:pt x="44419" y="0"/>
                      <a:pt x="43471" y="42"/>
                      <a:pt x="42521" y="115"/>
                    </a:cubicBezTo>
                    <a:cubicBezTo>
                      <a:pt x="35736" y="635"/>
                      <a:pt x="33102" y="7533"/>
                      <a:pt x="26805" y="9518"/>
                    </a:cubicBezTo>
                    <a:cubicBezTo>
                      <a:pt x="22312" y="10935"/>
                      <a:pt x="10469" y="8620"/>
                      <a:pt x="10848" y="15338"/>
                    </a:cubicBezTo>
                    <a:cubicBezTo>
                      <a:pt x="11038" y="18689"/>
                      <a:pt x="13583" y="19927"/>
                      <a:pt x="9905" y="22395"/>
                    </a:cubicBezTo>
                    <a:cubicBezTo>
                      <a:pt x="6871" y="24431"/>
                      <a:pt x="3557" y="24364"/>
                      <a:pt x="1257" y="27367"/>
                    </a:cubicBezTo>
                    <a:cubicBezTo>
                      <a:pt x="0" y="29009"/>
                      <a:pt x="1070" y="31603"/>
                      <a:pt x="1957" y="32618"/>
                    </a:cubicBezTo>
                    <a:cubicBezTo>
                      <a:pt x="3800" y="34727"/>
                      <a:pt x="7466" y="34438"/>
                      <a:pt x="8912" y="36384"/>
                    </a:cubicBezTo>
                    <a:cubicBezTo>
                      <a:pt x="11056" y="39267"/>
                      <a:pt x="7335" y="42490"/>
                      <a:pt x="5546" y="44167"/>
                    </a:cubicBezTo>
                    <a:cubicBezTo>
                      <a:pt x="3318" y="46256"/>
                      <a:pt x="2673" y="49707"/>
                      <a:pt x="4662" y="52036"/>
                    </a:cubicBezTo>
                    <a:cubicBezTo>
                      <a:pt x="6567" y="54269"/>
                      <a:pt x="10230" y="55236"/>
                      <a:pt x="12832" y="56864"/>
                    </a:cubicBezTo>
                    <a:cubicBezTo>
                      <a:pt x="19503" y="61037"/>
                      <a:pt x="18741" y="67446"/>
                      <a:pt x="24850" y="71963"/>
                    </a:cubicBezTo>
                    <a:cubicBezTo>
                      <a:pt x="28590" y="74728"/>
                      <a:pt x="34392" y="76317"/>
                      <a:pt x="39714" y="76317"/>
                    </a:cubicBezTo>
                    <a:cubicBezTo>
                      <a:pt x="40616" y="76317"/>
                      <a:pt x="41505" y="76271"/>
                      <a:pt x="42367" y="76178"/>
                    </a:cubicBezTo>
                    <a:cubicBezTo>
                      <a:pt x="47766" y="75594"/>
                      <a:pt x="51804" y="72706"/>
                      <a:pt x="55213" y="69580"/>
                    </a:cubicBezTo>
                    <a:cubicBezTo>
                      <a:pt x="57780" y="67227"/>
                      <a:pt x="60978" y="65667"/>
                      <a:pt x="64805" y="64909"/>
                    </a:cubicBezTo>
                    <a:cubicBezTo>
                      <a:pt x="71175" y="63646"/>
                      <a:pt x="74237" y="59532"/>
                      <a:pt x="74033" y="54581"/>
                    </a:cubicBezTo>
                    <a:cubicBezTo>
                      <a:pt x="73934" y="52137"/>
                      <a:pt x="71832" y="49772"/>
                      <a:pt x="72890" y="47314"/>
                    </a:cubicBezTo>
                    <a:cubicBezTo>
                      <a:pt x="73732" y="45356"/>
                      <a:pt x="76178" y="44088"/>
                      <a:pt x="78212" y="42933"/>
                    </a:cubicBezTo>
                    <a:cubicBezTo>
                      <a:pt x="81573" y="41026"/>
                      <a:pt x="84547" y="38756"/>
                      <a:pt x="84870" y="35325"/>
                    </a:cubicBezTo>
                    <a:cubicBezTo>
                      <a:pt x="85373" y="29963"/>
                      <a:pt x="77425" y="29890"/>
                      <a:pt x="75803" y="25617"/>
                    </a:cubicBezTo>
                    <a:cubicBezTo>
                      <a:pt x="74917" y="23287"/>
                      <a:pt x="76830" y="19982"/>
                      <a:pt x="74897" y="18165"/>
                    </a:cubicBezTo>
                    <a:cubicBezTo>
                      <a:pt x="72426" y="15842"/>
                      <a:pt x="68408" y="17316"/>
                      <a:pt x="65303" y="15468"/>
                    </a:cubicBezTo>
                    <a:cubicBezTo>
                      <a:pt x="62551" y="13830"/>
                      <a:pt x="60857" y="9716"/>
                      <a:pt x="59353" y="7068"/>
                    </a:cubicBezTo>
                    <a:cubicBezTo>
                      <a:pt x="56192" y="1504"/>
                      <a:pt x="50950" y="0"/>
                      <a:pt x="45357" y="0"/>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a:off x="6113840" y="2861798"/>
                <a:ext cx="1805576" cy="1507340"/>
              </a:xfrm>
              <a:custGeom>
                <a:avLst/>
                <a:gdLst/>
                <a:ahLst/>
                <a:cxnLst/>
                <a:rect l="l" t="t" r="r" b="b"/>
                <a:pathLst>
                  <a:path w="63121" h="52695" extrusionOk="0">
                    <a:moveTo>
                      <a:pt x="31560" y="0"/>
                    </a:moveTo>
                    <a:cubicBezTo>
                      <a:pt x="14442" y="0"/>
                      <a:pt x="473" y="9870"/>
                      <a:pt x="22" y="22125"/>
                    </a:cubicBezTo>
                    <a:cubicBezTo>
                      <a:pt x="10" y="22144"/>
                      <a:pt x="0" y="22166"/>
                      <a:pt x="0" y="22190"/>
                    </a:cubicBezTo>
                    <a:lnTo>
                      <a:pt x="0" y="29060"/>
                    </a:lnTo>
                    <a:cubicBezTo>
                      <a:pt x="0" y="29068"/>
                      <a:pt x="1" y="29070"/>
                      <a:pt x="3" y="29070"/>
                    </a:cubicBezTo>
                    <a:cubicBezTo>
                      <a:pt x="6" y="29070"/>
                      <a:pt x="14" y="29054"/>
                      <a:pt x="25" y="29054"/>
                    </a:cubicBezTo>
                    <a:cubicBezTo>
                      <a:pt x="28" y="29054"/>
                      <a:pt x="32" y="29056"/>
                      <a:pt x="35" y="29060"/>
                    </a:cubicBezTo>
                    <a:cubicBezTo>
                      <a:pt x="756" y="41138"/>
                      <a:pt x="14618" y="52695"/>
                      <a:pt x="31560" y="52695"/>
                    </a:cubicBezTo>
                    <a:cubicBezTo>
                      <a:pt x="48503" y="52695"/>
                      <a:pt x="62365" y="41525"/>
                      <a:pt x="63086" y="29447"/>
                    </a:cubicBezTo>
                    <a:cubicBezTo>
                      <a:pt x="63097" y="29434"/>
                      <a:pt x="63106" y="28726"/>
                      <a:pt x="63113" y="28726"/>
                    </a:cubicBezTo>
                    <a:cubicBezTo>
                      <a:pt x="63118" y="28726"/>
                      <a:pt x="63120" y="29191"/>
                      <a:pt x="63120" y="30867"/>
                    </a:cubicBezTo>
                    <a:lnTo>
                      <a:pt x="63120" y="22189"/>
                    </a:lnTo>
                    <a:cubicBezTo>
                      <a:pt x="63120" y="22166"/>
                      <a:pt x="63112" y="22144"/>
                      <a:pt x="63099" y="22125"/>
                    </a:cubicBezTo>
                    <a:cubicBezTo>
                      <a:pt x="62649" y="9870"/>
                      <a:pt x="48680" y="0"/>
                      <a:pt x="31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a:off x="6112810" y="2850700"/>
                <a:ext cx="1806606" cy="1374384"/>
              </a:xfrm>
              <a:custGeom>
                <a:avLst/>
                <a:gdLst/>
                <a:ahLst/>
                <a:cxnLst/>
                <a:rect l="l" t="t" r="r" b="b"/>
                <a:pathLst>
                  <a:path w="63157" h="48047" extrusionOk="0">
                    <a:moveTo>
                      <a:pt x="31578" y="0"/>
                    </a:moveTo>
                    <a:cubicBezTo>
                      <a:pt x="14450" y="0"/>
                      <a:pt x="472" y="10538"/>
                      <a:pt x="21" y="21270"/>
                    </a:cubicBezTo>
                    <a:cubicBezTo>
                      <a:pt x="9" y="21288"/>
                      <a:pt x="1" y="21306"/>
                      <a:pt x="1" y="21328"/>
                    </a:cubicBezTo>
                    <a:lnTo>
                      <a:pt x="1" y="27344"/>
                    </a:lnTo>
                    <a:cubicBezTo>
                      <a:pt x="1" y="27351"/>
                      <a:pt x="1" y="27354"/>
                      <a:pt x="3" y="27354"/>
                    </a:cubicBezTo>
                    <a:cubicBezTo>
                      <a:pt x="6" y="27354"/>
                      <a:pt x="14" y="27339"/>
                      <a:pt x="24" y="27339"/>
                    </a:cubicBezTo>
                    <a:cubicBezTo>
                      <a:pt x="27" y="27339"/>
                      <a:pt x="31" y="27341"/>
                      <a:pt x="34" y="27344"/>
                    </a:cubicBezTo>
                    <a:cubicBezTo>
                      <a:pt x="756" y="37923"/>
                      <a:pt x="14626" y="48047"/>
                      <a:pt x="31578" y="48047"/>
                    </a:cubicBezTo>
                    <a:cubicBezTo>
                      <a:pt x="48531" y="48047"/>
                      <a:pt x="62401" y="38263"/>
                      <a:pt x="63122" y="27684"/>
                    </a:cubicBezTo>
                    <a:cubicBezTo>
                      <a:pt x="63133" y="27673"/>
                      <a:pt x="63143" y="27053"/>
                      <a:pt x="63149" y="27053"/>
                    </a:cubicBezTo>
                    <a:cubicBezTo>
                      <a:pt x="63154" y="27053"/>
                      <a:pt x="63156" y="27460"/>
                      <a:pt x="63156" y="28928"/>
                    </a:cubicBezTo>
                    <a:lnTo>
                      <a:pt x="63156" y="21328"/>
                    </a:lnTo>
                    <a:cubicBezTo>
                      <a:pt x="63156" y="21306"/>
                      <a:pt x="63148" y="21288"/>
                      <a:pt x="63135" y="21270"/>
                    </a:cubicBezTo>
                    <a:cubicBezTo>
                      <a:pt x="62685" y="10537"/>
                      <a:pt x="48707" y="0"/>
                      <a:pt x="31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a:off x="6113354" y="2722321"/>
                <a:ext cx="1811097" cy="1427218"/>
              </a:xfrm>
              <a:custGeom>
                <a:avLst/>
                <a:gdLst/>
                <a:ahLst/>
                <a:cxnLst/>
                <a:rect l="l" t="t" r="r" b="b"/>
                <a:pathLst>
                  <a:path w="63314" h="49894" extrusionOk="0">
                    <a:moveTo>
                      <a:pt x="24142" y="1"/>
                    </a:moveTo>
                    <a:cubicBezTo>
                      <a:pt x="24131" y="1"/>
                      <a:pt x="24119" y="2"/>
                      <a:pt x="24107" y="4"/>
                    </a:cubicBezTo>
                    <a:cubicBezTo>
                      <a:pt x="9913" y="2780"/>
                      <a:pt x="0" y="12888"/>
                      <a:pt x="0" y="24587"/>
                    </a:cubicBezTo>
                    <a:cubicBezTo>
                      <a:pt x="0" y="38541"/>
                      <a:pt x="14201" y="49894"/>
                      <a:pt x="31657" y="49894"/>
                    </a:cubicBezTo>
                    <a:cubicBezTo>
                      <a:pt x="49112" y="49894"/>
                      <a:pt x="63313" y="38541"/>
                      <a:pt x="63313" y="24588"/>
                    </a:cubicBezTo>
                    <a:cubicBezTo>
                      <a:pt x="63313" y="13002"/>
                      <a:pt x="53518" y="2917"/>
                      <a:pt x="39494" y="62"/>
                    </a:cubicBezTo>
                    <a:cubicBezTo>
                      <a:pt x="39482" y="60"/>
                      <a:pt x="39470" y="58"/>
                      <a:pt x="39458" y="58"/>
                    </a:cubicBezTo>
                    <a:cubicBezTo>
                      <a:pt x="39378" y="58"/>
                      <a:pt x="39304" y="115"/>
                      <a:pt x="39287" y="199"/>
                    </a:cubicBezTo>
                    <a:cubicBezTo>
                      <a:pt x="39268" y="293"/>
                      <a:pt x="39329" y="385"/>
                      <a:pt x="39424" y="405"/>
                    </a:cubicBezTo>
                    <a:cubicBezTo>
                      <a:pt x="53283" y="3226"/>
                      <a:pt x="62963" y="13170"/>
                      <a:pt x="62963" y="24587"/>
                    </a:cubicBezTo>
                    <a:cubicBezTo>
                      <a:pt x="62963" y="38348"/>
                      <a:pt x="48919" y="49544"/>
                      <a:pt x="31657" y="49544"/>
                    </a:cubicBezTo>
                    <a:cubicBezTo>
                      <a:pt x="14393" y="49544"/>
                      <a:pt x="349" y="38348"/>
                      <a:pt x="349" y="24587"/>
                    </a:cubicBezTo>
                    <a:cubicBezTo>
                      <a:pt x="349" y="13058"/>
                      <a:pt x="10146" y="3091"/>
                      <a:pt x="24174" y="347"/>
                    </a:cubicBezTo>
                    <a:cubicBezTo>
                      <a:pt x="24269" y="329"/>
                      <a:pt x="24331" y="237"/>
                      <a:pt x="24312" y="142"/>
                    </a:cubicBezTo>
                    <a:cubicBezTo>
                      <a:pt x="24296" y="60"/>
                      <a:pt x="24223" y="1"/>
                      <a:pt x="24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a:off x="6113354" y="2949644"/>
                <a:ext cx="1811097" cy="1429964"/>
              </a:xfrm>
              <a:custGeom>
                <a:avLst/>
                <a:gdLst/>
                <a:ahLst/>
                <a:cxnLst/>
                <a:rect l="l" t="t" r="r" b="b"/>
                <a:pathLst>
                  <a:path w="63314" h="49990" extrusionOk="0">
                    <a:moveTo>
                      <a:pt x="24650" y="0"/>
                    </a:moveTo>
                    <a:cubicBezTo>
                      <a:pt x="24641" y="0"/>
                      <a:pt x="24631" y="1"/>
                      <a:pt x="24621" y="2"/>
                    </a:cubicBezTo>
                    <a:cubicBezTo>
                      <a:pt x="17743" y="1250"/>
                      <a:pt x="11497" y="4365"/>
                      <a:pt x="7034" y="8773"/>
                    </a:cubicBezTo>
                    <a:cubicBezTo>
                      <a:pt x="2498" y="13255"/>
                      <a:pt x="0" y="18905"/>
                      <a:pt x="0" y="24682"/>
                    </a:cubicBezTo>
                    <a:cubicBezTo>
                      <a:pt x="0" y="38637"/>
                      <a:pt x="14201" y="49989"/>
                      <a:pt x="31657" y="49989"/>
                    </a:cubicBezTo>
                    <a:cubicBezTo>
                      <a:pt x="49112" y="49989"/>
                      <a:pt x="63313" y="38637"/>
                      <a:pt x="63313" y="24682"/>
                    </a:cubicBezTo>
                    <a:cubicBezTo>
                      <a:pt x="63313" y="12939"/>
                      <a:pt x="53353" y="2821"/>
                      <a:pt x="39092" y="77"/>
                    </a:cubicBezTo>
                    <a:cubicBezTo>
                      <a:pt x="39081" y="75"/>
                      <a:pt x="39070" y="74"/>
                      <a:pt x="39060" y="74"/>
                    </a:cubicBezTo>
                    <a:cubicBezTo>
                      <a:pt x="38977" y="74"/>
                      <a:pt x="38903" y="132"/>
                      <a:pt x="38887" y="216"/>
                    </a:cubicBezTo>
                    <a:cubicBezTo>
                      <a:pt x="38868" y="311"/>
                      <a:pt x="38931" y="403"/>
                      <a:pt x="39025" y="421"/>
                    </a:cubicBezTo>
                    <a:cubicBezTo>
                      <a:pt x="53120" y="3133"/>
                      <a:pt x="62963" y="13110"/>
                      <a:pt x="62963" y="24682"/>
                    </a:cubicBezTo>
                    <a:cubicBezTo>
                      <a:pt x="62963" y="38444"/>
                      <a:pt x="48918" y="49639"/>
                      <a:pt x="31655" y="49639"/>
                    </a:cubicBezTo>
                    <a:cubicBezTo>
                      <a:pt x="14393" y="49639"/>
                      <a:pt x="349" y="38444"/>
                      <a:pt x="349" y="24682"/>
                    </a:cubicBezTo>
                    <a:cubicBezTo>
                      <a:pt x="349" y="12953"/>
                      <a:pt x="10356" y="2945"/>
                      <a:pt x="24684" y="347"/>
                    </a:cubicBezTo>
                    <a:cubicBezTo>
                      <a:pt x="24779" y="330"/>
                      <a:pt x="24842" y="239"/>
                      <a:pt x="24825" y="144"/>
                    </a:cubicBezTo>
                    <a:cubicBezTo>
                      <a:pt x="24809" y="58"/>
                      <a:pt x="24732" y="0"/>
                      <a:pt x="24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a:off x="6287700" y="3342676"/>
                <a:ext cx="178409" cy="162190"/>
              </a:xfrm>
              <a:custGeom>
                <a:avLst/>
                <a:gdLst/>
                <a:ahLst/>
                <a:cxnLst/>
                <a:rect l="l" t="t" r="r" b="b"/>
                <a:pathLst>
                  <a:path w="6237" h="5670" extrusionOk="0">
                    <a:moveTo>
                      <a:pt x="3117" y="0"/>
                    </a:moveTo>
                    <a:cubicBezTo>
                      <a:pt x="1831" y="0"/>
                      <a:pt x="666" y="881"/>
                      <a:pt x="359" y="2186"/>
                    </a:cubicBezTo>
                    <a:cubicBezTo>
                      <a:pt x="1" y="3710"/>
                      <a:pt x="945" y="5236"/>
                      <a:pt x="2469" y="5594"/>
                    </a:cubicBezTo>
                    <a:cubicBezTo>
                      <a:pt x="2687" y="5645"/>
                      <a:pt x="2906" y="5670"/>
                      <a:pt x="3120" y="5670"/>
                    </a:cubicBezTo>
                    <a:cubicBezTo>
                      <a:pt x="4406" y="5670"/>
                      <a:pt x="5570" y="4789"/>
                      <a:pt x="5877" y="3484"/>
                    </a:cubicBezTo>
                    <a:cubicBezTo>
                      <a:pt x="6236" y="1960"/>
                      <a:pt x="5292" y="435"/>
                      <a:pt x="3768" y="76"/>
                    </a:cubicBezTo>
                    <a:cubicBezTo>
                      <a:pt x="3550" y="25"/>
                      <a:pt x="3331" y="0"/>
                      <a:pt x="3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a:off x="6553838" y="3175881"/>
                <a:ext cx="132699" cy="132727"/>
              </a:xfrm>
              <a:custGeom>
                <a:avLst/>
                <a:gdLst/>
                <a:ahLst/>
                <a:cxnLst/>
                <a:rect l="l" t="t" r="r" b="b"/>
                <a:pathLst>
                  <a:path w="4639" h="4640" extrusionOk="0">
                    <a:moveTo>
                      <a:pt x="2320" y="0"/>
                    </a:moveTo>
                    <a:cubicBezTo>
                      <a:pt x="1039" y="0"/>
                      <a:pt x="0" y="1039"/>
                      <a:pt x="0" y="2320"/>
                    </a:cubicBezTo>
                    <a:cubicBezTo>
                      <a:pt x="0" y="3600"/>
                      <a:pt x="1039" y="4639"/>
                      <a:pt x="2320" y="4639"/>
                    </a:cubicBezTo>
                    <a:cubicBezTo>
                      <a:pt x="3600" y="4639"/>
                      <a:pt x="4639" y="3600"/>
                      <a:pt x="4639" y="2320"/>
                    </a:cubicBezTo>
                    <a:cubicBezTo>
                      <a:pt x="4639" y="1039"/>
                      <a:pt x="3600" y="0"/>
                      <a:pt x="2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a:off x="6417651" y="3616912"/>
                <a:ext cx="105238" cy="105295"/>
              </a:xfrm>
              <a:custGeom>
                <a:avLst/>
                <a:gdLst/>
                <a:ahLst/>
                <a:cxnLst/>
                <a:rect l="l" t="t" r="r" b="b"/>
                <a:pathLst>
                  <a:path w="3679" h="3681" extrusionOk="0">
                    <a:moveTo>
                      <a:pt x="1839" y="1"/>
                    </a:moveTo>
                    <a:cubicBezTo>
                      <a:pt x="824" y="1"/>
                      <a:pt x="0" y="825"/>
                      <a:pt x="0" y="1841"/>
                    </a:cubicBezTo>
                    <a:cubicBezTo>
                      <a:pt x="0" y="2857"/>
                      <a:pt x="824" y="3681"/>
                      <a:pt x="1839" y="3681"/>
                    </a:cubicBezTo>
                    <a:cubicBezTo>
                      <a:pt x="2855" y="3681"/>
                      <a:pt x="3679" y="2857"/>
                      <a:pt x="3679" y="1841"/>
                    </a:cubicBezTo>
                    <a:cubicBezTo>
                      <a:pt x="3679" y="825"/>
                      <a:pt x="2855" y="1"/>
                      <a:pt x="1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a:off x="7298707" y="3127767"/>
                <a:ext cx="116136" cy="116136"/>
              </a:xfrm>
              <a:custGeom>
                <a:avLst/>
                <a:gdLst/>
                <a:ahLst/>
                <a:cxnLst/>
                <a:rect l="l" t="t" r="r" b="b"/>
                <a:pathLst>
                  <a:path w="4060" h="4060" extrusionOk="0">
                    <a:moveTo>
                      <a:pt x="2030" y="1"/>
                    </a:moveTo>
                    <a:cubicBezTo>
                      <a:pt x="909" y="1"/>
                      <a:pt x="0" y="909"/>
                      <a:pt x="0" y="2030"/>
                    </a:cubicBezTo>
                    <a:cubicBezTo>
                      <a:pt x="0" y="3151"/>
                      <a:pt x="909" y="4059"/>
                      <a:pt x="2030" y="4059"/>
                    </a:cubicBezTo>
                    <a:cubicBezTo>
                      <a:pt x="3150" y="4059"/>
                      <a:pt x="4059" y="3151"/>
                      <a:pt x="4059" y="2030"/>
                    </a:cubicBezTo>
                    <a:cubicBezTo>
                      <a:pt x="4059" y="909"/>
                      <a:pt x="3150" y="1"/>
                      <a:pt x="2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a:off x="7546739" y="3233262"/>
                <a:ext cx="117767" cy="117767"/>
              </a:xfrm>
              <a:custGeom>
                <a:avLst/>
                <a:gdLst/>
                <a:ahLst/>
                <a:cxnLst/>
                <a:rect l="l" t="t" r="r" b="b"/>
                <a:pathLst>
                  <a:path w="4117" h="4117" extrusionOk="0">
                    <a:moveTo>
                      <a:pt x="2058" y="1"/>
                    </a:moveTo>
                    <a:cubicBezTo>
                      <a:pt x="922" y="1"/>
                      <a:pt x="0" y="923"/>
                      <a:pt x="0" y="2059"/>
                    </a:cubicBezTo>
                    <a:cubicBezTo>
                      <a:pt x="0" y="3195"/>
                      <a:pt x="922" y="4117"/>
                      <a:pt x="2058" y="4117"/>
                    </a:cubicBezTo>
                    <a:cubicBezTo>
                      <a:pt x="3194" y="4117"/>
                      <a:pt x="4116" y="3195"/>
                      <a:pt x="4116" y="2059"/>
                    </a:cubicBezTo>
                    <a:cubicBezTo>
                      <a:pt x="4116" y="923"/>
                      <a:pt x="3194" y="1"/>
                      <a:pt x="2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a:off x="7435924" y="3809623"/>
                <a:ext cx="117738" cy="117738"/>
              </a:xfrm>
              <a:custGeom>
                <a:avLst/>
                <a:gdLst/>
                <a:ahLst/>
                <a:cxnLst/>
                <a:rect l="l" t="t" r="r" b="b"/>
                <a:pathLst>
                  <a:path w="4116" h="4116" extrusionOk="0">
                    <a:moveTo>
                      <a:pt x="2058" y="0"/>
                    </a:moveTo>
                    <a:cubicBezTo>
                      <a:pt x="921" y="0"/>
                      <a:pt x="0" y="921"/>
                      <a:pt x="0" y="2058"/>
                    </a:cubicBezTo>
                    <a:cubicBezTo>
                      <a:pt x="0" y="3195"/>
                      <a:pt x="921" y="4116"/>
                      <a:pt x="2058" y="4116"/>
                    </a:cubicBezTo>
                    <a:cubicBezTo>
                      <a:pt x="3194" y="4116"/>
                      <a:pt x="4115" y="3195"/>
                      <a:pt x="4115" y="2058"/>
                    </a:cubicBezTo>
                    <a:cubicBezTo>
                      <a:pt x="4115" y="921"/>
                      <a:pt x="3194" y="0"/>
                      <a:pt x="2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a:off x="6671147" y="3892520"/>
                <a:ext cx="90277" cy="90277"/>
              </a:xfrm>
              <a:custGeom>
                <a:avLst/>
                <a:gdLst/>
                <a:ahLst/>
                <a:cxnLst/>
                <a:rect l="l" t="t" r="r" b="b"/>
                <a:pathLst>
                  <a:path w="3156" h="3156" extrusionOk="0">
                    <a:moveTo>
                      <a:pt x="1578" y="1"/>
                    </a:moveTo>
                    <a:cubicBezTo>
                      <a:pt x="707" y="1"/>
                      <a:pt x="1" y="707"/>
                      <a:pt x="1" y="1578"/>
                    </a:cubicBezTo>
                    <a:cubicBezTo>
                      <a:pt x="1" y="2449"/>
                      <a:pt x="707" y="3155"/>
                      <a:pt x="1578" y="3155"/>
                    </a:cubicBezTo>
                    <a:cubicBezTo>
                      <a:pt x="2449" y="3155"/>
                      <a:pt x="3155" y="2449"/>
                      <a:pt x="3155" y="1578"/>
                    </a:cubicBezTo>
                    <a:cubicBezTo>
                      <a:pt x="3155" y="707"/>
                      <a:pt x="244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a:off x="7653377" y="3585875"/>
                <a:ext cx="84471" cy="84442"/>
              </a:xfrm>
              <a:custGeom>
                <a:avLst/>
                <a:gdLst/>
                <a:ahLst/>
                <a:cxnLst/>
                <a:rect l="l" t="t" r="r" b="b"/>
                <a:pathLst>
                  <a:path w="2953" h="2952" extrusionOk="0">
                    <a:moveTo>
                      <a:pt x="1477" y="1"/>
                    </a:moveTo>
                    <a:cubicBezTo>
                      <a:pt x="661" y="1"/>
                      <a:pt x="0" y="661"/>
                      <a:pt x="0" y="1476"/>
                    </a:cubicBezTo>
                    <a:cubicBezTo>
                      <a:pt x="0" y="2291"/>
                      <a:pt x="661" y="2952"/>
                      <a:pt x="1477" y="2952"/>
                    </a:cubicBezTo>
                    <a:cubicBezTo>
                      <a:pt x="2292" y="2952"/>
                      <a:pt x="2952" y="2291"/>
                      <a:pt x="2952" y="1476"/>
                    </a:cubicBezTo>
                    <a:cubicBezTo>
                      <a:pt x="2952" y="661"/>
                      <a:pt x="2291"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4"/>
              <p:cNvSpPr/>
              <p:nvPr/>
            </p:nvSpPr>
            <p:spPr>
              <a:xfrm>
                <a:off x="6647576" y="3155485"/>
                <a:ext cx="737094" cy="737065"/>
              </a:xfrm>
              <a:custGeom>
                <a:avLst/>
                <a:gdLst/>
                <a:ahLst/>
                <a:cxnLst/>
                <a:rect l="l" t="t" r="r" b="b"/>
                <a:pathLst>
                  <a:path w="25768" h="25767" extrusionOk="0">
                    <a:moveTo>
                      <a:pt x="12884" y="1"/>
                    </a:moveTo>
                    <a:cubicBezTo>
                      <a:pt x="11778" y="1"/>
                      <a:pt x="10840" y="1161"/>
                      <a:pt x="9818" y="1436"/>
                    </a:cubicBezTo>
                    <a:cubicBezTo>
                      <a:pt x="9559" y="1506"/>
                      <a:pt x="9279" y="1527"/>
                      <a:pt x="8991" y="1527"/>
                    </a:cubicBezTo>
                    <a:cubicBezTo>
                      <a:pt x="8555" y="1527"/>
                      <a:pt x="8100" y="1479"/>
                      <a:pt x="7668" y="1479"/>
                    </a:cubicBezTo>
                    <a:cubicBezTo>
                      <a:pt x="7222" y="1479"/>
                      <a:pt x="6801" y="1530"/>
                      <a:pt x="6447" y="1735"/>
                    </a:cubicBezTo>
                    <a:cubicBezTo>
                      <a:pt x="5511" y="2278"/>
                      <a:pt x="5275" y="3751"/>
                      <a:pt x="4513" y="4513"/>
                    </a:cubicBezTo>
                    <a:cubicBezTo>
                      <a:pt x="3752" y="5274"/>
                      <a:pt x="2279" y="5510"/>
                      <a:pt x="1735" y="6447"/>
                    </a:cubicBezTo>
                    <a:cubicBezTo>
                      <a:pt x="1198" y="7372"/>
                      <a:pt x="1719" y="8764"/>
                      <a:pt x="1436" y="9819"/>
                    </a:cubicBezTo>
                    <a:cubicBezTo>
                      <a:pt x="1160" y="10840"/>
                      <a:pt x="0" y="11779"/>
                      <a:pt x="0" y="12884"/>
                    </a:cubicBezTo>
                    <a:cubicBezTo>
                      <a:pt x="0" y="13989"/>
                      <a:pt x="1160" y="14928"/>
                      <a:pt x="1436" y="15949"/>
                    </a:cubicBezTo>
                    <a:cubicBezTo>
                      <a:pt x="1719" y="17004"/>
                      <a:pt x="1197" y="18396"/>
                      <a:pt x="1735" y="19321"/>
                    </a:cubicBezTo>
                    <a:cubicBezTo>
                      <a:pt x="2278" y="20256"/>
                      <a:pt x="3751" y="20494"/>
                      <a:pt x="4513" y="21254"/>
                    </a:cubicBezTo>
                    <a:cubicBezTo>
                      <a:pt x="5274" y="22016"/>
                      <a:pt x="5510" y="23489"/>
                      <a:pt x="6446" y="24033"/>
                    </a:cubicBezTo>
                    <a:cubicBezTo>
                      <a:pt x="6800" y="24238"/>
                      <a:pt x="7222" y="24289"/>
                      <a:pt x="7668" y="24289"/>
                    </a:cubicBezTo>
                    <a:cubicBezTo>
                      <a:pt x="8099" y="24289"/>
                      <a:pt x="8553" y="24241"/>
                      <a:pt x="8987" y="24241"/>
                    </a:cubicBezTo>
                    <a:cubicBezTo>
                      <a:pt x="9277" y="24241"/>
                      <a:pt x="9558" y="24262"/>
                      <a:pt x="9818" y="24333"/>
                    </a:cubicBezTo>
                    <a:cubicBezTo>
                      <a:pt x="10840" y="24608"/>
                      <a:pt x="11778" y="25767"/>
                      <a:pt x="12883" y="25767"/>
                    </a:cubicBezTo>
                    <a:cubicBezTo>
                      <a:pt x="13989" y="25767"/>
                      <a:pt x="14927" y="24608"/>
                      <a:pt x="15949" y="24333"/>
                    </a:cubicBezTo>
                    <a:cubicBezTo>
                      <a:pt x="16209" y="24262"/>
                      <a:pt x="16489" y="24241"/>
                      <a:pt x="16778" y="24241"/>
                    </a:cubicBezTo>
                    <a:cubicBezTo>
                      <a:pt x="17214" y="24241"/>
                      <a:pt x="17669" y="24289"/>
                      <a:pt x="18102" y="24289"/>
                    </a:cubicBezTo>
                    <a:cubicBezTo>
                      <a:pt x="18546" y="24289"/>
                      <a:pt x="18967" y="24239"/>
                      <a:pt x="19321" y="24034"/>
                    </a:cubicBezTo>
                    <a:cubicBezTo>
                      <a:pt x="20257" y="23490"/>
                      <a:pt x="20493" y="22016"/>
                      <a:pt x="21254" y="21254"/>
                    </a:cubicBezTo>
                    <a:cubicBezTo>
                      <a:pt x="22016" y="20494"/>
                      <a:pt x="23489" y="20257"/>
                      <a:pt x="24032" y="19321"/>
                    </a:cubicBezTo>
                    <a:cubicBezTo>
                      <a:pt x="24569" y="18396"/>
                      <a:pt x="24048" y="17004"/>
                      <a:pt x="24332" y="15949"/>
                    </a:cubicBezTo>
                    <a:cubicBezTo>
                      <a:pt x="24607" y="14928"/>
                      <a:pt x="25768" y="13989"/>
                      <a:pt x="25768" y="12884"/>
                    </a:cubicBezTo>
                    <a:cubicBezTo>
                      <a:pt x="25768" y="11779"/>
                      <a:pt x="24607" y="10840"/>
                      <a:pt x="24332" y="9819"/>
                    </a:cubicBezTo>
                    <a:cubicBezTo>
                      <a:pt x="24048" y="8765"/>
                      <a:pt x="24570" y="7372"/>
                      <a:pt x="24033" y="6448"/>
                    </a:cubicBezTo>
                    <a:cubicBezTo>
                      <a:pt x="23489" y="5511"/>
                      <a:pt x="22016" y="5275"/>
                      <a:pt x="21254" y="4513"/>
                    </a:cubicBezTo>
                    <a:cubicBezTo>
                      <a:pt x="20493" y="3753"/>
                      <a:pt x="20257" y="2279"/>
                      <a:pt x="19321" y="1735"/>
                    </a:cubicBezTo>
                    <a:cubicBezTo>
                      <a:pt x="18967" y="1530"/>
                      <a:pt x="18546" y="1479"/>
                      <a:pt x="18102" y="1479"/>
                    </a:cubicBezTo>
                    <a:cubicBezTo>
                      <a:pt x="17669" y="1479"/>
                      <a:pt x="17214" y="1527"/>
                      <a:pt x="16778" y="1527"/>
                    </a:cubicBezTo>
                    <a:cubicBezTo>
                      <a:pt x="16489" y="1527"/>
                      <a:pt x="16209" y="1506"/>
                      <a:pt x="15949" y="1436"/>
                    </a:cubicBezTo>
                    <a:cubicBezTo>
                      <a:pt x="14927" y="1161"/>
                      <a:pt x="13989" y="1"/>
                      <a:pt x="1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a:off x="6875413" y="3362156"/>
                <a:ext cx="178438" cy="162219"/>
              </a:xfrm>
              <a:custGeom>
                <a:avLst/>
                <a:gdLst/>
                <a:ahLst/>
                <a:cxnLst/>
                <a:rect l="l" t="t" r="r" b="b"/>
                <a:pathLst>
                  <a:path w="6238" h="5671" extrusionOk="0">
                    <a:moveTo>
                      <a:pt x="3117" y="1"/>
                    </a:moveTo>
                    <a:cubicBezTo>
                      <a:pt x="1833" y="1"/>
                      <a:pt x="669" y="879"/>
                      <a:pt x="360" y="2184"/>
                    </a:cubicBezTo>
                    <a:cubicBezTo>
                      <a:pt x="1" y="3708"/>
                      <a:pt x="944" y="5234"/>
                      <a:pt x="2468" y="5594"/>
                    </a:cubicBezTo>
                    <a:cubicBezTo>
                      <a:pt x="2687" y="5645"/>
                      <a:pt x="2906" y="5670"/>
                      <a:pt x="3122" y="5670"/>
                    </a:cubicBezTo>
                    <a:cubicBezTo>
                      <a:pt x="4406" y="5670"/>
                      <a:pt x="5569" y="4791"/>
                      <a:pt x="5877" y="3487"/>
                    </a:cubicBezTo>
                    <a:cubicBezTo>
                      <a:pt x="6237" y="1963"/>
                      <a:pt x="5294" y="436"/>
                      <a:pt x="3770" y="77"/>
                    </a:cubicBezTo>
                    <a:cubicBezTo>
                      <a:pt x="3551" y="25"/>
                      <a:pt x="3332" y="1"/>
                      <a:pt x="3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a:off x="7075046" y="3494540"/>
                <a:ext cx="132699" cy="132699"/>
              </a:xfrm>
              <a:custGeom>
                <a:avLst/>
                <a:gdLst/>
                <a:ahLst/>
                <a:cxnLst/>
                <a:rect l="l" t="t" r="r" b="b"/>
                <a:pathLst>
                  <a:path w="4639" h="4639" extrusionOk="0">
                    <a:moveTo>
                      <a:pt x="2320" y="1"/>
                    </a:moveTo>
                    <a:cubicBezTo>
                      <a:pt x="1039" y="1"/>
                      <a:pt x="1" y="1039"/>
                      <a:pt x="1" y="2319"/>
                    </a:cubicBezTo>
                    <a:cubicBezTo>
                      <a:pt x="1" y="3600"/>
                      <a:pt x="1039" y="4638"/>
                      <a:pt x="2320" y="4638"/>
                    </a:cubicBezTo>
                    <a:cubicBezTo>
                      <a:pt x="3600" y="4638"/>
                      <a:pt x="4638" y="3600"/>
                      <a:pt x="4638" y="2319"/>
                    </a:cubicBezTo>
                    <a:cubicBezTo>
                      <a:pt x="4638" y="1039"/>
                      <a:pt x="3600" y="1"/>
                      <a:pt x="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a:off x="6883423" y="3568226"/>
                <a:ext cx="117938" cy="117996"/>
              </a:xfrm>
              <a:custGeom>
                <a:avLst/>
                <a:gdLst/>
                <a:ahLst/>
                <a:cxnLst/>
                <a:rect l="l" t="t" r="r" b="b"/>
                <a:pathLst>
                  <a:path w="4123" h="4125" extrusionOk="0">
                    <a:moveTo>
                      <a:pt x="2062" y="1"/>
                    </a:moveTo>
                    <a:cubicBezTo>
                      <a:pt x="923" y="1"/>
                      <a:pt x="0" y="924"/>
                      <a:pt x="0" y="2062"/>
                    </a:cubicBezTo>
                    <a:cubicBezTo>
                      <a:pt x="0" y="3201"/>
                      <a:pt x="923" y="4124"/>
                      <a:pt x="2062" y="4124"/>
                    </a:cubicBezTo>
                    <a:cubicBezTo>
                      <a:pt x="3201" y="4124"/>
                      <a:pt x="4123" y="3201"/>
                      <a:pt x="4123" y="2062"/>
                    </a:cubicBezTo>
                    <a:cubicBezTo>
                      <a:pt x="4123" y="924"/>
                      <a:pt x="3201" y="1"/>
                      <a:pt x="2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a:off x="6723636" y="3231574"/>
                <a:ext cx="584944" cy="584915"/>
              </a:xfrm>
              <a:custGeom>
                <a:avLst/>
                <a:gdLst/>
                <a:ahLst/>
                <a:cxnLst/>
                <a:rect l="l" t="t" r="r" b="b"/>
                <a:pathLst>
                  <a:path w="20449" h="20448" extrusionOk="0">
                    <a:moveTo>
                      <a:pt x="11262" y="350"/>
                    </a:moveTo>
                    <a:cubicBezTo>
                      <a:pt x="16134" y="350"/>
                      <a:pt x="20098" y="4313"/>
                      <a:pt x="20098" y="9186"/>
                    </a:cubicBezTo>
                    <a:lnTo>
                      <a:pt x="20098" y="11261"/>
                    </a:lnTo>
                    <a:cubicBezTo>
                      <a:pt x="20098" y="16133"/>
                      <a:pt x="16135" y="20098"/>
                      <a:pt x="11262" y="20098"/>
                    </a:cubicBezTo>
                    <a:lnTo>
                      <a:pt x="9187" y="20098"/>
                    </a:lnTo>
                    <a:cubicBezTo>
                      <a:pt x="4314" y="20098"/>
                      <a:pt x="351" y="16133"/>
                      <a:pt x="351" y="11261"/>
                    </a:cubicBezTo>
                    <a:lnTo>
                      <a:pt x="351" y="9186"/>
                    </a:lnTo>
                    <a:cubicBezTo>
                      <a:pt x="351" y="4313"/>
                      <a:pt x="4314" y="350"/>
                      <a:pt x="9187" y="350"/>
                    </a:cubicBezTo>
                    <a:close/>
                    <a:moveTo>
                      <a:pt x="9187" y="0"/>
                    </a:moveTo>
                    <a:cubicBezTo>
                      <a:pt x="4121" y="0"/>
                      <a:pt x="1" y="4120"/>
                      <a:pt x="1" y="9186"/>
                    </a:cubicBezTo>
                    <a:lnTo>
                      <a:pt x="1" y="11261"/>
                    </a:lnTo>
                    <a:cubicBezTo>
                      <a:pt x="1" y="16327"/>
                      <a:pt x="4121" y="20448"/>
                      <a:pt x="9187" y="20448"/>
                    </a:cubicBezTo>
                    <a:lnTo>
                      <a:pt x="11262" y="20448"/>
                    </a:lnTo>
                    <a:cubicBezTo>
                      <a:pt x="16328" y="20448"/>
                      <a:pt x="20448" y="16327"/>
                      <a:pt x="20448" y="11261"/>
                    </a:cubicBezTo>
                    <a:lnTo>
                      <a:pt x="20448" y="9186"/>
                    </a:lnTo>
                    <a:cubicBezTo>
                      <a:pt x="20448" y="4120"/>
                      <a:pt x="16328" y="0"/>
                      <a:pt x="1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a:off x="6642542" y="3150479"/>
                <a:ext cx="747134" cy="747105"/>
              </a:xfrm>
              <a:custGeom>
                <a:avLst/>
                <a:gdLst/>
                <a:ahLst/>
                <a:cxnLst/>
                <a:rect l="l" t="t" r="r" b="b"/>
                <a:pathLst>
                  <a:path w="26119" h="26118" extrusionOk="0">
                    <a:moveTo>
                      <a:pt x="13060" y="350"/>
                    </a:moveTo>
                    <a:cubicBezTo>
                      <a:pt x="13642" y="350"/>
                      <a:pt x="14206" y="723"/>
                      <a:pt x="14751" y="1083"/>
                    </a:cubicBezTo>
                    <a:cubicBezTo>
                      <a:pt x="15177" y="1364"/>
                      <a:pt x="15618" y="1655"/>
                      <a:pt x="16080" y="1780"/>
                    </a:cubicBezTo>
                    <a:cubicBezTo>
                      <a:pt x="16356" y="1854"/>
                      <a:pt x="16653" y="1876"/>
                      <a:pt x="16954" y="1876"/>
                    </a:cubicBezTo>
                    <a:cubicBezTo>
                      <a:pt x="17178" y="1876"/>
                      <a:pt x="17404" y="1864"/>
                      <a:pt x="17627" y="1852"/>
                    </a:cubicBezTo>
                    <a:cubicBezTo>
                      <a:pt x="17850" y="1841"/>
                      <a:pt x="18070" y="1829"/>
                      <a:pt x="18280" y="1829"/>
                    </a:cubicBezTo>
                    <a:cubicBezTo>
                      <a:pt x="18702" y="1829"/>
                      <a:pt x="19089" y="1876"/>
                      <a:pt x="19408" y="2062"/>
                    </a:cubicBezTo>
                    <a:cubicBezTo>
                      <a:pt x="19896" y="2345"/>
                      <a:pt x="20183" y="2915"/>
                      <a:pt x="20484" y="3519"/>
                    </a:cubicBezTo>
                    <a:cubicBezTo>
                      <a:pt x="20717" y="3984"/>
                      <a:pt x="20959" y="4464"/>
                      <a:pt x="21307" y="4813"/>
                    </a:cubicBezTo>
                    <a:cubicBezTo>
                      <a:pt x="21655" y="5161"/>
                      <a:pt x="22135" y="5402"/>
                      <a:pt x="22600" y="5634"/>
                    </a:cubicBezTo>
                    <a:cubicBezTo>
                      <a:pt x="23203" y="5937"/>
                      <a:pt x="23774" y="6222"/>
                      <a:pt x="24057" y="6710"/>
                    </a:cubicBezTo>
                    <a:cubicBezTo>
                      <a:pt x="24336" y="7189"/>
                      <a:pt x="24302" y="7823"/>
                      <a:pt x="24266" y="8492"/>
                    </a:cubicBezTo>
                    <a:cubicBezTo>
                      <a:pt x="24238" y="9016"/>
                      <a:pt x="24208" y="9557"/>
                      <a:pt x="24339" y="10040"/>
                    </a:cubicBezTo>
                    <a:cubicBezTo>
                      <a:pt x="24463" y="10501"/>
                      <a:pt x="24754" y="10941"/>
                      <a:pt x="25035" y="11367"/>
                    </a:cubicBezTo>
                    <a:cubicBezTo>
                      <a:pt x="25395" y="11912"/>
                      <a:pt x="25768" y="12476"/>
                      <a:pt x="25768" y="13059"/>
                    </a:cubicBezTo>
                    <a:cubicBezTo>
                      <a:pt x="25768" y="13643"/>
                      <a:pt x="25395" y="14206"/>
                      <a:pt x="25035" y="14751"/>
                    </a:cubicBezTo>
                    <a:cubicBezTo>
                      <a:pt x="24755" y="15178"/>
                      <a:pt x="24463" y="15618"/>
                      <a:pt x="24339" y="16079"/>
                    </a:cubicBezTo>
                    <a:cubicBezTo>
                      <a:pt x="24208" y="16562"/>
                      <a:pt x="24237" y="17104"/>
                      <a:pt x="24266" y="17626"/>
                    </a:cubicBezTo>
                    <a:cubicBezTo>
                      <a:pt x="24302" y="18296"/>
                      <a:pt x="24336" y="18928"/>
                      <a:pt x="24057" y="19409"/>
                    </a:cubicBezTo>
                    <a:cubicBezTo>
                      <a:pt x="23774" y="19896"/>
                      <a:pt x="23203" y="20181"/>
                      <a:pt x="22600" y="20484"/>
                    </a:cubicBezTo>
                    <a:cubicBezTo>
                      <a:pt x="22135" y="20717"/>
                      <a:pt x="21654" y="20958"/>
                      <a:pt x="21306" y="21306"/>
                    </a:cubicBezTo>
                    <a:cubicBezTo>
                      <a:pt x="20958" y="21654"/>
                      <a:pt x="20716" y="22135"/>
                      <a:pt x="20483" y="22600"/>
                    </a:cubicBezTo>
                    <a:cubicBezTo>
                      <a:pt x="20181" y="23204"/>
                      <a:pt x="19896" y="23773"/>
                      <a:pt x="19408" y="24057"/>
                    </a:cubicBezTo>
                    <a:cubicBezTo>
                      <a:pt x="19089" y="24242"/>
                      <a:pt x="18703" y="24289"/>
                      <a:pt x="18283" y="24289"/>
                    </a:cubicBezTo>
                    <a:cubicBezTo>
                      <a:pt x="18071" y="24289"/>
                      <a:pt x="17851" y="24277"/>
                      <a:pt x="17627" y="24265"/>
                    </a:cubicBezTo>
                    <a:cubicBezTo>
                      <a:pt x="17404" y="24253"/>
                      <a:pt x="17177" y="24241"/>
                      <a:pt x="16954" y="24241"/>
                    </a:cubicBezTo>
                    <a:cubicBezTo>
                      <a:pt x="16652" y="24241"/>
                      <a:pt x="16356" y="24263"/>
                      <a:pt x="16079" y="24338"/>
                    </a:cubicBezTo>
                    <a:cubicBezTo>
                      <a:pt x="15618" y="24462"/>
                      <a:pt x="15177" y="24753"/>
                      <a:pt x="14752" y="25034"/>
                    </a:cubicBezTo>
                    <a:cubicBezTo>
                      <a:pt x="14206" y="25395"/>
                      <a:pt x="13642" y="25767"/>
                      <a:pt x="13059" y="25767"/>
                    </a:cubicBezTo>
                    <a:cubicBezTo>
                      <a:pt x="12477" y="25767"/>
                      <a:pt x="11912" y="25395"/>
                      <a:pt x="11368" y="25034"/>
                    </a:cubicBezTo>
                    <a:cubicBezTo>
                      <a:pt x="10942" y="24754"/>
                      <a:pt x="10501" y="24462"/>
                      <a:pt x="10039" y="24338"/>
                    </a:cubicBezTo>
                    <a:cubicBezTo>
                      <a:pt x="9762" y="24263"/>
                      <a:pt x="9465" y="24242"/>
                      <a:pt x="9164" y="24242"/>
                    </a:cubicBezTo>
                    <a:cubicBezTo>
                      <a:pt x="8941" y="24242"/>
                      <a:pt x="8715" y="24253"/>
                      <a:pt x="8493" y="24265"/>
                    </a:cubicBezTo>
                    <a:cubicBezTo>
                      <a:pt x="8269" y="24277"/>
                      <a:pt x="8050" y="24289"/>
                      <a:pt x="7838" y="24289"/>
                    </a:cubicBezTo>
                    <a:cubicBezTo>
                      <a:pt x="7417" y="24289"/>
                      <a:pt x="7030" y="24242"/>
                      <a:pt x="6711" y="24057"/>
                    </a:cubicBezTo>
                    <a:cubicBezTo>
                      <a:pt x="6223" y="23773"/>
                      <a:pt x="5938" y="23203"/>
                      <a:pt x="5635" y="22600"/>
                    </a:cubicBezTo>
                    <a:cubicBezTo>
                      <a:pt x="5402" y="22135"/>
                      <a:pt x="5160" y="21653"/>
                      <a:pt x="4812" y="21305"/>
                    </a:cubicBezTo>
                    <a:cubicBezTo>
                      <a:pt x="4465" y="20957"/>
                      <a:pt x="3984" y="20716"/>
                      <a:pt x="3518" y="20483"/>
                    </a:cubicBezTo>
                    <a:cubicBezTo>
                      <a:pt x="2915" y="20181"/>
                      <a:pt x="2345" y="19895"/>
                      <a:pt x="2062" y="19408"/>
                    </a:cubicBezTo>
                    <a:cubicBezTo>
                      <a:pt x="1783" y="18927"/>
                      <a:pt x="1817" y="18295"/>
                      <a:pt x="1853" y="17625"/>
                    </a:cubicBezTo>
                    <a:cubicBezTo>
                      <a:pt x="1882" y="17103"/>
                      <a:pt x="1911" y="16562"/>
                      <a:pt x="1780" y="16079"/>
                    </a:cubicBezTo>
                    <a:cubicBezTo>
                      <a:pt x="1656" y="15617"/>
                      <a:pt x="1365" y="15177"/>
                      <a:pt x="1084" y="14750"/>
                    </a:cubicBezTo>
                    <a:cubicBezTo>
                      <a:pt x="724" y="14205"/>
                      <a:pt x="351" y="13642"/>
                      <a:pt x="351" y="13058"/>
                    </a:cubicBezTo>
                    <a:cubicBezTo>
                      <a:pt x="351" y="12476"/>
                      <a:pt x="724" y="11912"/>
                      <a:pt x="1084" y="11367"/>
                    </a:cubicBezTo>
                    <a:cubicBezTo>
                      <a:pt x="1365" y="10941"/>
                      <a:pt x="1656" y="10501"/>
                      <a:pt x="1780" y="10039"/>
                    </a:cubicBezTo>
                    <a:cubicBezTo>
                      <a:pt x="1911" y="9556"/>
                      <a:pt x="1882" y="9015"/>
                      <a:pt x="1853" y="8491"/>
                    </a:cubicBezTo>
                    <a:cubicBezTo>
                      <a:pt x="1817" y="7822"/>
                      <a:pt x="1783" y="7189"/>
                      <a:pt x="2062" y="6710"/>
                    </a:cubicBezTo>
                    <a:cubicBezTo>
                      <a:pt x="2345" y="6221"/>
                      <a:pt x="2916" y="5936"/>
                      <a:pt x="3518" y="5634"/>
                    </a:cubicBezTo>
                    <a:cubicBezTo>
                      <a:pt x="3984" y="5401"/>
                      <a:pt x="4465" y="5160"/>
                      <a:pt x="4813" y="4812"/>
                    </a:cubicBezTo>
                    <a:cubicBezTo>
                      <a:pt x="5161" y="4464"/>
                      <a:pt x="5402" y="3983"/>
                      <a:pt x="5636" y="3518"/>
                    </a:cubicBezTo>
                    <a:cubicBezTo>
                      <a:pt x="5938" y="2914"/>
                      <a:pt x="6223" y="2344"/>
                      <a:pt x="6711" y="2061"/>
                    </a:cubicBezTo>
                    <a:cubicBezTo>
                      <a:pt x="7031" y="1876"/>
                      <a:pt x="7418" y="1828"/>
                      <a:pt x="7838" y="1828"/>
                    </a:cubicBezTo>
                    <a:cubicBezTo>
                      <a:pt x="8049" y="1828"/>
                      <a:pt x="8269" y="1840"/>
                      <a:pt x="8492" y="1852"/>
                    </a:cubicBezTo>
                    <a:cubicBezTo>
                      <a:pt x="8715" y="1864"/>
                      <a:pt x="8942" y="1876"/>
                      <a:pt x="9165" y="1876"/>
                    </a:cubicBezTo>
                    <a:cubicBezTo>
                      <a:pt x="9466" y="1876"/>
                      <a:pt x="9762" y="1854"/>
                      <a:pt x="10039" y="1780"/>
                    </a:cubicBezTo>
                    <a:cubicBezTo>
                      <a:pt x="10501" y="1655"/>
                      <a:pt x="10942" y="1365"/>
                      <a:pt x="11368" y="1083"/>
                    </a:cubicBezTo>
                    <a:cubicBezTo>
                      <a:pt x="11913" y="723"/>
                      <a:pt x="12477" y="350"/>
                      <a:pt x="13060" y="350"/>
                    </a:cubicBezTo>
                    <a:close/>
                    <a:moveTo>
                      <a:pt x="13060" y="0"/>
                    </a:moveTo>
                    <a:cubicBezTo>
                      <a:pt x="12371" y="0"/>
                      <a:pt x="11763" y="403"/>
                      <a:pt x="11175" y="791"/>
                    </a:cubicBezTo>
                    <a:cubicBezTo>
                      <a:pt x="10754" y="1069"/>
                      <a:pt x="10356" y="1332"/>
                      <a:pt x="9949" y="1442"/>
                    </a:cubicBezTo>
                    <a:cubicBezTo>
                      <a:pt x="9707" y="1507"/>
                      <a:pt x="9439" y="1527"/>
                      <a:pt x="9162" y="1527"/>
                    </a:cubicBezTo>
                    <a:cubicBezTo>
                      <a:pt x="8947" y="1527"/>
                      <a:pt x="8728" y="1515"/>
                      <a:pt x="8512" y="1503"/>
                    </a:cubicBezTo>
                    <a:cubicBezTo>
                      <a:pt x="8290" y="1491"/>
                      <a:pt x="8065" y="1479"/>
                      <a:pt x="7844" y="1479"/>
                    </a:cubicBezTo>
                    <a:cubicBezTo>
                      <a:pt x="7376" y="1479"/>
                      <a:pt x="6922" y="1534"/>
                      <a:pt x="6535" y="1758"/>
                    </a:cubicBezTo>
                    <a:cubicBezTo>
                      <a:pt x="5957" y="2095"/>
                      <a:pt x="5634" y="2739"/>
                      <a:pt x="5321" y="3362"/>
                    </a:cubicBezTo>
                    <a:cubicBezTo>
                      <a:pt x="5091" y="3822"/>
                      <a:pt x="4873" y="4257"/>
                      <a:pt x="4566" y="4565"/>
                    </a:cubicBezTo>
                    <a:cubicBezTo>
                      <a:pt x="4258" y="4872"/>
                      <a:pt x="3822" y="5091"/>
                      <a:pt x="3362" y="5321"/>
                    </a:cubicBezTo>
                    <a:cubicBezTo>
                      <a:pt x="2739" y="5633"/>
                      <a:pt x="2095" y="5956"/>
                      <a:pt x="1759" y="6534"/>
                    </a:cubicBezTo>
                    <a:cubicBezTo>
                      <a:pt x="1428" y="7104"/>
                      <a:pt x="1466" y="7819"/>
                      <a:pt x="1504" y="8511"/>
                    </a:cubicBezTo>
                    <a:cubicBezTo>
                      <a:pt x="1531" y="9007"/>
                      <a:pt x="1558" y="9519"/>
                      <a:pt x="1442" y="9948"/>
                    </a:cubicBezTo>
                    <a:cubicBezTo>
                      <a:pt x="1333" y="10355"/>
                      <a:pt x="1070" y="10753"/>
                      <a:pt x="791" y="11174"/>
                    </a:cubicBezTo>
                    <a:cubicBezTo>
                      <a:pt x="403" y="11763"/>
                      <a:pt x="1" y="12371"/>
                      <a:pt x="1" y="13058"/>
                    </a:cubicBezTo>
                    <a:cubicBezTo>
                      <a:pt x="1" y="13746"/>
                      <a:pt x="403" y="14355"/>
                      <a:pt x="791" y="14943"/>
                    </a:cubicBezTo>
                    <a:cubicBezTo>
                      <a:pt x="1070" y="15364"/>
                      <a:pt x="1333" y="15763"/>
                      <a:pt x="1442" y="16169"/>
                    </a:cubicBezTo>
                    <a:cubicBezTo>
                      <a:pt x="1558" y="16599"/>
                      <a:pt x="1531" y="17111"/>
                      <a:pt x="1504" y="17607"/>
                    </a:cubicBezTo>
                    <a:cubicBezTo>
                      <a:pt x="1466" y="18298"/>
                      <a:pt x="1428" y="19013"/>
                      <a:pt x="1759" y="19583"/>
                    </a:cubicBezTo>
                    <a:cubicBezTo>
                      <a:pt x="2095" y="20161"/>
                      <a:pt x="2739" y="20484"/>
                      <a:pt x="3361" y="20796"/>
                    </a:cubicBezTo>
                    <a:cubicBezTo>
                      <a:pt x="3822" y="21027"/>
                      <a:pt x="4257" y="21246"/>
                      <a:pt x="4565" y="21553"/>
                    </a:cubicBezTo>
                    <a:cubicBezTo>
                      <a:pt x="4873" y="21861"/>
                      <a:pt x="5091" y="22296"/>
                      <a:pt x="5321" y="22756"/>
                    </a:cubicBezTo>
                    <a:cubicBezTo>
                      <a:pt x="5634" y="23379"/>
                      <a:pt x="5957" y="24023"/>
                      <a:pt x="6535" y="24360"/>
                    </a:cubicBezTo>
                    <a:cubicBezTo>
                      <a:pt x="6922" y="24584"/>
                      <a:pt x="7376" y="24639"/>
                      <a:pt x="7844" y="24639"/>
                    </a:cubicBezTo>
                    <a:cubicBezTo>
                      <a:pt x="8065" y="24639"/>
                      <a:pt x="8290" y="24627"/>
                      <a:pt x="8512" y="24614"/>
                    </a:cubicBezTo>
                    <a:cubicBezTo>
                      <a:pt x="8726" y="24603"/>
                      <a:pt x="8945" y="24591"/>
                      <a:pt x="9158" y="24591"/>
                    </a:cubicBezTo>
                    <a:cubicBezTo>
                      <a:pt x="9436" y="24591"/>
                      <a:pt x="9706" y="24611"/>
                      <a:pt x="9949" y="24676"/>
                    </a:cubicBezTo>
                    <a:cubicBezTo>
                      <a:pt x="10356" y="24786"/>
                      <a:pt x="10754" y="25049"/>
                      <a:pt x="11175" y="25327"/>
                    </a:cubicBezTo>
                    <a:cubicBezTo>
                      <a:pt x="11763" y="25715"/>
                      <a:pt x="12371" y="26117"/>
                      <a:pt x="13059" y="26117"/>
                    </a:cubicBezTo>
                    <a:cubicBezTo>
                      <a:pt x="13747" y="26117"/>
                      <a:pt x="14356" y="25715"/>
                      <a:pt x="14944" y="25327"/>
                    </a:cubicBezTo>
                    <a:cubicBezTo>
                      <a:pt x="15365" y="25049"/>
                      <a:pt x="15763" y="24786"/>
                      <a:pt x="16170" y="24676"/>
                    </a:cubicBezTo>
                    <a:cubicBezTo>
                      <a:pt x="16412" y="24611"/>
                      <a:pt x="16681" y="24592"/>
                      <a:pt x="16958" y="24592"/>
                    </a:cubicBezTo>
                    <a:cubicBezTo>
                      <a:pt x="17172" y="24592"/>
                      <a:pt x="17391" y="24603"/>
                      <a:pt x="17607" y="24614"/>
                    </a:cubicBezTo>
                    <a:cubicBezTo>
                      <a:pt x="17830" y="24627"/>
                      <a:pt x="18054" y="24639"/>
                      <a:pt x="18275" y="24639"/>
                    </a:cubicBezTo>
                    <a:cubicBezTo>
                      <a:pt x="18743" y="24639"/>
                      <a:pt x="19197" y="24584"/>
                      <a:pt x="19584" y="24360"/>
                    </a:cubicBezTo>
                    <a:cubicBezTo>
                      <a:pt x="20162" y="24024"/>
                      <a:pt x="20484" y="23379"/>
                      <a:pt x="20798" y="22757"/>
                    </a:cubicBezTo>
                    <a:cubicBezTo>
                      <a:pt x="21028" y="22296"/>
                      <a:pt x="21246" y="21862"/>
                      <a:pt x="21554" y="21554"/>
                    </a:cubicBezTo>
                    <a:cubicBezTo>
                      <a:pt x="21861" y="21246"/>
                      <a:pt x="22297" y="21027"/>
                      <a:pt x="22758" y="20796"/>
                    </a:cubicBezTo>
                    <a:cubicBezTo>
                      <a:pt x="23380" y="20485"/>
                      <a:pt x="24025" y="20161"/>
                      <a:pt x="24360" y="19583"/>
                    </a:cubicBezTo>
                    <a:cubicBezTo>
                      <a:pt x="24691" y="19013"/>
                      <a:pt x="24653" y="18299"/>
                      <a:pt x="24615" y="17608"/>
                    </a:cubicBezTo>
                    <a:cubicBezTo>
                      <a:pt x="24589" y="17112"/>
                      <a:pt x="24562" y="16599"/>
                      <a:pt x="24677" y="16169"/>
                    </a:cubicBezTo>
                    <a:cubicBezTo>
                      <a:pt x="24786" y="15763"/>
                      <a:pt x="25049" y="15365"/>
                      <a:pt x="25328" y="14944"/>
                    </a:cubicBezTo>
                    <a:cubicBezTo>
                      <a:pt x="25716" y="14355"/>
                      <a:pt x="26118" y="13746"/>
                      <a:pt x="26118" y="13058"/>
                    </a:cubicBezTo>
                    <a:cubicBezTo>
                      <a:pt x="26118" y="12370"/>
                      <a:pt x="25716" y="11763"/>
                      <a:pt x="25328" y="11174"/>
                    </a:cubicBezTo>
                    <a:cubicBezTo>
                      <a:pt x="25049" y="10753"/>
                      <a:pt x="24786" y="10355"/>
                      <a:pt x="24677" y="9948"/>
                    </a:cubicBezTo>
                    <a:cubicBezTo>
                      <a:pt x="24562" y="9519"/>
                      <a:pt x="24588" y="9007"/>
                      <a:pt x="24615" y="8511"/>
                    </a:cubicBezTo>
                    <a:cubicBezTo>
                      <a:pt x="24653" y="7819"/>
                      <a:pt x="24691" y="7104"/>
                      <a:pt x="24360" y="6534"/>
                    </a:cubicBezTo>
                    <a:cubicBezTo>
                      <a:pt x="24025" y="5956"/>
                      <a:pt x="23380" y="5633"/>
                      <a:pt x="22758" y="5321"/>
                    </a:cubicBezTo>
                    <a:cubicBezTo>
                      <a:pt x="22297" y="5091"/>
                      <a:pt x="21862" y="4872"/>
                      <a:pt x="21554" y="4565"/>
                    </a:cubicBezTo>
                    <a:cubicBezTo>
                      <a:pt x="21246" y="4257"/>
                      <a:pt x="21029" y="3822"/>
                      <a:pt x="20798" y="3362"/>
                    </a:cubicBezTo>
                    <a:cubicBezTo>
                      <a:pt x="20485" y="2739"/>
                      <a:pt x="20162" y="2095"/>
                      <a:pt x="19584" y="1759"/>
                    </a:cubicBezTo>
                    <a:cubicBezTo>
                      <a:pt x="19197" y="1534"/>
                      <a:pt x="18744" y="1479"/>
                      <a:pt x="18275" y="1479"/>
                    </a:cubicBezTo>
                    <a:cubicBezTo>
                      <a:pt x="18055" y="1479"/>
                      <a:pt x="17830" y="1491"/>
                      <a:pt x="17608" y="1503"/>
                    </a:cubicBezTo>
                    <a:cubicBezTo>
                      <a:pt x="17392" y="1515"/>
                      <a:pt x="17172" y="1527"/>
                      <a:pt x="16958" y="1527"/>
                    </a:cubicBezTo>
                    <a:cubicBezTo>
                      <a:pt x="16681" y="1527"/>
                      <a:pt x="16412" y="1507"/>
                      <a:pt x="16170" y="1442"/>
                    </a:cubicBezTo>
                    <a:cubicBezTo>
                      <a:pt x="15763" y="1332"/>
                      <a:pt x="15366" y="1069"/>
                      <a:pt x="14944" y="791"/>
                    </a:cubicBezTo>
                    <a:cubicBezTo>
                      <a:pt x="14356" y="403"/>
                      <a:pt x="13748" y="0"/>
                      <a:pt x="13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a:off x="6985656" y="1381321"/>
                <a:ext cx="65248" cy="257130"/>
              </a:xfrm>
              <a:custGeom>
                <a:avLst/>
                <a:gdLst/>
                <a:ahLst/>
                <a:cxnLst/>
                <a:rect l="l" t="t" r="r" b="b"/>
                <a:pathLst>
                  <a:path w="2281" h="8989" extrusionOk="0">
                    <a:moveTo>
                      <a:pt x="0" y="0"/>
                    </a:moveTo>
                    <a:lnTo>
                      <a:pt x="0" y="8988"/>
                    </a:lnTo>
                    <a:lnTo>
                      <a:pt x="2281" y="8988"/>
                    </a:lnTo>
                    <a:lnTo>
                      <a:pt x="22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a:off x="6818261" y="1361727"/>
                <a:ext cx="399841" cy="58268"/>
              </a:xfrm>
              <a:custGeom>
                <a:avLst/>
                <a:gdLst/>
                <a:ahLst/>
                <a:cxnLst/>
                <a:rect l="l" t="t" r="r" b="b"/>
                <a:pathLst>
                  <a:path w="13978" h="2037" extrusionOk="0">
                    <a:moveTo>
                      <a:pt x="7028" y="0"/>
                    </a:moveTo>
                    <a:cubicBezTo>
                      <a:pt x="7015" y="0"/>
                      <a:pt x="7002" y="0"/>
                      <a:pt x="6989" y="0"/>
                    </a:cubicBezTo>
                    <a:cubicBezTo>
                      <a:pt x="3129" y="4"/>
                      <a:pt x="1" y="463"/>
                      <a:pt x="1" y="1024"/>
                    </a:cubicBezTo>
                    <a:cubicBezTo>
                      <a:pt x="2" y="1585"/>
                      <a:pt x="3110" y="2037"/>
                      <a:pt x="6951" y="2037"/>
                    </a:cubicBezTo>
                    <a:cubicBezTo>
                      <a:pt x="6964" y="2037"/>
                      <a:pt x="6977" y="2037"/>
                      <a:pt x="6990" y="2037"/>
                    </a:cubicBezTo>
                    <a:cubicBezTo>
                      <a:pt x="10849" y="2033"/>
                      <a:pt x="13978" y="1575"/>
                      <a:pt x="13978" y="1013"/>
                    </a:cubicBezTo>
                    <a:cubicBezTo>
                      <a:pt x="13977" y="453"/>
                      <a:pt x="10869" y="0"/>
                      <a:pt x="7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4"/>
              <p:cNvSpPr/>
              <p:nvPr/>
            </p:nvSpPr>
            <p:spPr>
              <a:xfrm>
                <a:off x="7006309" y="3366103"/>
                <a:ext cx="26660" cy="151406"/>
              </a:xfrm>
              <a:custGeom>
                <a:avLst/>
                <a:gdLst/>
                <a:ahLst/>
                <a:cxnLst/>
                <a:rect l="l" t="t" r="r" b="b"/>
                <a:pathLst>
                  <a:path w="932" h="5293" extrusionOk="0">
                    <a:moveTo>
                      <a:pt x="215" y="1"/>
                    </a:moveTo>
                    <a:cubicBezTo>
                      <a:pt x="95" y="2"/>
                      <a:pt x="0" y="101"/>
                      <a:pt x="6" y="220"/>
                    </a:cubicBezTo>
                    <a:lnTo>
                      <a:pt x="261" y="5094"/>
                    </a:lnTo>
                    <a:cubicBezTo>
                      <a:pt x="268" y="5226"/>
                      <a:pt x="369" y="5292"/>
                      <a:pt x="470" y="5292"/>
                    </a:cubicBezTo>
                    <a:cubicBezTo>
                      <a:pt x="570" y="5292"/>
                      <a:pt x="671" y="5226"/>
                      <a:pt x="678" y="5094"/>
                    </a:cubicBezTo>
                    <a:lnTo>
                      <a:pt x="925" y="220"/>
                    </a:lnTo>
                    <a:cubicBezTo>
                      <a:pt x="931" y="100"/>
                      <a:pt x="836"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4"/>
              <p:cNvSpPr/>
              <p:nvPr/>
            </p:nvSpPr>
            <p:spPr>
              <a:xfrm>
                <a:off x="6948241" y="3109775"/>
                <a:ext cx="142482" cy="94711"/>
              </a:xfrm>
              <a:custGeom>
                <a:avLst/>
                <a:gdLst/>
                <a:ahLst/>
                <a:cxnLst/>
                <a:rect l="l" t="t" r="r" b="b"/>
                <a:pathLst>
                  <a:path w="4981" h="3311" extrusionOk="0">
                    <a:moveTo>
                      <a:pt x="4979" y="0"/>
                    </a:moveTo>
                    <a:lnTo>
                      <a:pt x="2489" y="2"/>
                    </a:lnTo>
                    <a:lnTo>
                      <a:pt x="0" y="4"/>
                    </a:lnTo>
                    <a:lnTo>
                      <a:pt x="2" y="3310"/>
                    </a:lnTo>
                    <a:lnTo>
                      <a:pt x="2491" y="3308"/>
                    </a:lnTo>
                    <a:lnTo>
                      <a:pt x="4981" y="3306"/>
                    </a:lnTo>
                    <a:lnTo>
                      <a:pt x="49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a:off x="6943035" y="3203627"/>
                <a:ext cx="152951" cy="181384"/>
              </a:xfrm>
              <a:custGeom>
                <a:avLst/>
                <a:gdLst/>
                <a:ahLst/>
                <a:cxnLst/>
                <a:rect l="l" t="t" r="r" b="b"/>
                <a:pathLst>
                  <a:path w="5347" h="6341" extrusionOk="0">
                    <a:moveTo>
                      <a:pt x="5215" y="1"/>
                    </a:moveTo>
                    <a:lnTo>
                      <a:pt x="2673" y="24"/>
                    </a:lnTo>
                    <a:lnTo>
                      <a:pt x="131" y="6"/>
                    </a:lnTo>
                    <a:lnTo>
                      <a:pt x="131" y="6"/>
                    </a:lnTo>
                    <a:cubicBezTo>
                      <a:pt x="131" y="6"/>
                      <a:pt x="0" y="833"/>
                      <a:pt x="643" y="1431"/>
                    </a:cubicBezTo>
                    <a:cubicBezTo>
                      <a:pt x="1286" y="2028"/>
                      <a:pt x="1260" y="2886"/>
                      <a:pt x="1533" y="4634"/>
                    </a:cubicBezTo>
                    <a:cubicBezTo>
                      <a:pt x="1794" y="6303"/>
                      <a:pt x="2598" y="6341"/>
                      <a:pt x="2672" y="6341"/>
                    </a:cubicBezTo>
                    <a:cubicBezTo>
                      <a:pt x="2675" y="6341"/>
                      <a:pt x="2677" y="6341"/>
                      <a:pt x="2677" y="6341"/>
                    </a:cubicBezTo>
                    <a:cubicBezTo>
                      <a:pt x="2677" y="6341"/>
                      <a:pt x="2679" y="6341"/>
                      <a:pt x="2682" y="6341"/>
                    </a:cubicBezTo>
                    <a:cubicBezTo>
                      <a:pt x="2752" y="6341"/>
                      <a:pt x="3561" y="6304"/>
                      <a:pt x="3820" y="4631"/>
                    </a:cubicBezTo>
                    <a:cubicBezTo>
                      <a:pt x="4091" y="2883"/>
                      <a:pt x="4063" y="2025"/>
                      <a:pt x="4705" y="1427"/>
                    </a:cubicBezTo>
                    <a:cubicBezTo>
                      <a:pt x="5347" y="828"/>
                      <a:pt x="5215" y="1"/>
                      <a:pt x="5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4"/>
              <p:cNvSpPr/>
              <p:nvPr/>
            </p:nvSpPr>
            <p:spPr>
              <a:xfrm>
                <a:off x="6729357" y="1564078"/>
                <a:ext cx="577907" cy="115021"/>
              </a:xfrm>
              <a:custGeom>
                <a:avLst/>
                <a:gdLst/>
                <a:ahLst/>
                <a:cxnLst/>
                <a:rect l="l" t="t" r="r" b="b"/>
                <a:pathLst>
                  <a:path w="20203" h="4021" extrusionOk="0">
                    <a:moveTo>
                      <a:pt x="19892" y="1"/>
                    </a:moveTo>
                    <a:lnTo>
                      <a:pt x="10101" y="8"/>
                    </a:lnTo>
                    <a:lnTo>
                      <a:pt x="310" y="16"/>
                    </a:lnTo>
                    <a:cubicBezTo>
                      <a:pt x="310" y="16"/>
                      <a:pt x="1" y="1070"/>
                      <a:pt x="766" y="1070"/>
                    </a:cubicBezTo>
                    <a:cubicBezTo>
                      <a:pt x="789" y="1070"/>
                      <a:pt x="812" y="1069"/>
                      <a:pt x="837" y="1068"/>
                    </a:cubicBezTo>
                    <a:cubicBezTo>
                      <a:pt x="908" y="1062"/>
                      <a:pt x="991" y="1059"/>
                      <a:pt x="1084" y="1059"/>
                    </a:cubicBezTo>
                    <a:cubicBezTo>
                      <a:pt x="2099" y="1059"/>
                      <a:pt x="4261" y="1399"/>
                      <a:pt x="4863" y="2181"/>
                    </a:cubicBezTo>
                    <a:cubicBezTo>
                      <a:pt x="5519" y="3035"/>
                      <a:pt x="5504" y="4020"/>
                      <a:pt x="5504" y="4020"/>
                    </a:cubicBezTo>
                    <a:lnTo>
                      <a:pt x="10104" y="4016"/>
                    </a:lnTo>
                    <a:lnTo>
                      <a:pt x="14704" y="4013"/>
                    </a:lnTo>
                    <a:cubicBezTo>
                      <a:pt x="14704" y="4013"/>
                      <a:pt x="14688" y="3028"/>
                      <a:pt x="15343" y="2172"/>
                    </a:cubicBezTo>
                    <a:cubicBezTo>
                      <a:pt x="15945" y="1387"/>
                      <a:pt x="18118" y="1044"/>
                      <a:pt x="19129" y="1044"/>
                    </a:cubicBezTo>
                    <a:cubicBezTo>
                      <a:pt x="19218" y="1044"/>
                      <a:pt x="19297" y="1047"/>
                      <a:pt x="19366" y="1052"/>
                    </a:cubicBezTo>
                    <a:cubicBezTo>
                      <a:pt x="19390" y="1054"/>
                      <a:pt x="19413" y="1055"/>
                      <a:pt x="19436" y="1055"/>
                    </a:cubicBezTo>
                    <a:cubicBezTo>
                      <a:pt x="20202" y="1055"/>
                      <a:pt x="19892" y="1"/>
                      <a:pt x="1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4"/>
              <p:cNvSpPr/>
              <p:nvPr/>
            </p:nvSpPr>
            <p:spPr>
              <a:xfrm>
                <a:off x="6863571" y="2188267"/>
                <a:ext cx="316486" cy="897081"/>
              </a:xfrm>
              <a:custGeom>
                <a:avLst/>
                <a:gdLst/>
                <a:ahLst/>
                <a:cxnLst/>
                <a:rect l="l" t="t" r="r" b="b"/>
                <a:pathLst>
                  <a:path w="11064" h="31361" extrusionOk="0">
                    <a:moveTo>
                      <a:pt x="8992" y="0"/>
                    </a:moveTo>
                    <a:cubicBezTo>
                      <a:pt x="8991" y="0"/>
                      <a:pt x="8991" y="0"/>
                      <a:pt x="8990" y="0"/>
                    </a:cubicBezTo>
                    <a:lnTo>
                      <a:pt x="2051" y="6"/>
                    </a:lnTo>
                    <a:cubicBezTo>
                      <a:pt x="918" y="7"/>
                      <a:pt x="0" y="953"/>
                      <a:pt x="1" y="2119"/>
                    </a:cubicBezTo>
                    <a:lnTo>
                      <a:pt x="21" y="29082"/>
                    </a:lnTo>
                    <a:cubicBezTo>
                      <a:pt x="22" y="30341"/>
                      <a:pt x="1015" y="31361"/>
                      <a:pt x="2238" y="31361"/>
                    </a:cubicBezTo>
                    <a:cubicBezTo>
                      <a:pt x="2238" y="31361"/>
                      <a:pt x="2239" y="31361"/>
                      <a:pt x="2239" y="31361"/>
                    </a:cubicBezTo>
                    <a:lnTo>
                      <a:pt x="8697" y="31355"/>
                    </a:lnTo>
                    <a:cubicBezTo>
                      <a:pt x="10005" y="31354"/>
                      <a:pt x="11063" y="30262"/>
                      <a:pt x="11062" y="28916"/>
                    </a:cubicBezTo>
                    <a:lnTo>
                      <a:pt x="11043" y="2110"/>
                    </a:lnTo>
                    <a:cubicBezTo>
                      <a:pt x="11043" y="944"/>
                      <a:pt x="10124" y="0"/>
                      <a:pt x="8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a:off x="6840573" y="2051649"/>
                <a:ext cx="357362" cy="170972"/>
              </a:xfrm>
              <a:custGeom>
                <a:avLst/>
                <a:gdLst/>
                <a:ahLst/>
                <a:cxnLst/>
                <a:rect l="l" t="t" r="r" b="b"/>
                <a:pathLst>
                  <a:path w="12493" h="5977" extrusionOk="0">
                    <a:moveTo>
                      <a:pt x="6307" y="1"/>
                    </a:moveTo>
                    <a:cubicBezTo>
                      <a:pt x="6286" y="1"/>
                      <a:pt x="6266" y="1"/>
                      <a:pt x="6245" y="1"/>
                    </a:cubicBezTo>
                    <a:cubicBezTo>
                      <a:pt x="2796" y="5"/>
                      <a:pt x="0" y="261"/>
                      <a:pt x="0" y="575"/>
                    </a:cubicBezTo>
                    <a:cubicBezTo>
                      <a:pt x="1" y="680"/>
                      <a:pt x="322" y="780"/>
                      <a:pt x="878" y="864"/>
                    </a:cubicBezTo>
                    <a:cubicBezTo>
                      <a:pt x="1153" y="906"/>
                      <a:pt x="1356" y="1124"/>
                      <a:pt x="1356" y="1380"/>
                    </a:cubicBezTo>
                    <a:cubicBezTo>
                      <a:pt x="1356" y="1636"/>
                      <a:pt x="1153" y="1855"/>
                      <a:pt x="879" y="1897"/>
                    </a:cubicBezTo>
                    <a:cubicBezTo>
                      <a:pt x="323" y="1982"/>
                      <a:pt x="2" y="2082"/>
                      <a:pt x="2" y="2188"/>
                    </a:cubicBezTo>
                    <a:cubicBezTo>
                      <a:pt x="2" y="2293"/>
                      <a:pt x="323" y="2393"/>
                      <a:pt x="879" y="2477"/>
                    </a:cubicBezTo>
                    <a:cubicBezTo>
                      <a:pt x="1154" y="2518"/>
                      <a:pt x="1358" y="2737"/>
                      <a:pt x="1358" y="2993"/>
                    </a:cubicBezTo>
                    <a:cubicBezTo>
                      <a:pt x="1358" y="3249"/>
                      <a:pt x="1155" y="3468"/>
                      <a:pt x="880" y="3510"/>
                    </a:cubicBezTo>
                    <a:cubicBezTo>
                      <a:pt x="324" y="3595"/>
                      <a:pt x="3" y="3695"/>
                      <a:pt x="3" y="3801"/>
                    </a:cubicBezTo>
                    <a:cubicBezTo>
                      <a:pt x="3" y="3906"/>
                      <a:pt x="324" y="4006"/>
                      <a:pt x="881" y="4090"/>
                    </a:cubicBezTo>
                    <a:cubicBezTo>
                      <a:pt x="1155" y="4132"/>
                      <a:pt x="1359" y="4350"/>
                      <a:pt x="1359" y="4606"/>
                    </a:cubicBezTo>
                    <a:cubicBezTo>
                      <a:pt x="1359" y="4862"/>
                      <a:pt x="1156" y="5081"/>
                      <a:pt x="881" y="5123"/>
                    </a:cubicBezTo>
                    <a:cubicBezTo>
                      <a:pt x="325" y="5208"/>
                      <a:pt x="4" y="5308"/>
                      <a:pt x="4" y="5414"/>
                    </a:cubicBezTo>
                    <a:cubicBezTo>
                      <a:pt x="4" y="5726"/>
                      <a:pt x="2766" y="5976"/>
                      <a:pt x="6186" y="5976"/>
                    </a:cubicBezTo>
                    <a:cubicBezTo>
                      <a:pt x="6207" y="5976"/>
                      <a:pt x="6228" y="5976"/>
                      <a:pt x="6249" y="5976"/>
                    </a:cubicBezTo>
                    <a:cubicBezTo>
                      <a:pt x="9698" y="5973"/>
                      <a:pt x="12493" y="5717"/>
                      <a:pt x="12493" y="5402"/>
                    </a:cubicBezTo>
                    <a:cubicBezTo>
                      <a:pt x="12493" y="5297"/>
                      <a:pt x="12172" y="5198"/>
                      <a:pt x="11615" y="5113"/>
                    </a:cubicBezTo>
                    <a:cubicBezTo>
                      <a:pt x="11341" y="5072"/>
                      <a:pt x="11137" y="4853"/>
                      <a:pt x="11137" y="4597"/>
                    </a:cubicBezTo>
                    <a:cubicBezTo>
                      <a:pt x="11136" y="4342"/>
                      <a:pt x="11340" y="4123"/>
                      <a:pt x="11614" y="4081"/>
                    </a:cubicBezTo>
                    <a:cubicBezTo>
                      <a:pt x="12171" y="3995"/>
                      <a:pt x="12492" y="3895"/>
                      <a:pt x="12492" y="3789"/>
                    </a:cubicBezTo>
                    <a:cubicBezTo>
                      <a:pt x="12492" y="3684"/>
                      <a:pt x="12170" y="3584"/>
                      <a:pt x="11614" y="3500"/>
                    </a:cubicBezTo>
                    <a:cubicBezTo>
                      <a:pt x="11340" y="3459"/>
                      <a:pt x="11135" y="3240"/>
                      <a:pt x="11135" y="2984"/>
                    </a:cubicBezTo>
                    <a:cubicBezTo>
                      <a:pt x="11135" y="2729"/>
                      <a:pt x="11338" y="2510"/>
                      <a:pt x="11613" y="2468"/>
                    </a:cubicBezTo>
                    <a:cubicBezTo>
                      <a:pt x="12170" y="2382"/>
                      <a:pt x="12490" y="2283"/>
                      <a:pt x="12490" y="2176"/>
                    </a:cubicBezTo>
                    <a:cubicBezTo>
                      <a:pt x="12490" y="2071"/>
                      <a:pt x="12169" y="1971"/>
                      <a:pt x="11613" y="1887"/>
                    </a:cubicBezTo>
                    <a:cubicBezTo>
                      <a:pt x="11337" y="1846"/>
                      <a:pt x="11134" y="1627"/>
                      <a:pt x="11134" y="1371"/>
                    </a:cubicBezTo>
                    <a:cubicBezTo>
                      <a:pt x="11134" y="1115"/>
                      <a:pt x="11337" y="896"/>
                      <a:pt x="11612" y="854"/>
                    </a:cubicBezTo>
                    <a:cubicBezTo>
                      <a:pt x="12169" y="769"/>
                      <a:pt x="12489" y="669"/>
                      <a:pt x="12489" y="563"/>
                    </a:cubicBezTo>
                    <a:cubicBezTo>
                      <a:pt x="12488" y="252"/>
                      <a:pt x="9726" y="1"/>
                      <a:pt x="6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4"/>
              <p:cNvSpPr/>
              <p:nvPr/>
            </p:nvSpPr>
            <p:spPr>
              <a:xfrm>
                <a:off x="7052992" y="1745290"/>
                <a:ext cx="98802" cy="10126"/>
              </a:xfrm>
              <a:custGeom>
                <a:avLst/>
                <a:gdLst/>
                <a:ahLst/>
                <a:cxnLst/>
                <a:rect l="l" t="t" r="r" b="b"/>
                <a:pathLst>
                  <a:path w="3454" h="354" extrusionOk="0">
                    <a:moveTo>
                      <a:pt x="3278" y="1"/>
                    </a:moveTo>
                    <a:lnTo>
                      <a:pt x="176" y="4"/>
                    </a:lnTo>
                    <a:cubicBezTo>
                      <a:pt x="80" y="4"/>
                      <a:pt x="1" y="82"/>
                      <a:pt x="1" y="178"/>
                    </a:cubicBezTo>
                    <a:cubicBezTo>
                      <a:pt x="1" y="275"/>
                      <a:pt x="79" y="354"/>
                      <a:pt x="176" y="354"/>
                    </a:cubicBezTo>
                    <a:lnTo>
                      <a:pt x="3278" y="351"/>
                    </a:lnTo>
                    <a:cubicBezTo>
                      <a:pt x="3374" y="351"/>
                      <a:pt x="3454" y="273"/>
                      <a:pt x="3454" y="176"/>
                    </a:cubicBezTo>
                    <a:cubicBezTo>
                      <a:pt x="3454" y="80"/>
                      <a:pt x="3375" y="1"/>
                      <a:pt x="3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4"/>
              <p:cNvSpPr/>
              <p:nvPr/>
            </p:nvSpPr>
            <p:spPr>
              <a:xfrm>
                <a:off x="7097415" y="1778129"/>
                <a:ext cx="54407" cy="10069"/>
              </a:xfrm>
              <a:custGeom>
                <a:avLst/>
                <a:gdLst/>
                <a:ahLst/>
                <a:cxnLst/>
                <a:rect l="l" t="t" r="r" b="b"/>
                <a:pathLst>
                  <a:path w="1902" h="352" extrusionOk="0">
                    <a:moveTo>
                      <a:pt x="1726" y="1"/>
                    </a:moveTo>
                    <a:lnTo>
                      <a:pt x="175" y="2"/>
                    </a:lnTo>
                    <a:cubicBezTo>
                      <a:pt x="78" y="2"/>
                      <a:pt x="0" y="81"/>
                      <a:pt x="0" y="176"/>
                    </a:cubicBezTo>
                    <a:cubicBezTo>
                      <a:pt x="0" y="273"/>
                      <a:pt x="78" y="352"/>
                      <a:pt x="175" y="352"/>
                    </a:cubicBezTo>
                    <a:lnTo>
                      <a:pt x="1726" y="351"/>
                    </a:lnTo>
                    <a:cubicBezTo>
                      <a:pt x="1822" y="351"/>
                      <a:pt x="1902" y="272"/>
                      <a:pt x="1902" y="175"/>
                    </a:cubicBezTo>
                    <a:cubicBezTo>
                      <a:pt x="1902" y="79"/>
                      <a:pt x="1822" y="1"/>
                      <a:pt x="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a:off x="7097443" y="1810939"/>
                <a:ext cx="54407" cy="10069"/>
              </a:xfrm>
              <a:custGeom>
                <a:avLst/>
                <a:gdLst/>
                <a:ahLst/>
                <a:cxnLst/>
                <a:rect l="l" t="t" r="r" b="b"/>
                <a:pathLst>
                  <a:path w="1902" h="352" extrusionOk="0">
                    <a:moveTo>
                      <a:pt x="1726" y="1"/>
                    </a:moveTo>
                    <a:lnTo>
                      <a:pt x="175" y="2"/>
                    </a:lnTo>
                    <a:cubicBezTo>
                      <a:pt x="78" y="2"/>
                      <a:pt x="0" y="81"/>
                      <a:pt x="0" y="177"/>
                    </a:cubicBezTo>
                    <a:cubicBezTo>
                      <a:pt x="0" y="274"/>
                      <a:pt x="78" y="352"/>
                      <a:pt x="175" y="352"/>
                    </a:cubicBezTo>
                    <a:lnTo>
                      <a:pt x="1726" y="351"/>
                    </a:lnTo>
                    <a:cubicBezTo>
                      <a:pt x="1823" y="351"/>
                      <a:pt x="1902" y="273"/>
                      <a:pt x="1902" y="176"/>
                    </a:cubicBezTo>
                    <a:cubicBezTo>
                      <a:pt x="1902" y="80"/>
                      <a:pt x="1823" y="1"/>
                      <a:pt x="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a:off x="7097472" y="1843777"/>
                <a:ext cx="54378" cy="10069"/>
              </a:xfrm>
              <a:custGeom>
                <a:avLst/>
                <a:gdLst/>
                <a:ahLst/>
                <a:cxnLst/>
                <a:rect l="l" t="t" r="r" b="b"/>
                <a:pathLst>
                  <a:path w="1901" h="352" extrusionOk="0">
                    <a:moveTo>
                      <a:pt x="1726" y="0"/>
                    </a:moveTo>
                    <a:lnTo>
                      <a:pt x="175" y="1"/>
                    </a:lnTo>
                    <a:cubicBezTo>
                      <a:pt x="78" y="1"/>
                      <a:pt x="0" y="80"/>
                      <a:pt x="0" y="177"/>
                    </a:cubicBezTo>
                    <a:cubicBezTo>
                      <a:pt x="0" y="274"/>
                      <a:pt x="78" y="352"/>
                      <a:pt x="175" y="352"/>
                    </a:cubicBezTo>
                    <a:lnTo>
                      <a:pt x="1726" y="351"/>
                    </a:lnTo>
                    <a:cubicBezTo>
                      <a:pt x="1823" y="351"/>
                      <a:pt x="1901" y="271"/>
                      <a:pt x="1901" y="175"/>
                    </a:cubicBezTo>
                    <a:cubicBezTo>
                      <a:pt x="1901" y="78"/>
                      <a:pt x="1823"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4"/>
              <p:cNvSpPr/>
              <p:nvPr/>
            </p:nvSpPr>
            <p:spPr>
              <a:xfrm>
                <a:off x="7097501" y="1876587"/>
                <a:ext cx="54378" cy="10069"/>
              </a:xfrm>
              <a:custGeom>
                <a:avLst/>
                <a:gdLst/>
                <a:ahLst/>
                <a:cxnLst/>
                <a:rect l="l" t="t" r="r" b="b"/>
                <a:pathLst>
                  <a:path w="1901" h="352" extrusionOk="0">
                    <a:moveTo>
                      <a:pt x="1726" y="0"/>
                    </a:moveTo>
                    <a:lnTo>
                      <a:pt x="175" y="2"/>
                    </a:lnTo>
                    <a:cubicBezTo>
                      <a:pt x="78" y="2"/>
                      <a:pt x="0" y="80"/>
                      <a:pt x="0" y="177"/>
                    </a:cubicBezTo>
                    <a:cubicBezTo>
                      <a:pt x="0" y="273"/>
                      <a:pt x="78" y="351"/>
                      <a:pt x="175" y="351"/>
                    </a:cubicBezTo>
                    <a:lnTo>
                      <a:pt x="1726" y="350"/>
                    </a:lnTo>
                    <a:cubicBezTo>
                      <a:pt x="1823" y="350"/>
                      <a:pt x="1901" y="272"/>
                      <a:pt x="1901" y="176"/>
                    </a:cubicBezTo>
                    <a:cubicBezTo>
                      <a:pt x="1901" y="79"/>
                      <a:pt x="1823"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4"/>
              <p:cNvSpPr/>
              <p:nvPr/>
            </p:nvSpPr>
            <p:spPr>
              <a:xfrm>
                <a:off x="7097529" y="1909426"/>
                <a:ext cx="54378" cy="10069"/>
              </a:xfrm>
              <a:custGeom>
                <a:avLst/>
                <a:gdLst/>
                <a:ahLst/>
                <a:cxnLst/>
                <a:rect l="l" t="t" r="r" b="b"/>
                <a:pathLst>
                  <a:path w="1901" h="352" extrusionOk="0">
                    <a:moveTo>
                      <a:pt x="1726" y="0"/>
                    </a:moveTo>
                    <a:lnTo>
                      <a:pt x="175" y="1"/>
                    </a:lnTo>
                    <a:cubicBezTo>
                      <a:pt x="78" y="1"/>
                      <a:pt x="0" y="80"/>
                      <a:pt x="0" y="177"/>
                    </a:cubicBezTo>
                    <a:cubicBezTo>
                      <a:pt x="0" y="273"/>
                      <a:pt x="78" y="351"/>
                      <a:pt x="175" y="351"/>
                    </a:cubicBezTo>
                    <a:lnTo>
                      <a:pt x="1726" y="350"/>
                    </a:lnTo>
                    <a:cubicBezTo>
                      <a:pt x="1823" y="350"/>
                      <a:pt x="1901" y="271"/>
                      <a:pt x="1901" y="175"/>
                    </a:cubicBezTo>
                    <a:cubicBezTo>
                      <a:pt x="1901" y="78"/>
                      <a:pt x="1823"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4"/>
              <p:cNvSpPr/>
              <p:nvPr/>
            </p:nvSpPr>
            <p:spPr>
              <a:xfrm>
                <a:off x="7097558" y="1942235"/>
                <a:ext cx="54378" cy="10069"/>
              </a:xfrm>
              <a:custGeom>
                <a:avLst/>
                <a:gdLst/>
                <a:ahLst/>
                <a:cxnLst/>
                <a:rect l="l" t="t" r="r" b="b"/>
                <a:pathLst>
                  <a:path w="1901" h="352" extrusionOk="0">
                    <a:moveTo>
                      <a:pt x="1726" y="0"/>
                    </a:moveTo>
                    <a:lnTo>
                      <a:pt x="175" y="2"/>
                    </a:lnTo>
                    <a:cubicBezTo>
                      <a:pt x="78" y="2"/>
                      <a:pt x="0" y="80"/>
                      <a:pt x="0" y="177"/>
                    </a:cubicBezTo>
                    <a:cubicBezTo>
                      <a:pt x="0" y="273"/>
                      <a:pt x="78" y="351"/>
                      <a:pt x="175" y="351"/>
                    </a:cubicBezTo>
                    <a:lnTo>
                      <a:pt x="1726" y="350"/>
                    </a:lnTo>
                    <a:cubicBezTo>
                      <a:pt x="1823" y="350"/>
                      <a:pt x="1901" y="272"/>
                      <a:pt x="1901" y="176"/>
                    </a:cubicBezTo>
                    <a:cubicBezTo>
                      <a:pt x="1901" y="79"/>
                      <a:pt x="1823" y="0"/>
                      <a:pt x="1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4"/>
              <p:cNvSpPr/>
              <p:nvPr/>
            </p:nvSpPr>
            <p:spPr>
              <a:xfrm>
                <a:off x="7097587" y="1975045"/>
                <a:ext cx="54378" cy="10098"/>
              </a:xfrm>
              <a:custGeom>
                <a:avLst/>
                <a:gdLst/>
                <a:ahLst/>
                <a:cxnLst/>
                <a:rect l="l" t="t" r="r" b="b"/>
                <a:pathLst>
                  <a:path w="1901" h="353" extrusionOk="0">
                    <a:moveTo>
                      <a:pt x="1726" y="1"/>
                    </a:moveTo>
                    <a:lnTo>
                      <a:pt x="175" y="2"/>
                    </a:lnTo>
                    <a:cubicBezTo>
                      <a:pt x="78" y="2"/>
                      <a:pt x="0" y="81"/>
                      <a:pt x="0" y="177"/>
                    </a:cubicBezTo>
                    <a:cubicBezTo>
                      <a:pt x="0" y="274"/>
                      <a:pt x="78" y="352"/>
                      <a:pt x="175" y="352"/>
                    </a:cubicBezTo>
                    <a:lnTo>
                      <a:pt x="1726" y="350"/>
                    </a:lnTo>
                    <a:cubicBezTo>
                      <a:pt x="1823" y="350"/>
                      <a:pt x="1901" y="272"/>
                      <a:pt x="1901" y="175"/>
                    </a:cubicBezTo>
                    <a:cubicBezTo>
                      <a:pt x="1901" y="79"/>
                      <a:pt x="1823" y="1"/>
                      <a:pt x="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4"/>
              <p:cNvSpPr/>
              <p:nvPr/>
            </p:nvSpPr>
            <p:spPr>
              <a:xfrm>
                <a:off x="7053221" y="2007855"/>
                <a:ext cx="98773" cy="10098"/>
              </a:xfrm>
              <a:custGeom>
                <a:avLst/>
                <a:gdLst/>
                <a:ahLst/>
                <a:cxnLst/>
                <a:rect l="l" t="t" r="r" b="b"/>
                <a:pathLst>
                  <a:path w="3453" h="353" extrusionOk="0">
                    <a:moveTo>
                      <a:pt x="3277" y="1"/>
                    </a:moveTo>
                    <a:lnTo>
                      <a:pt x="175" y="4"/>
                    </a:lnTo>
                    <a:cubicBezTo>
                      <a:pt x="79" y="4"/>
                      <a:pt x="1" y="82"/>
                      <a:pt x="1" y="178"/>
                    </a:cubicBezTo>
                    <a:cubicBezTo>
                      <a:pt x="1" y="275"/>
                      <a:pt x="79" y="353"/>
                      <a:pt x="175" y="353"/>
                    </a:cubicBezTo>
                    <a:lnTo>
                      <a:pt x="3277" y="351"/>
                    </a:lnTo>
                    <a:cubicBezTo>
                      <a:pt x="3375" y="351"/>
                      <a:pt x="3453" y="272"/>
                      <a:pt x="3453" y="176"/>
                    </a:cubicBezTo>
                    <a:cubicBezTo>
                      <a:pt x="3453" y="79"/>
                      <a:pt x="3375" y="1"/>
                      <a:pt x="3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4"/>
              <p:cNvSpPr/>
              <p:nvPr/>
            </p:nvSpPr>
            <p:spPr>
              <a:xfrm>
                <a:off x="7097615" y="2040694"/>
                <a:ext cx="54407" cy="10069"/>
              </a:xfrm>
              <a:custGeom>
                <a:avLst/>
                <a:gdLst/>
                <a:ahLst/>
                <a:cxnLst/>
                <a:rect l="l" t="t" r="r" b="b"/>
                <a:pathLst>
                  <a:path w="1902" h="352" extrusionOk="0">
                    <a:moveTo>
                      <a:pt x="1727" y="1"/>
                    </a:moveTo>
                    <a:lnTo>
                      <a:pt x="176" y="2"/>
                    </a:lnTo>
                    <a:cubicBezTo>
                      <a:pt x="79" y="2"/>
                      <a:pt x="0" y="81"/>
                      <a:pt x="0" y="176"/>
                    </a:cubicBezTo>
                    <a:cubicBezTo>
                      <a:pt x="0" y="274"/>
                      <a:pt x="78" y="352"/>
                      <a:pt x="176" y="352"/>
                    </a:cubicBezTo>
                    <a:lnTo>
                      <a:pt x="1727" y="350"/>
                    </a:lnTo>
                    <a:cubicBezTo>
                      <a:pt x="1824" y="350"/>
                      <a:pt x="1902" y="272"/>
                      <a:pt x="1902" y="175"/>
                    </a:cubicBezTo>
                    <a:cubicBezTo>
                      <a:pt x="1902" y="79"/>
                      <a:pt x="1824"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4"/>
              <p:cNvSpPr/>
              <p:nvPr/>
            </p:nvSpPr>
            <p:spPr>
              <a:xfrm>
                <a:off x="7097787" y="2237581"/>
                <a:ext cx="54378" cy="10126"/>
              </a:xfrm>
              <a:custGeom>
                <a:avLst/>
                <a:gdLst/>
                <a:ahLst/>
                <a:cxnLst/>
                <a:rect l="l" t="t" r="r" b="b"/>
                <a:pathLst>
                  <a:path w="1901" h="354" extrusionOk="0">
                    <a:moveTo>
                      <a:pt x="1726" y="1"/>
                    </a:moveTo>
                    <a:lnTo>
                      <a:pt x="175" y="3"/>
                    </a:lnTo>
                    <a:cubicBezTo>
                      <a:pt x="78" y="3"/>
                      <a:pt x="0" y="81"/>
                      <a:pt x="0" y="178"/>
                    </a:cubicBezTo>
                    <a:cubicBezTo>
                      <a:pt x="0" y="274"/>
                      <a:pt x="78" y="353"/>
                      <a:pt x="175" y="353"/>
                    </a:cubicBezTo>
                    <a:lnTo>
                      <a:pt x="1726" y="351"/>
                    </a:lnTo>
                    <a:cubicBezTo>
                      <a:pt x="1823" y="351"/>
                      <a:pt x="1901" y="273"/>
                      <a:pt x="1901" y="177"/>
                    </a:cubicBezTo>
                    <a:cubicBezTo>
                      <a:pt x="1901" y="80"/>
                      <a:pt x="1823" y="1"/>
                      <a:pt x="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4"/>
              <p:cNvSpPr/>
              <p:nvPr/>
            </p:nvSpPr>
            <p:spPr>
              <a:xfrm>
                <a:off x="7053421" y="2270420"/>
                <a:ext cx="98773" cy="10126"/>
              </a:xfrm>
              <a:custGeom>
                <a:avLst/>
                <a:gdLst/>
                <a:ahLst/>
                <a:cxnLst/>
                <a:rect l="l" t="t" r="r" b="b"/>
                <a:pathLst>
                  <a:path w="3453" h="354" extrusionOk="0">
                    <a:moveTo>
                      <a:pt x="3278" y="1"/>
                    </a:moveTo>
                    <a:lnTo>
                      <a:pt x="176" y="3"/>
                    </a:lnTo>
                    <a:cubicBezTo>
                      <a:pt x="79" y="3"/>
                      <a:pt x="1" y="82"/>
                      <a:pt x="1" y="179"/>
                    </a:cubicBezTo>
                    <a:cubicBezTo>
                      <a:pt x="1" y="275"/>
                      <a:pt x="79" y="353"/>
                      <a:pt x="176" y="353"/>
                    </a:cubicBezTo>
                    <a:lnTo>
                      <a:pt x="3278" y="351"/>
                    </a:lnTo>
                    <a:cubicBezTo>
                      <a:pt x="3375" y="351"/>
                      <a:pt x="3453" y="272"/>
                      <a:pt x="3453" y="175"/>
                    </a:cubicBezTo>
                    <a:cubicBezTo>
                      <a:pt x="3453" y="79"/>
                      <a:pt x="3375" y="1"/>
                      <a:pt x="3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4"/>
              <p:cNvSpPr/>
              <p:nvPr/>
            </p:nvSpPr>
            <p:spPr>
              <a:xfrm>
                <a:off x="7097844" y="2303230"/>
                <a:ext cx="54378" cy="10098"/>
              </a:xfrm>
              <a:custGeom>
                <a:avLst/>
                <a:gdLst/>
                <a:ahLst/>
                <a:cxnLst/>
                <a:rect l="l" t="t" r="r" b="b"/>
                <a:pathLst>
                  <a:path w="1901" h="353" extrusionOk="0">
                    <a:moveTo>
                      <a:pt x="1726" y="1"/>
                    </a:moveTo>
                    <a:lnTo>
                      <a:pt x="175" y="3"/>
                    </a:lnTo>
                    <a:cubicBezTo>
                      <a:pt x="78" y="3"/>
                      <a:pt x="0" y="81"/>
                      <a:pt x="0" y="177"/>
                    </a:cubicBezTo>
                    <a:cubicBezTo>
                      <a:pt x="0" y="274"/>
                      <a:pt x="78" y="353"/>
                      <a:pt x="175" y="353"/>
                    </a:cubicBezTo>
                    <a:lnTo>
                      <a:pt x="1726" y="351"/>
                    </a:lnTo>
                    <a:cubicBezTo>
                      <a:pt x="1823" y="351"/>
                      <a:pt x="1901" y="273"/>
                      <a:pt x="1901" y="176"/>
                    </a:cubicBezTo>
                    <a:cubicBezTo>
                      <a:pt x="1901" y="80"/>
                      <a:pt x="1823" y="1"/>
                      <a:pt x="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7097873" y="2336068"/>
                <a:ext cx="54378" cy="10069"/>
              </a:xfrm>
              <a:custGeom>
                <a:avLst/>
                <a:gdLst/>
                <a:ahLst/>
                <a:cxnLst/>
                <a:rect l="l" t="t" r="r" b="b"/>
                <a:pathLst>
                  <a:path w="1901" h="352" extrusionOk="0">
                    <a:moveTo>
                      <a:pt x="1726" y="1"/>
                    </a:moveTo>
                    <a:lnTo>
                      <a:pt x="175" y="2"/>
                    </a:lnTo>
                    <a:cubicBezTo>
                      <a:pt x="78" y="2"/>
                      <a:pt x="0" y="81"/>
                      <a:pt x="0" y="177"/>
                    </a:cubicBezTo>
                    <a:cubicBezTo>
                      <a:pt x="0" y="274"/>
                      <a:pt x="78" y="352"/>
                      <a:pt x="175" y="352"/>
                    </a:cubicBezTo>
                    <a:lnTo>
                      <a:pt x="1726" y="351"/>
                    </a:lnTo>
                    <a:cubicBezTo>
                      <a:pt x="1823" y="351"/>
                      <a:pt x="1901" y="272"/>
                      <a:pt x="1901" y="175"/>
                    </a:cubicBezTo>
                    <a:cubicBezTo>
                      <a:pt x="1901" y="79"/>
                      <a:pt x="1823" y="1"/>
                      <a:pt x="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7097901" y="2368907"/>
                <a:ext cx="54378" cy="10040"/>
              </a:xfrm>
              <a:custGeom>
                <a:avLst/>
                <a:gdLst/>
                <a:ahLst/>
                <a:cxnLst/>
                <a:rect l="l" t="t" r="r" b="b"/>
                <a:pathLst>
                  <a:path w="1901" h="351" extrusionOk="0">
                    <a:moveTo>
                      <a:pt x="1726" y="1"/>
                    </a:moveTo>
                    <a:lnTo>
                      <a:pt x="175" y="2"/>
                    </a:lnTo>
                    <a:cubicBezTo>
                      <a:pt x="79" y="2"/>
                      <a:pt x="0" y="80"/>
                      <a:pt x="0" y="176"/>
                    </a:cubicBezTo>
                    <a:cubicBezTo>
                      <a:pt x="0" y="273"/>
                      <a:pt x="79" y="351"/>
                      <a:pt x="175" y="351"/>
                    </a:cubicBezTo>
                    <a:lnTo>
                      <a:pt x="1726" y="350"/>
                    </a:lnTo>
                    <a:cubicBezTo>
                      <a:pt x="1823" y="350"/>
                      <a:pt x="1901" y="272"/>
                      <a:pt x="1901" y="175"/>
                    </a:cubicBezTo>
                    <a:cubicBezTo>
                      <a:pt x="1901" y="79"/>
                      <a:pt x="1823" y="1"/>
                      <a:pt x="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4"/>
              <p:cNvSpPr/>
              <p:nvPr/>
            </p:nvSpPr>
            <p:spPr>
              <a:xfrm>
                <a:off x="7097901" y="2401717"/>
                <a:ext cx="54407" cy="10069"/>
              </a:xfrm>
              <a:custGeom>
                <a:avLst/>
                <a:gdLst/>
                <a:ahLst/>
                <a:cxnLst/>
                <a:rect l="l" t="t" r="r" b="b"/>
                <a:pathLst>
                  <a:path w="1902" h="352" extrusionOk="0">
                    <a:moveTo>
                      <a:pt x="1727" y="0"/>
                    </a:moveTo>
                    <a:lnTo>
                      <a:pt x="176" y="1"/>
                    </a:lnTo>
                    <a:cubicBezTo>
                      <a:pt x="80" y="1"/>
                      <a:pt x="0" y="81"/>
                      <a:pt x="0" y="176"/>
                    </a:cubicBezTo>
                    <a:cubicBezTo>
                      <a:pt x="0" y="274"/>
                      <a:pt x="79" y="352"/>
                      <a:pt x="176" y="352"/>
                    </a:cubicBezTo>
                    <a:lnTo>
                      <a:pt x="1727" y="351"/>
                    </a:lnTo>
                    <a:cubicBezTo>
                      <a:pt x="1824" y="351"/>
                      <a:pt x="1902" y="271"/>
                      <a:pt x="1902" y="176"/>
                    </a:cubicBezTo>
                    <a:cubicBezTo>
                      <a:pt x="1902" y="78"/>
                      <a:pt x="1824"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a:off x="7097930" y="2434555"/>
                <a:ext cx="54435" cy="10040"/>
              </a:xfrm>
              <a:custGeom>
                <a:avLst/>
                <a:gdLst/>
                <a:ahLst/>
                <a:cxnLst/>
                <a:rect l="l" t="t" r="r" b="b"/>
                <a:pathLst>
                  <a:path w="1903" h="351" extrusionOk="0">
                    <a:moveTo>
                      <a:pt x="176" y="0"/>
                    </a:moveTo>
                    <a:cubicBezTo>
                      <a:pt x="80" y="0"/>
                      <a:pt x="1" y="79"/>
                      <a:pt x="1" y="176"/>
                    </a:cubicBezTo>
                    <a:cubicBezTo>
                      <a:pt x="1" y="272"/>
                      <a:pt x="79" y="350"/>
                      <a:pt x="176" y="350"/>
                    </a:cubicBezTo>
                    <a:lnTo>
                      <a:pt x="1727" y="349"/>
                    </a:lnTo>
                    <a:cubicBezTo>
                      <a:pt x="1824" y="349"/>
                      <a:pt x="1902" y="271"/>
                      <a:pt x="1902" y="175"/>
                    </a:cubicBezTo>
                    <a:cubicBezTo>
                      <a:pt x="1902" y="78"/>
                      <a:pt x="1824"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4"/>
              <p:cNvSpPr/>
              <p:nvPr/>
            </p:nvSpPr>
            <p:spPr>
              <a:xfrm>
                <a:off x="7097958" y="2467365"/>
                <a:ext cx="54435" cy="10069"/>
              </a:xfrm>
              <a:custGeom>
                <a:avLst/>
                <a:gdLst/>
                <a:ahLst/>
                <a:cxnLst/>
                <a:rect l="l" t="t" r="r" b="b"/>
                <a:pathLst>
                  <a:path w="1903" h="352" extrusionOk="0">
                    <a:moveTo>
                      <a:pt x="1728" y="0"/>
                    </a:moveTo>
                    <a:lnTo>
                      <a:pt x="176" y="1"/>
                    </a:lnTo>
                    <a:cubicBezTo>
                      <a:pt x="80" y="1"/>
                      <a:pt x="1" y="79"/>
                      <a:pt x="1" y="176"/>
                    </a:cubicBezTo>
                    <a:cubicBezTo>
                      <a:pt x="1" y="273"/>
                      <a:pt x="79" y="351"/>
                      <a:pt x="176" y="351"/>
                    </a:cubicBezTo>
                    <a:lnTo>
                      <a:pt x="1728" y="350"/>
                    </a:lnTo>
                    <a:cubicBezTo>
                      <a:pt x="1824" y="350"/>
                      <a:pt x="1902" y="271"/>
                      <a:pt x="1902" y="175"/>
                    </a:cubicBezTo>
                    <a:cubicBezTo>
                      <a:pt x="1902" y="78"/>
                      <a:pt x="1824" y="0"/>
                      <a:pt x="1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4"/>
              <p:cNvSpPr/>
              <p:nvPr/>
            </p:nvSpPr>
            <p:spPr>
              <a:xfrm>
                <a:off x="7097987" y="2500203"/>
                <a:ext cx="54435" cy="10040"/>
              </a:xfrm>
              <a:custGeom>
                <a:avLst/>
                <a:gdLst/>
                <a:ahLst/>
                <a:cxnLst/>
                <a:rect l="l" t="t" r="r" b="b"/>
                <a:pathLst>
                  <a:path w="1903" h="351" extrusionOk="0">
                    <a:moveTo>
                      <a:pt x="1727" y="0"/>
                    </a:moveTo>
                    <a:lnTo>
                      <a:pt x="176" y="1"/>
                    </a:lnTo>
                    <a:cubicBezTo>
                      <a:pt x="80" y="1"/>
                      <a:pt x="1" y="79"/>
                      <a:pt x="1" y="176"/>
                    </a:cubicBezTo>
                    <a:cubicBezTo>
                      <a:pt x="1" y="272"/>
                      <a:pt x="79" y="350"/>
                      <a:pt x="176" y="350"/>
                    </a:cubicBezTo>
                    <a:lnTo>
                      <a:pt x="1727" y="349"/>
                    </a:lnTo>
                    <a:cubicBezTo>
                      <a:pt x="1823" y="349"/>
                      <a:pt x="1902" y="271"/>
                      <a:pt x="1902" y="175"/>
                    </a:cubicBezTo>
                    <a:cubicBezTo>
                      <a:pt x="1902" y="78"/>
                      <a:pt x="1824"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4"/>
              <p:cNvSpPr/>
              <p:nvPr/>
            </p:nvSpPr>
            <p:spPr>
              <a:xfrm>
                <a:off x="7053650" y="2532985"/>
                <a:ext cx="98773" cy="10126"/>
              </a:xfrm>
              <a:custGeom>
                <a:avLst/>
                <a:gdLst/>
                <a:ahLst/>
                <a:cxnLst/>
                <a:rect l="l" t="t" r="r" b="b"/>
                <a:pathLst>
                  <a:path w="3453" h="354" extrusionOk="0">
                    <a:moveTo>
                      <a:pt x="3278" y="1"/>
                    </a:moveTo>
                    <a:lnTo>
                      <a:pt x="176" y="3"/>
                    </a:lnTo>
                    <a:cubicBezTo>
                      <a:pt x="79" y="3"/>
                      <a:pt x="0" y="82"/>
                      <a:pt x="0" y="179"/>
                    </a:cubicBezTo>
                    <a:cubicBezTo>
                      <a:pt x="0" y="275"/>
                      <a:pt x="78" y="353"/>
                      <a:pt x="176" y="353"/>
                    </a:cubicBezTo>
                    <a:lnTo>
                      <a:pt x="3278" y="351"/>
                    </a:lnTo>
                    <a:cubicBezTo>
                      <a:pt x="3374" y="351"/>
                      <a:pt x="3452" y="272"/>
                      <a:pt x="3452" y="176"/>
                    </a:cubicBezTo>
                    <a:cubicBezTo>
                      <a:pt x="3452" y="79"/>
                      <a:pt x="3374" y="1"/>
                      <a:pt x="3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4"/>
              <p:cNvSpPr/>
              <p:nvPr/>
            </p:nvSpPr>
            <p:spPr>
              <a:xfrm>
                <a:off x="7098044" y="2565795"/>
                <a:ext cx="54435" cy="10126"/>
              </a:xfrm>
              <a:custGeom>
                <a:avLst/>
                <a:gdLst/>
                <a:ahLst/>
                <a:cxnLst/>
                <a:rect l="l" t="t" r="r" b="b"/>
                <a:pathLst>
                  <a:path w="1903" h="354" extrusionOk="0">
                    <a:moveTo>
                      <a:pt x="1727" y="1"/>
                    </a:moveTo>
                    <a:lnTo>
                      <a:pt x="175" y="3"/>
                    </a:lnTo>
                    <a:cubicBezTo>
                      <a:pt x="79" y="3"/>
                      <a:pt x="1" y="81"/>
                      <a:pt x="1" y="177"/>
                    </a:cubicBezTo>
                    <a:cubicBezTo>
                      <a:pt x="1" y="274"/>
                      <a:pt x="79" y="353"/>
                      <a:pt x="175" y="353"/>
                    </a:cubicBezTo>
                    <a:lnTo>
                      <a:pt x="1727" y="351"/>
                    </a:lnTo>
                    <a:cubicBezTo>
                      <a:pt x="1823" y="351"/>
                      <a:pt x="1902" y="273"/>
                      <a:pt x="1902" y="176"/>
                    </a:cubicBezTo>
                    <a:cubicBezTo>
                      <a:pt x="1902" y="80"/>
                      <a:pt x="1823"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4"/>
              <p:cNvSpPr/>
              <p:nvPr/>
            </p:nvSpPr>
            <p:spPr>
              <a:xfrm>
                <a:off x="7098073" y="2598633"/>
                <a:ext cx="54407" cy="10069"/>
              </a:xfrm>
              <a:custGeom>
                <a:avLst/>
                <a:gdLst/>
                <a:ahLst/>
                <a:cxnLst/>
                <a:rect l="l" t="t" r="r" b="b"/>
                <a:pathLst>
                  <a:path w="1902" h="352" extrusionOk="0">
                    <a:moveTo>
                      <a:pt x="1727" y="1"/>
                    </a:moveTo>
                    <a:lnTo>
                      <a:pt x="175" y="2"/>
                    </a:lnTo>
                    <a:cubicBezTo>
                      <a:pt x="79" y="2"/>
                      <a:pt x="1" y="81"/>
                      <a:pt x="1" y="177"/>
                    </a:cubicBezTo>
                    <a:cubicBezTo>
                      <a:pt x="1" y="274"/>
                      <a:pt x="79" y="352"/>
                      <a:pt x="175" y="352"/>
                    </a:cubicBezTo>
                    <a:lnTo>
                      <a:pt x="1727" y="351"/>
                    </a:lnTo>
                    <a:cubicBezTo>
                      <a:pt x="1823" y="351"/>
                      <a:pt x="1901" y="272"/>
                      <a:pt x="1901" y="175"/>
                    </a:cubicBezTo>
                    <a:cubicBezTo>
                      <a:pt x="1901" y="79"/>
                      <a:pt x="1823"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4"/>
              <p:cNvSpPr/>
              <p:nvPr/>
            </p:nvSpPr>
            <p:spPr>
              <a:xfrm>
                <a:off x="7098101" y="2631443"/>
                <a:ext cx="54407" cy="10069"/>
              </a:xfrm>
              <a:custGeom>
                <a:avLst/>
                <a:gdLst/>
                <a:ahLst/>
                <a:cxnLst/>
                <a:rect l="l" t="t" r="r" b="b"/>
                <a:pathLst>
                  <a:path w="1902" h="352" extrusionOk="0">
                    <a:moveTo>
                      <a:pt x="1727" y="1"/>
                    </a:moveTo>
                    <a:lnTo>
                      <a:pt x="175" y="3"/>
                    </a:lnTo>
                    <a:cubicBezTo>
                      <a:pt x="79" y="3"/>
                      <a:pt x="1" y="81"/>
                      <a:pt x="1" y="177"/>
                    </a:cubicBezTo>
                    <a:cubicBezTo>
                      <a:pt x="1" y="274"/>
                      <a:pt x="79" y="352"/>
                      <a:pt x="175" y="352"/>
                    </a:cubicBezTo>
                    <a:lnTo>
                      <a:pt x="1727" y="351"/>
                    </a:lnTo>
                    <a:cubicBezTo>
                      <a:pt x="1823" y="351"/>
                      <a:pt x="1901" y="273"/>
                      <a:pt x="1901" y="176"/>
                    </a:cubicBezTo>
                    <a:cubicBezTo>
                      <a:pt x="1901" y="79"/>
                      <a:pt x="1823"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4"/>
              <p:cNvSpPr/>
              <p:nvPr/>
            </p:nvSpPr>
            <p:spPr>
              <a:xfrm>
                <a:off x="7098130" y="2664281"/>
                <a:ext cx="54407" cy="10069"/>
              </a:xfrm>
              <a:custGeom>
                <a:avLst/>
                <a:gdLst/>
                <a:ahLst/>
                <a:cxnLst/>
                <a:rect l="l" t="t" r="r" b="b"/>
                <a:pathLst>
                  <a:path w="1902" h="352" extrusionOk="0">
                    <a:moveTo>
                      <a:pt x="1727" y="1"/>
                    </a:moveTo>
                    <a:lnTo>
                      <a:pt x="175" y="2"/>
                    </a:lnTo>
                    <a:cubicBezTo>
                      <a:pt x="79" y="2"/>
                      <a:pt x="1" y="81"/>
                      <a:pt x="1" y="177"/>
                    </a:cubicBezTo>
                    <a:cubicBezTo>
                      <a:pt x="1" y="274"/>
                      <a:pt x="79" y="352"/>
                      <a:pt x="175" y="352"/>
                    </a:cubicBezTo>
                    <a:lnTo>
                      <a:pt x="1727" y="351"/>
                    </a:lnTo>
                    <a:cubicBezTo>
                      <a:pt x="1823" y="351"/>
                      <a:pt x="1901" y="272"/>
                      <a:pt x="1901" y="175"/>
                    </a:cubicBezTo>
                    <a:cubicBezTo>
                      <a:pt x="1901" y="79"/>
                      <a:pt x="1823"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4"/>
              <p:cNvSpPr/>
              <p:nvPr/>
            </p:nvSpPr>
            <p:spPr>
              <a:xfrm>
                <a:off x="7098159" y="2697091"/>
                <a:ext cx="54407" cy="10069"/>
              </a:xfrm>
              <a:custGeom>
                <a:avLst/>
                <a:gdLst/>
                <a:ahLst/>
                <a:cxnLst/>
                <a:rect l="l" t="t" r="r" b="b"/>
                <a:pathLst>
                  <a:path w="1902" h="352" extrusionOk="0">
                    <a:moveTo>
                      <a:pt x="1727" y="0"/>
                    </a:moveTo>
                    <a:lnTo>
                      <a:pt x="175" y="2"/>
                    </a:lnTo>
                    <a:cubicBezTo>
                      <a:pt x="79" y="2"/>
                      <a:pt x="1" y="80"/>
                      <a:pt x="1" y="177"/>
                    </a:cubicBezTo>
                    <a:cubicBezTo>
                      <a:pt x="1" y="274"/>
                      <a:pt x="79" y="352"/>
                      <a:pt x="175" y="352"/>
                    </a:cubicBezTo>
                    <a:lnTo>
                      <a:pt x="1727" y="351"/>
                    </a:lnTo>
                    <a:cubicBezTo>
                      <a:pt x="1823" y="351"/>
                      <a:pt x="1901" y="272"/>
                      <a:pt x="1901" y="176"/>
                    </a:cubicBezTo>
                    <a:cubicBezTo>
                      <a:pt x="1901" y="78"/>
                      <a:pt x="1823"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4"/>
              <p:cNvSpPr/>
              <p:nvPr/>
            </p:nvSpPr>
            <p:spPr>
              <a:xfrm>
                <a:off x="7098187" y="2729930"/>
                <a:ext cx="54407" cy="10069"/>
              </a:xfrm>
              <a:custGeom>
                <a:avLst/>
                <a:gdLst/>
                <a:ahLst/>
                <a:cxnLst/>
                <a:rect l="l" t="t" r="r" b="b"/>
                <a:pathLst>
                  <a:path w="1902" h="352" extrusionOk="0">
                    <a:moveTo>
                      <a:pt x="1727" y="0"/>
                    </a:moveTo>
                    <a:lnTo>
                      <a:pt x="175" y="1"/>
                    </a:lnTo>
                    <a:cubicBezTo>
                      <a:pt x="79" y="1"/>
                      <a:pt x="1" y="79"/>
                      <a:pt x="1" y="176"/>
                    </a:cubicBezTo>
                    <a:cubicBezTo>
                      <a:pt x="1" y="273"/>
                      <a:pt x="79" y="351"/>
                      <a:pt x="175" y="351"/>
                    </a:cubicBezTo>
                    <a:lnTo>
                      <a:pt x="1727" y="349"/>
                    </a:lnTo>
                    <a:cubicBezTo>
                      <a:pt x="1823" y="349"/>
                      <a:pt x="1901" y="271"/>
                      <a:pt x="1901" y="175"/>
                    </a:cubicBezTo>
                    <a:cubicBezTo>
                      <a:pt x="1901" y="78"/>
                      <a:pt x="1823"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4"/>
              <p:cNvSpPr/>
              <p:nvPr/>
            </p:nvSpPr>
            <p:spPr>
              <a:xfrm>
                <a:off x="7098216" y="2762740"/>
                <a:ext cx="54407" cy="10069"/>
              </a:xfrm>
              <a:custGeom>
                <a:avLst/>
                <a:gdLst/>
                <a:ahLst/>
                <a:cxnLst/>
                <a:rect l="l" t="t" r="r" b="b"/>
                <a:pathLst>
                  <a:path w="1902" h="352" extrusionOk="0">
                    <a:moveTo>
                      <a:pt x="1727" y="0"/>
                    </a:moveTo>
                    <a:lnTo>
                      <a:pt x="175" y="2"/>
                    </a:lnTo>
                    <a:cubicBezTo>
                      <a:pt x="79" y="2"/>
                      <a:pt x="1" y="80"/>
                      <a:pt x="1" y="177"/>
                    </a:cubicBezTo>
                    <a:cubicBezTo>
                      <a:pt x="1" y="273"/>
                      <a:pt x="79" y="351"/>
                      <a:pt x="175" y="351"/>
                    </a:cubicBezTo>
                    <a:lnTo>
                      <a:pt x="1727" y="350"/>
                    </a:lnTo>
                    <a:cubicBezTo>
                      <a:pt x="1823" y="350"/>
                      <a:pt x="1901" y="271"/>
                      <a:pt x="1901" y="176"/>
                    </a:cubicBezTo>
                    <a:cubicBezTo>
                      <a:pt x="1901" y="78"/>
                      <a:pt x="1823"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4"/>
              <p:cNvSpPr/>
              <p:nvPr/>
            </p:nvSpPr>
            <p:spPr>
              <a:xfrm>
                <a:off x="7053878" y="2795578"/>
                <a:ext cx="98773" cy="10098"/>
              </a:xfrm>
              <a:custGeom>
                <a:avLst/>
                <a:gdLst/>
                <a:ahLst/>
                <a:cxnLst/>
                <a:rect l="l" t="t" r="r" b="b"/>
                <a:pathLst>
                  <a:path w="3453" h="353" extrusionOk="0">
                    <a:moveTo>
                      <a:pt x="3277" y="0"/>
                    </a:moveTo>
                    <a:lnTo>
                      <a:pt x="175" y="2"/>
                    </a:lnTo>
                    <a:cubicBezTo>
                      <a:pt x="78" y="2"/>
                      <a:pt x="0" y="81"/>
                      <a:pt x="0" y="177"/>
                    </a:cubicBezTo>
                    <a:cubicBezTo>
                      <a:pt x="0" y="274"/>
                      <a:pt x="78" y="352"/>
                      <a:pt x="175" y="352"/>
                    </a:cubicBezTo>
                    <a:lnTo>
                      <a:pt x="3277" y="349"/>
                    </a:lnTo>
                    <a:cubicBezTo>
                      <a:pt x="3374" y="349"/>
                      <a:pt x="3452" y="271"/>
                      <a:pt x="3452" y="175"/>
                    </a:cubicBezTo>
                    <a:cubicBezTo>
                      <a:pt x="3452" y="78"/>
                      <a:pt x="3374" y="0"/>
                      <a:pt x="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4"/>
              <p:cNvSpPr/>
              <p:nvPr/>
            </p:nvSpPr>
            <p:spPr>
              <a:xfrm>
                <a:off x="7098244" y="2828359"/>
                <a:ext cx="54435" cy="10098"/>
              </a:xfrm>
              <a:custGeom>
                <a:avLst/>
                <a:gdLst/>
                <a:ahLst/>
                <a:cxnLst/>
                <a:rect l="l" t="t" r="r" b="b"/>
                <a:pathLst>
                  <a:path w="1903" h="353" extrusionOk="0">
                    <a:moveTo>
                      <a:pt x="1728" y="1"/>
                    </a:moveTo>
                    <a:lnTo>
                      <a:pt x="176" y="3"/>
                    </a:lnTo>
                    <a:cubicBezTo>
                      <a:pt x="80" y="3"/>
                      <a:pt x="1" y="81"/>
                      <a:pt x="1" y="178"/>
                    </a:cubicBezTo>
                    <a:cubicBezTo>
                      <a:pt x="1" y="274"/>
                      <a:pt x="79" y="352"/>
                      <a:pt x="176" y="352"/>
                    </a:cubicBezTo>
                    <a:lnTo>
                      <a:pt x="1728" y="351"/>
                    </a:lnTo>
                    <a:cubicBezTo>
                      <a:pt x="1824" y="351"/>
                      <a:pt x="1902" y="272"/>
                      <a:pt x="1902" y="177"/>
                    </a:cubicBezTo>
                    <a:cubicBezTo>
                      <a:pt x="1902" y="79"/>
                      <a:pt x="1824" y="1"/>
                      <a:pt x="17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4"/>
              <p:cNvSpPr/>
              <p:nvPr/>
            </p:nvSpPr>
            <p:spPr>
              <a:xfrm>
                <a:off x="7098273" y="2861198"/>
                <a:ext cx="54435" cy="10069"/>
              </a:xfrm>
              <a:custGeom>
                <a:avLst/>
                <a:gdLst/>
                <a:ahLst/>
                <a:cxnLst/>
                <a:rect l="l" t="t" r="r" b="b"/>
                <a:pathLst>
                  <a:path w="1903" h="352" extrusionOk="0">
                    <a:moveTo>
                      <a:pt x="1727" y="1"/>
                    </a:moveTo>
                    <a:lnTo>
                      <a:pt x="176" y="2"/>
                    </a:lnTo>
                    <a:cubicBezTo>
                      <a:pt x="80" y="2"/>
                      <a:pt x="1" y="80"/>
                      <a:pt x="1" y="176"/>
                    </a:cubicBezTo>
                    <a:cubicBezTo>
                      <a:pt x="1" y="273"/>
                      <a:pt x="79" y="352"/>
                      <a:pt x="176" y="352"/>
                    </a:cubicBezTo>
                    <a:lnTo>
                      <a:pt x="1727" y="350"/>
                    </a:lnTo>
                    <a:cubicBezTo>
                      <a:pt x="1823" y="350"/>
                      <a:pt x="1902" y="272"/>
                      <a:pt x="1902" y="175"/>
                    </a:cubicBezTo>
                    <a:cubicBezTo>
                      <a:pt x="1902" y="79"/>
                      <a:pt x="1824"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4"/>
              <p:cNvSpPr/>
              <p:nvPr/>
            </p:nvSpPr>
            <p:spPr>
              <a:xfrm>
                <a:off x="7098302" y="2894008"/>
                <a:ext cx="54435" cy="10069"/>
              </a:xfrm>
              <a:custGeom>
                <a:avLst/>
                <a:gdLst/>
                <a:ahLst/>
                <a:cxnLst/>
                <a:rect l="l" t="t" r="r" b="b"/>
                <a:pathLst>
                  <a:path w="1903" h="352" extrusionOk="0">
                    <a:moveTo>
                      <a:pt x="1727" y="1"/>
                    </a:moveTo>
                    <a:lnTo>
                      <a:pt x="176" y="2"/>
                    </a:lnTo>
                    <a:cubicBezTo>
                      <a:pt x="80" y="2"/>
                      <a:pt x="1" y="81"/>
                      <a:pt x="1" y="177"/>
                    </a:cubicBezTo>
                    <a:cubicBezTo>
                      <a:pt x="1" y="274"/>
                      <a:pt x="79" y="352"/>
                      <a:pt x="176" y="352"/>
                    </a:cubicBezTo>
                    <a:lnTo>
                      <a:pt x="1727" y="351"/>
                    </a:lnTo>
                    <a:cubicBezTo>
                      <a:pt x="1823" y="351"/>
                      <a:pt x="1902" y="272"/>
                      <a:pt x="1902" y="175"/>
                    </a:cubicBezTo>
                    <a:cubicBezTo>
                      <a:pt x="1902" y="79"/>
                      <a:pt x="1824"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4"/>
              <p:cNvSpPr/>
              <p:nvPr/>
            </p:nvSpPr>
            <p:spPr>
              <a:xfrm>
                <a:off x="7098330" y="2926817"/>
                <a:ext cx="54435" cy="10098"/>
              </a:xfrm>
              <a:custGeom>
                <a:avLst/>
                <a:gdLst/>
                <a:ahLst/>
                <a:cxnLst/>
                <a:rect l="l" t="t" r="r" b="b"/>
                <a:pathLst>
                  <a:path w="1903" h="353" extrusionOk="0">
                    <a:moveTo>
                      <a:pt x="1727" y="1"/>
                    </a:moveTo>
                    <a:lnTo>
                      <a:pt x="175" y="3"/>
                    </a:lnTo>
                    <a:cubicBezTo>
                      <a:pt x="79" y="3"/>
                      <a:pt x="1" y="81"/>
                      <a:pt x="1" y="177"/>
                    </a:cubicBezTo>
                    <a:cubicBezTo>
                      <a:pt x="1" y="274"/>
                      <a:pt x="79" y="353"/>
                      <a:pt x="175" y="353"/>
                    </a:cubicBezTo>
                    <a:lnTo>
                      <a:pt x="1727" y="351"/>
                    </a:lnTo>
                    <a:cubicBezTo>
                      <a:pt x="1823" y="351"/>
                      <a:pt x="1902" y="273"/>
                      <a:pt x="1902" y="176"/>
                    </a:cubicBezTo>
                    <a:cubicBezTo>
                      <a:pt x="1902" y="80"/>
                      <a:pt x="1823"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4"/>
              <p:cNvSpPr/>
              <p:nvPr/>
            </p:nvSpPr>
            <p:spPr>
              <a:xfrm>
                <a:off x="7098359" y="2959656"/>
                <a:ext cx="54435" cy="10069"/>
              </a:xfrm>
              <a:custGeom>
                <a:avLst/>
                <a:gdLst/>
                <a:ahLst/>
                <a:cxnLst/>
                <a:rect l="l" t="t" r="r" b="b"/>
                <a:pathLst>
                  <a:path w="1903" h="352" extrusionOk="0">
                    <a:moveTo>
                      <a:pt x="1727" y="0"/>
                    </a:moveTo>
                    <a:lnTo>
                      <a:pt x="175" y="1"/>
                    </a:lnTo>
                    <a:cubicBezTo>
                      <a:pt x="79" y="1"/>
                      <a:pt x="1" y="81"/>
                      <a:pt x="1" y="177"/>
                    </a:cubicBezTo>
                    <a:cubicBezTo>
                      <a:pt x="1" y="274"/>
                      <a:pt x="79" y="352"/>
                      <a:pt x="175" y="352"/>
                    </a:cubicBezTo>
                    <a:lnTo>
                      <a:pt x="1727" y="351"/>
                    </a:lnTo>
                    <a:cubicBezTo>
                      <a:pt x="1823" y="351"/>
                      <a:pt x="1902" y="272"/>
                      <a:pt x="1902" y="175"/>
                    </a:cubicBezTo>
                    <a:cubicBezTo>
                      <a:pt x="1902" y="79"/>
                      <a:pt x="1823"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4"/>
              <p:cNvSpPr/>
              <p:nvPr/>
            </p:nvSpPr>
            <p:spPr>
              <a:xfrm>
                <a:off x="7098387" y="2992466"/>
                <a:ext cx="54407" cy="10098"/>
              </a:xfrm>
              <a:custGeom>
                <a:avLst/>
                <a:gdLst/>
                <a:ahLst/>
                <a:cxnLst/>
                <a:rect l="l" t="t" r="r" b="b"/>
                <a:pathLst>
                  <a:path w="1902" h="353" extrusionOk="0">
                    <a:moveTo>
                      <a:pt x="1727" y="0"/>
                    </a:moveTo>
                    <a:lnTo>
                      <a:pt x="175" y="2"/>
                    </a:lnTo>
                    <a:cubicBezTo>
                      <a:pt x="79" y="2"/>
                      <a:pt x="1" y="80"/>
                      <a:pt x="1" y="177"/>
                    </a:cubicBezTo>
                    <a:cubicBezTo>
                      <a:pt x="1" y="273"/>
                      <a:pt x="79" y="353"/>
                      <a:pt x="175" y="353"/>
                    </a:cubicBezTo>
                    <a:lnTo>
                      <a:pt x="1727" y="350"/>
                    </a:lnTo>
                    <a:cubicBezTo>
                      <a:pt x="1823" y="350"/>
                      <a:pt x="1901" y="272"/>
                      <a:pt x="1901" y="176"/>
                    </a:cubicBezTo>
                    <a:cubicBezTo>
                      <a:pt x="1901" y="79"/>
                      <a:pt x="1823"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4"/>
              <p:cNvSpPr/>
              <p:nvPr/>
            </p:nvSpPr>
            <p:spPr>
              <a:xfrm>
                <a:off x="7098416" y="3025304"/>
                <a:ext cx="54407" cy="10069"/>
              </a:xfrm>
              <a:custGeom>
                <a:avLst/>
                <a:gdLst/>
                <a:ahLst/>
                <a:cxnLst/>
                <a:rect l="l" t="t" r="r" b="b"/>
                <a:pathLst>
                  <a:path w="1902" h="352" extrusionOk="0">
                    <a:moveTo>
                      <a:pt x="1727" y="0"/>
                    </a:moveTo>
                    <a:lnTo>
                      <a:pt x="176" y="1"/>
                    </a:lnTo>
                    <a:cubicBezTo>
                      <a:pt x="79" y="1"/>
                      <a:pt x="1" y="80"/>
                      <a:pt x="1" y="177"/>
                    </a:cubicBezTo>
                    <a:cubicBezTo>
                      <a:pt x="1" y="273"/>
                      <a:pt x="79" y="351"/>
                      <a:pt x="176" y="351"/>
                    </a:cubicBezTo>
                    <a:lnTo>
                      <a:pt x="1727" y="350"/>
                    </a:lnTo>
                    <a:cubicBezTo>
                      <a:pt x="1823" y="350"/>
                      <a:pt x="1901" y="271"/>
                      <a:pt x="1901" y="175"/>
                    </a:cubicBezTo>
                    <a:cubicBezTo>
                      <a:pt x="1901" y="78"/>
                      <a:pt x="1823" y="0"/>
                      <a:pt x="1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4"/>
              <p:cNvSpPr/>
              <p:nvPr/>
            </p:nvSpPr>
            <p:spPr>
              <a:xfrm>
                <a:off x="6943207" y="3104740"/>
                <a:ext cx="152522" cy="104752"/>
              </a:xfrm>
              <a:custGeom>
                <a:avLst/>
                <a:gdLst/>
                <a:ahLst/>
                <a:cxnLst/>
                <a:rect l="l" t="t" r="r" b="b"/>
                <a:pathLst>
                  <a:path w="5332" h="3662" extrusionOk="0">
                    <a:moveTo>
                      <a:pt x="4980" y="351"/>
                    </a:moveTo>
                    <a:lnTo>
                      <a:pt x="4982" y="3307"/>
                    </a:lnTo>
                    <a:lnTo>
                      <a:pt x="353" y="3312"/>
                    </a:lnTo>
                    <a:lnTo>
                      <a:pt x="351" y="355"/>
                    </a:lnTo>
                    <a:lnTo>
                      <a:pt x="4980" y="351"/>
                    </a:lnTo>
                    <a:close/>
                    <a:moveTo>
                      <a:pt x="5155" y="1"/>
                    </a:moveTo>
                    <a:lnTo>
                      <a:pt x="176" y="5"/>
                    </a:lnTo>
                    <a:cubicBezTo>
                      <a:pt x="79" y="5"/>
                      <a:pt x="1" y="84"/>
                      <a:pt x="1" y="180"/>
                    </a:cubicBezTo>
                    <a:lnTo>
                      <a:pt x="3" y="3487"/>
                    </a:lnTo>
                    <a:cubicBezTo>
                      <a:pt x="3" y="3534"/>
                      <a:pt x="21" y="3578"/>
                      <a:pt x="54" y="3611"/>
                    </a:cubicBezTo>
                    <a:cubicBezTo>
                      <a:pt x="87" y="3643"/>
                      <a:pt x="131" y="3662"/>
                      <a:pt x="178" y="3662"/>
                    </a:cubicBezTo>
                    <a:lnTo>
                      <a:pt x="5157" y="3657"/>
                    </a:lnTo>
                    <a:cubicBezTo>
                      <a:pt x="5253" y="3657"/>
                      <a:pt x="5331" y="3579"/>
                      <a:pt x="5331" y="3482"/>
                    </a:cubicBezTo>
                    <a:lnTo>
                      <a:pt x="5329" y="175"/>
                    </a:lnTo>
                    <a:cubicBezTo>
                      <a:pt x="5329" y="129"/>
                      <a:pt x="5311" y="85"/>
                      <a:pt x="5278" y="52"/>
                    </a:cubicBezTo>
                    <a:cubicBezTo>
                      <a:pt x="5245" y="19"/>
                      <a:pt x="5201" y="1"/>
                      <a:pt x="5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4"/>
              <p:cNvSpPr/>
              <p:nvPr/>
            </p:nvSpPr>
            <p:spPr>
              <a:xfrm>
                <a:off x="6835424" y="1673807"/>
                <a:ext cx="373982" cy="1440834"/>
              </a:xfrm>
              <a:custGeom>
                <a:avLst/>
                <a:gdLst/>
                <a:ahLst/>
                <a:cxnLst/>
                <a:rect l="l" t="t" r="r" b="b"/>
                <a:pathLst>
                  <a:path w="13074" h="50370" extrusionOk="0">
                    <a:moveTo>
                      <a:pt x="11736" y="351"/>
                    </a:moveTo>
                    <a:cubicBezTo>
                      <a:pt x="12151" y="351"/>
                      <a:pt x="12489" y="691"/>
                      <a:pt x="12490" y="1108"/>
                    </a:cubicBezTo>
                    <a:lnTo>
                      <a:pt x="12518" y="45901"/>
                    </a:lnTo>
                    <a:cubicBezTo>
                      <a:pt x="12670" y="48342"/>
                      <a:pt x="11817" y="49693"/>
                      <a:pt x="10002" y="49915"/>
                    </a:cubicBezTo>
                    <a:lnTo>
                      <a:pt x="3623" y="50019"/>
                    </a:lnTo>
                    <a:cubicBezTo>
                      <a:pt x="2509" y="49997"/>
                      <a:pt x="1725" y="49712"/>
                      <a:pt x="1226" y="49151"/>
                    </a:cubicBezTo>
                    <a:cubicBezTo>
                      <a:pt x="637" y="48488"/>
                      <a:pt x="424" y="47421"/>
                      <a:pt x="573" y="45871"/>
                    </a:cubicBezTo>
                    <a:lnTo>
                      <a:pt x="351" y="1119"/>
                    </a:lnTo>
                    <a:cubicBezTo>
                      <a:pt x="351" y="701"/>
                      <a:pt x="689" y="361"/>
                      <a:pt x="1104" y="360"/>
                    </a:cubicBezTo>
                    <a:lnTo>
                      <a:pt x="11735" y="351"/>
                    </a:lnTo>
                    <a:close/>
                    <a:moveTo>
                      <a:pt x="11735" y="1"/>
                    </a:moveTo>
                    <a:lnTo>
                      <a:pt x="1103" y="10"/>
                    </a:lnTo>
                    <a:cubicBezTo>
                      <a:pt x="495" y="11"/>
                      <a:pt x="0" y="509"/>
                      <a:pt x="2" y="1120"/>
                    </a:cubicBezTo>
                    <a:lnTo>
                      <a:pt x="2" y="1121"/>
                    </a:lnTo>
                    <a:lnTo>
                      <a:pt x="224" y="45855"/>
                    </a:lnTo>
                    <a:cubicBezTo>
                      <a:pt x="64" y="47490"/>
                      <a:pt x="306" y="48643"/>
                      <a:pt x="965" y="49383"/>
                    </a:cubicBezTo>
                    <a:cubicBezTo>
                      <a:pt x="1532" y="50021"/>
                      <a:pt x="2399" y="50345"/>
                      <a:pt x="3622" y="50370"/>
                    </a:cubicBezTo>
                    <a:lnTo>
                      <a:pt x="10026" y="50264"/>
                    </a:lnTo>
                    <a:cubicBezTo>
                      <a:pt x="11436" y="50092"/>
                      <a:pt x="13074" y="49192"/>
                      <a:pt x="12867" y="45890"/>
                    </a:cubicBezTo>
                    <a:lnTo>
                      <a:pt x="12840" y="1108"/>
                    </a:lnTo>
                    <a:cubicBezTo>
                      <a:pt x="12839" y="498"/>
                      <a:pt x="12344" y="1"/>
                      <a:pt x="11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4"/>
              <p:cNvSpPr/>
              <p:nvPr/>
            </p:nvSpPr>
            <p:spPr>
              <a:xfrm>
                <a:off x="6727898" y="1559072"/>
                <a:ext cx="580825" cy="125032"/>
              </a:xfrm>
              <a:custGeom>
                <a:avLst/>
                <a:gdLst/>
                <a:ahLst/>
                <a:cxnLst/>
                <a:rect l="l" t="t" r="r" b="b"/>
                <a:pathLst>
                  <a:path w="20305" h="4371" extrusionOk="0">
                    <a:moveTo>
                      <a:pt x="19803" y="350"/>
                    </a:moveTo>
                    <a:lnTo>
                      <a:pt x="19803" y="350"/>
                    </a:lnTo>
                    <a:cubicBezTo>
                      <a:pt x="19836" y="532"/>
                      <a:pt x="19858" y="817"/>
                      <a:pt x="19743" y="958"/>
                    </a:cubicBezTo>
                    <a:cubicBezTo>
                      <a:pt x="19722" y="983"/>
                      <a:pt x="19664" y="1055"/>
                      <a:pt x="19490" y="1055"/>
                    </a:cubicBezTo>
                    <a:cubicBezTo>
                      <a:pt x="19472" y="1055"/>
                      <a:pt x="19452" y="1054"/>
                      <a:pt x="19431" y="1053"/>
                    </a:cubicBezTo>
                    <a:cubicBezTo>
                      <a:pt x="19358" y="1047"/>
                      <a:pt x="19273" y="1044"/>
                      <a:pt x="19180" y="1044"/>
                    </a:cubicBezTo>
                    <a:cubicBezTo>
                      <a:pt x="18129" y="1044"/>
                      <a:pt x="15906" y="1391"/>
                      <a:pt x="15255" y="2242"/>
                    </a:cubicBezTo>
                    <a:cubicBezTo>
                      <a:pt x="14732" y="2923"/>
                      <a:pt x="14614" y="3677"/>
                      <a:pt x="14588" y="4013"/>
                    </a:cubicBezTo>
                    <a:lnTo>
                      <a:pt x="5723" y="4021"/>
                    </a:lnTo>
                    <a:cubicBezTo>
                      <a:pt x="5695" y="3684"/>
                      <a:pt x="5576" y="2932"/>
                      <a:pt x="5052" y="2250"/>
                    </a:cubicBezTo>
                    <a:cubicBezTo>
                      <a:pt x="4403" y="1405"/>
                      <a:pt x="2197" y="1059"/>
                      <a:pt x="1138" y="1059"/>
                    </a:cubicBezTo>
                    <a:cubicBezTo>
                      <a:pt x="1040" y="1059"/>
                      <a:pt x="950" y="1062"/>
                      <a:pt x="873" y="1068"/>
                    </a:cubicBezTo>
                    <a:cubicBezTo>
                      <a:pt x="855" y="1069"/>
                      <a:pt x="837" y="1070"/>
                      <a:pt x="821" y="1070"/>
                    </a:cubicBezTo>
                    <a:cubicBezTo>
                      <a:pt x="642" y="1070"/>
                      <a:pt x="582" y="999"/>
                      <a:pt x="561" y="974"/>
                    </a:cubicBezTo>
                    <a:cubicBezTo>
                      <a:pt x="447" y="833"/>
                      <a:pt x="468" y="548"/>
                      <a:pt x="501" y="367"/>
                    </a:cubicBezTo>
                    <a:lnTo>
                      <a:pt x="19803" y="350"/>
                    </a:lnTo>
                    <a:close/>
                    <a:moveTo>
                      <a:pt x="19943" y="0"/>
                    </a:moveTo>
                    <a:lnTo>
                      <a:pt x="361" y="17"/>
                    </a:lnTo>
                    <a:cubicBezTo>
                      <a:pt x="283" y="17"/>
                      <a:pt x="215" y="68"/>
                      <a:pt x="194" y="142"/>
                    </a:cubicBezTo>
                    <a:cubicBezTo>
                      <a:pt x="173" y="212"/>
                      <a:pt x="1" y="838"/>
                      <a:pt x="290" y="1194"/>
                    </a:cubicBezTo>
                    <a:cubicBezTo>
                      <a:pt x="375" y="1300"/>
                      <a:pt x="528" y="1421"/>
                      <a:pt x="811" y="1421"/>
                    </a:cubicBezTo>
                    <a:cubicBezTo>
                      <a:pt x="840" y="1421"/>
                      <a:pt x="870" y="1420"/>
                      <a:pt x="901" y="1417"/>
                    </a:cubicBezTo>
                    <a:cubicBezTo>
                      <a:pt x="972" y="1412"/>
                      <a:pt x="1054" y="1409"/>
                      <a:pt x="1144" y="1409"/>
                    </a:cubicBezTo>
                    <a:cubicBezTo>
                      <a:pt x="2146" y="1409"/>
                      <a:pt x="4227" y="1749"/>
                      <a:pt x="4775" y="2462"/>
                    </a:cubicBezTo>
                    <a:cubicBezTo>
                      <a:pt x="5383" y="3255"/>
                      <a:pt x="5381" y="4184"/>
                      <a:pt x="5381" y="4193"/>
                    </a:cubicBezTo>
                    <a:cubicBezTo>
                      <a:pt x="5380" y="4241"/>
                      <a:pt x="5398" y="4286"/>
                      <a:pt x="5431" y="4319"/>
                    </a:cubicBezTo>
                    <a:cubicBezTo>
                      <a:pt x="5464" y="4351"/>
                      <a:pt x="5508" y="4371"/>
                      <a:pt x="5555" y="4371"/>
                    </a:cubicBezTo>
                    <a:lnTo>
                      <a:pt x="14755" y="4363"/>
                    </a:lnTo>
                    <a:cubicBezTo>
                      <a:pt x="14802" y="4363"/>
                      <a:pt x="14846" y="4344"/>
                      <a:pt x="14879" y="4310"/>
                    </a:cubicBezTo>
                    <a:cubicBezTo>
                      <a:pt x="14912" y="4278"/>
                      <a:pt x="14930" y="4232"/>
                      <a:pt x="14929" y="4185"/>
                    </a:cubicBezTo>
                    <a:cubicBezTo>
                      <a:pt x="14929" y="4176"/>
                      <a:pt x="14925" y="3247"/>
                      <a:pt x="15533" y="2454"/>
                    </a:cubicBezTo>
                    <a:cubicBezTo>
                      <a:pt x="16081" y="1739"/>
                      <a:pt x="18164" y="1393"/>
                      <a:pt x="19165" y="1393"/>
                    </a:cubicBezTo>
                    <a:cubicBezTo>
                      <a:pt x="19254" y="1393"/>
                      <a:pt x="19335" y="1396"/>
                      <a:pt x="19405" y="1402"/>
                    </a:cubicBezTo>
                    <a:cubicBezTo>
                      <a:pt x="19433" y="1404"/>
                      <a:pt x="19459" y="1405"/>
                      <a:pt x="19485" y="1405"/>
                    </a:cubicBezTo>
                    <a:cubicBezTo>
                      <a:pt x="19771" y="1405"/>
                      <a:pt x="19929" y="1284"/>
                      <a:pt x="20016" y="1178"/>
                    </a:cubicBezTo>
                    <a:cubicBezTo>
                      <a:pt x="20304" y="822"/>
                      <a:pt x="20131" y="195"/>
                      <a:pt x="20110" y="125"/>
                    </a:cubicBezTo>
                    <a:cubicBezTo>
                      <a:pt x="20089" y="51"/>
                      <a:pt x="20020" y="0"/>
                      <a:pt x="19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0" name="Google Shape;1510;p34"/>
              <p:cNvGrpSpPr/>
              <p:nvPr/>
            </p:nvGrpSpPr>
            <p:grpSpPr>
              <a:xfrm>
                <a:off x="6261474" y="3482255"/>
                <a:ext cx="292690" cy="178176"/>
                <a:chOff x="6358949" y="3732018"/>
                <a:chExt cx="292690" cy="178176"/>
              </a:xfrm>
            </p:grpSpPr>
            <p:sp>
              <p:nvSpPr>
                <p:cNvPr id="1511" name="Google Shape;1511;p34"/>
                <p:cNvSpPr/>
                <p:nvPr/>
              </p:nvSpPr>
              <p:spPr>
                <a:xfrm>
                  <a:off x="6360985" y="3808507"/>
                  <a:ext cx="150233" cy="97772"/>
                </a:xfrm>
                <a:custGeom>
                  <a:avLst/>
                  <a:gdLst/>
                  <a:ahLst/>
                  <a:cxnLst/>
                  <a:rect l="l" t="t" r="r" b="b"/>
                  <a:pathLst>
                    <a:path w="5252" h="3418" extrusionOk="0">
                      <a:moveTo>
                        <a:pt x="5159" y="0"/>
                      </a:moveTo>
                      <a:cubicBezTo>
                        <a:pt x="5123" y="0"/>
                        <a:pt x="5019" y="30"/>
                        <a:pt x="4729" y="188"/>
                      </a:cubicBezTo>
                      <a:cubicBezTo>
                        <a:pt x="4261" y="443"/>
                        <a:pt x="3932" y="946"/>
                        <a:pt x="3690" y="1350"/>
                      </a:cubicBezTo>
                      <a:cubicBezTo>
                        <a:pt x="3457" y="1738"/>
                        <a:pt x="3217" y="1920"/>
                        <a:pt x="2866" y="1920"/>
                      </a:cubicBezTo>
                      <a:cubicBezTo>
                        <a:pt x="2666" y="1920"/>
                        <a:pt x="2430" y="1860"/>
                        <a:pt x="2138" y="1746"/>
                      </a:cubicBezTo>
                      <a:cubicBezTo>
                        <a:pt x="1926" y="1663"/>
                        <a:pt x="1646" y="1553"/>
                        <a:pt x="1352" y="1553"/>
                      </a:cubicBezTo>
                      <a:cubicBezTo>
                        <a:pt x="1041" y="1553"/>
                        <a:pt x="716" y="1676"/>
                        <a:pt x="441" y="2084"/>
                      </a:cubicBezTo>
                      <a:cubicBezTo>
                        <a:pt x="58" y="2651"/>
                        <a:pt x="1" y="3417"/>
                        <a:pt x="1" y="3417"/>
                      </a:cubicBezTo>
                      <a:cubicBezTo>
                        <a:pt x="1" y="3417"/>
                        <a:pt x="510" y="2518"/>
                        <a:pt x="836" y="2156"/>
                      </a:cubicBezTo>
                      <a:cubicBezTo>
                        <a:pt x="991" y="1984"/>
                        <a:pt x="1108" y="1905"/>
                        <a:pt x="1282" y="1905"/>
                      </a:cubicBezTo>
                      <a:cubicBezTo>
                        <a:pt x="1476" y="1905"/>
                        <a:pt x="1740" y="2003"/>
                        <a:pt x="2207" y="2180"/>
                      </a:cubicBezTo>
                      <a:cubicBezTo>
                        <a:pt x="2396" y="2252"/>
                        <a:pt x="2577" y="2284"/>
                        <a:pt x="2748" y="2284"/>
                      </a:cubicBezTo>
                      <a:cubicBezTo>
                        <a:pt x="3374" y="2284"/>
                        <a:pt x="3855" y="1856"/>
                        <a:pt x="4086" y="1421"/>
                      </a:cubicBezTo>
                      <a:cubicBezTo>
                        <a:pt x="4599" y="455"/>
                        <a:pt x="5055" y="369"/>
                        <a:pt x="5202" y="369"/>
                      </a:cubicBezTo>
                      <a:cubicBezTo>
                        <a:pt x="5234" y="369"/>
                        <a:pt x="5251" y="373"/>
                        <a:pt x="5251" y="373"/>
                      </a:cubicBezTo>
                      <a:lnTo>
                        <a:pt x="5179" y="12"/>
                      </a:lnTo>
                      <a:cubicBezTo>
                        <a:pt x="5179" y="12"/>
                        <a:pt x="5182" y="0"/>
                        <a:pt x="5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4"/>
                <p:cNvSpPr/>
                <p:nvPr/>
              </p:nvSpPr>
              <p:spPr>
                <a:xfrm>
                  <a:off x="6499775" y="3797952"/>
                  <a:ext cx="38960" cy="23685"/>
                </a:xfrm>
                <a:custGeom>
                  <a:avLst/>
                  <a:gdLst/>
                  <a:ahLst/>
                  <a:cxnLst/>
                  <a:rect l="l" t="t" r="r" b="b"/>
                  <a:pathLst>
                    <a:path w="1362" h="828" extrusionOk="0">
                      <a:moveTo>
                        <a:pt x="1036" y="1"/>
                      </a:moveTo>
                      <a:cubicBezTo>
                        <a:pt x="937" y="1"/>
                        <a:pt x="818" y="53"/>
                        <a:pt x="688" y="111"/>
                      </a:cubicBezTo>
                      <a:lnTo>
                        <a:pt x="453" y="214"/>
                      </a:lnTo>
                      <a:cubicBezTo>
                        <a:pt x="203" y="325"/>
                        <a:pt x="1" y="418"/>
                        <a:pt x="111" y="666"/>
                      </a:cubicBezTo>
                      <a:cubicBezTo>
                        <a:pt x="163" y="785"/>
                        <a:pt x="237" y="827"/>
                        <a:pt x="327" y="827"/>
                      </a:cubicBezTo>
                      <a:cubicBezTo>
                        <a:pt x="426" y="827"/>
                        <a:pt x="545" y="776"/>
                        <a:pt x="675" y="717"/>
                      </a:cubicBezTo>
                      <a:lnTo>
                        <a:pt x="911" y="614"/>
                      </a:lnTo>
                      <a:cubicBezTo>
                        <a:pt x="1159" y="503"/>
                        <a:pt x="1361" y="410"/>
                        <a:pt x="1251" y="162"/>
                      </a:cubicBezTo>
                      <a:cubicBezTo>
                        <a:pt x="1199" y="43"/>
                        <a:pt x="1125" y="1"/>
                        <a:pt x="1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4"/>
                <p:cNvSpPr/>
                <p:nvPr/>
              </p:nvSpPr>
              <p:spPr>
                <a:xfrm>
                  <a:off x="6524147" y="3765514"/>
                  <a:ext cx="80237" cy="48743"/>
                </a:xfrm>
                <a:custGeom>
                  <a:avLst/>
                  <a:gdLst/>
                  <a:ahLst/>
                  <a:cxnLst/>
                  <a:rect l="l" t="t" r="r" b="b"/>
                  <a:pathLst>
                    <a:path w="2805" h="1704" extrusionOk="0">
                      <a:moveTo>
                        <a:pt x="2132" y="1"/>
                      </a:moveTo>
                      <a:cubicBezTo>
                        <a:pt x="1928" y="1"/>
                        <a:pt x="1683" y="107"/>
                        <a:pt x="1414" y="227"/>
                      </a:cubicBezTo>
                      <a:lnTo>
                        <a:pt x="930" y="441"/>
                      </a:lnTo>
                      <a:cubicBezTo>
                        <a:pt x="417" y="668"/>
                        <a:pt x="0" y="860"/>
                        <a:pt x="227" y="1372"/>
                      </a:cubicBezTo>
                      <a:cubicBezTo>
                        <a:pt x="335" y="1616"/>
                        <a:pt x="487" y="1703"/>
                        <a:pt x="672" y="1703"/>
                      </a:cubicBezTo>
                      <a:cubicBezTo>
                        <a:pt x="876" y="1703"/>
                        <a:pt x="1120" y="1597"/>
                        <a:pt x="1389" y="1478"/>
                      </a:cubicBezTo>
                      <a:lnTo>
                        <a:pt x="1873" y="1263"/>
                      </a:lnTo>
                      <a:cubicBezTo>
                        <a:pt x="2386" y="1036"/>
                        <a:pt x="2804" y="845"/>
                        <a:pt x="2576" y="332"/>
                      </a:cubicBezTo>
                      <a:cubicBezTo>
                        <a:pt x="2468" y="88"/>
                        <a:pt x="2317" y="1"/>
                        <a:pt x="2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34"/>
                <p:cNvGrpSpPr/>
                <p:nvPr/>
              </p:nvGrpSpPr>
              <p:grpSpPr>
                <a:xfrm>
                  <a:off x="6358949" y="3732018"/>
                  <a:ext cx="292690" cy="178176"/>
                  <a:chOff x="6358949" y="3732018"/>
                  <a:chExt cx="292690" cy="178176"/>
                </a:xfrm>
              </p:grpSpPr>
              <p:sp>
                <p:nvSpPr>
                  <p:cNvPr id="1515" name="Google Shape;1515;p34"/>
                  <p:cNvSpPr/>
                  <p:nvPr/>
                </p:nvSpPr>
                <p:spPr>
                  <a:xfrm>
                    <a:off x="6547088" y="3733162"/>
                    <a:ext cx="104494" cy="82411"/>
                  </a:xfrm>
                  <a:custGeom>
                    <a:avLst/>
                    <a:gdLst/>
                    <a:ahLst/>
                    <a:cxnLst/>
                    <a:rect l="l" t="t" r="r" b="b"/>
                    <a:pathLst>
                      <a:path w="3653" h="2881" extrusionOk="0">
                        <a:moveTo>
                          <a:pt x="2662" y="0"/>
                        </a:moveTo>
                        <a:cubicBezTo>
                          <a:pt x="2595" y="0"/>
                          <a:pt x="2527" y="14"/>
                          <a:pt x="2462" y="43"/>
                        </a:cubicBezTo>
                        <a:lnTo>
                          <a:pt x="364" y="971"/>
                        </a:lnTo>
                        <a:cubicBezTo>
                          <a:pt x="115" y="1082"/>
                          <a:pt x="1" y="1377"/>
                          <a:pt x="111" y="1627"/>
                        </a:cubicBezTo>
                        <a:lnTo>
                          <a:pt x="535" y="2584"/>
                        </a:lnTo>
                        <a:cubicBezTo>
                          <a:pt x="617" y="2770"/>
                          <a:pt x="800" y="2880"/>
                          <a:pt x="990" y="2880"/>
                        </a:cubicBezTo>
                        <a:cubicBezTo>
                          <a:pt x="1057" y="2880"/>
                          <a:pt x="1125" y="2867"/>
                          <a:pt x="1190" y="2838"/>
                        </a:cubicBezTo>
                        <a:lnTo>
                          <a:pt x="3289" y="1908"/>
                        </a:lnTo>
                        <a:cubicBezTo>
                          <a:pt x="3538" y="1799"/>
                          <a:pt x="3652" y="1503"/>
                          <a:pt x="3541" y="1253"/>
                        </a:cubicBezTo>
                        <a:lnTo>
                          <a:pt x="3117" y="297"/>
                        </a:lnTo>
                        <a:cubicBezTo>
                          <a:pt x="3035" y="111"/>
                          <a:pt x="285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a:off x="6358949" y="3732018"/>
                    <a:ext cx="292690" cy="178176"/>
                    <a:chOff x="6358949" y="3732018"/>
                    <a:chExt cx="292690" cy="178176"/>
                  </a:xfrm>
                </p:grpSpPr>
                <p:sp>
                  <p:nvSpPr>
                    <p:cNvPr id="1517" name="Google Shape;1517;p34"/>
                    <p:cNvSpPr/>
                    <p:nvPr/>
                  </p:nvSpPr>
                  <p:spPr>
                    <a:xfrm>
                      <a:off x="6358949" y="3804613"/>
                      <a:ext cx="154324" cy="105581"/>
                    </a:xfrm>
                    <a:custGeom>
                      <a:avLst/>
                      <a:gdLst/>
                      <a:ahLst/>
                      <a:cxnLst/>
                      <a:rect l="l" t="t" r="r" b="b"/>
                      <a:pathLst>
                        <a:path w="5395" h="3691" extrusionOk="0">
                          <a:moveTo>
                            <a:pt x="4373" y="1008"/>
                          </a:moveTo>
                          <a:cubicBezTo>
                            <a:pt x="4287" y="1130"/>
                            <a:pt x="4199" y="1273"/>
                            <a:pt x="4111" y="1439"/>
                          </a:cubicBezTo>
                          <a:cubicBezTo>
                            <a:pt x="4045" y="1563"/>
                            <a:pt x="3944" y="1705"/>
                            <a:pt x="3809" y="1834"/>
                          </a:cubicBezTo>
                          <a:cubicBezTo>
                            <a:pt x="3882" y="1750"/>
                            <a:pt x="3952" y="1653"/>
                            <a:pt x="4021" y="1539"/>
                          </a:cubicBezTo>
                          <a:cubicBezTo>
                            <a:pt x="4129" y="1357"/>
                            <a:pt x="4245" y="1174"/>
                            <a:pt x="4373" y="1008"/>
                          </a:cubicBezTo>
                          <a:close/>
                          <a:moveTo>
                            <a:pt x="1533" y="1827"/>
                          </a:moveTo>
                          <a:cubicBezTo>
                            <a:pt x="1766" y="1827"/>
                            <a:pt x="2007" y="1911"/>
                            <a:pt x="2255" y="2008"/>
                          </a:cubicBezTo>
                          <a:cubicBezTo>
                            <a:pt x="2563" y="2128"/>
                            <a:pt x="2824" y="2192"/>
                            <a:pt x="3048" y="2192"/>
                          </a:cubicBezTo>
                          <a:cubicBezTo>
                            <a:pt x="3084" y="2192"/>
                            <a:pt x="3119" y="2190"/>
                            <a:pt x="3153" y="2187"/>
                          </a:cubicBezTo>
                          <a:lnTo>
                            <a:pt x="3153" y="2187"/>
                          </a:lnTo>
                          <a:cubicBezTo>
                            <a:pt x="3082" y="2200"/>
                            <a:pt x="3008" y="2208"/>
                            <a:pt x="2931" y="2208"/>
                          </a:cubicBezTo>
                          <a:cubicBezTo>
                            <a:pt x="2782" y="2208"/>
                            <a:pt x="2621" y="2180"/>
                            <a:pt x="2450" y="2115"/>
                          </a:cubicBezTo>
                          <a:cubicBezTo>
                            <a:pt x="2004" y="1947"/>
                            <a:pt x="1715" y="1837"/>
                            <a:pt x="1487" y="1828"/>
                          </a:cubicBezTo>
                          <a:cubicBezTo>
                            <a:pt x="1502" y="1828"/>
                            <a:pt x="1518" y="1827"/>
                            <a:pt x="1533" y="1827"/>
                          </a:cubicBezTo>
                          <a:close/>
                          <a:moveTo>
                            <a:pt x="1072" y="1963"/>
                          </a:moveTo>
                          <a:lnTo>
                            <a:pt x="1072" y="1963"/>
                          </a:lnTo>
                          <a:cubicBezTo>
                            <a:pt x="1011" y="2008"/>
                            <a:pt x="951" y="2066"/>
                            <a:pt x="887" y="2137"/>
                          </a:cubicBezTo>
                          <a:cubicBezTo>
                            <a:pt x="845" y="2184"/>
                            <a:pt x="801" y="2238"/>
                            <a:pt x="754" y="2299"/>
                          </a:cubicBezTo>
                          <a:cubicBezTo>
                            <a:pt x="759" y="2293"/>
                            <a:pt x="762" y="2286"/>
                            <a:pt x="766" y="2281"/>
                          </a:cubicBezTo>
                          <a:cubicBezTo>
                            <a:pt x="863" y="2137"/>
                            <a:pt x="965" y="2034"/>
                            <a:pt x="1072" y="1963"/>
                          </a:cubicBezTo>
                          <a:close/>
                          <a:moveTo>
                            <a:pt x="5125" y="1"/>
                          </a:moveTo>
                          <a:cubicBezTo>
                            <a:pt x="5100" y="1"/>
                            <a:pt x="5075" y="6"/>
                            <a:pt x="5051" y="17"/>
                          </a:cubicBezTo>
                          <a:cubicBezTo>
                            <a:pt x="4992" y="46"/>
                            <a:pt x="4917" y="84"/>
                            <a:pt x="4825" y="133"/>
                          </a:cubicBezTo>
                          <a:cubicBezTo>
                            <a:pt x="4341" y="398"/>
                            <a:pt x="4008" y="879"/>
                            <a:pt x="3720" y="1359"/>
                          </a:cubicBezTo>
                          <a:cubicBezTo>
                            <a:pt x="3535" y="1667"/>
                            <a:pt x="3360" y="1842"/>
                            <a:pt x="3043" y="1842"/>
                          </a:cubicBezTo>
                          <a:cubicBezTo>
                            <a:pt x="2872" y="1842"/>
                            <a:pt x="2660" y="1791"/>
                            <a:pt x="2382" y="1682"/>
                          </a:cubicBezTo>
                          <a:cubicBezTo>
                            <a:pt x="2178" y="1602"/>
                            <a:pt x="1867" y="1480"/>
                            <a:pt x="1532" y="1480"/>
                          </a:cubicBezTo>
                          <a:cubicBezTo>
                            <a:pt x="1176" y="1480"/>
                            <a:pt x="792" y="1617"/>
                            <a:pt x="475" y="2085"/>
                          </a:cubicBezTo>
                          <a:cubicBezTo>
                            <a:pt x="72" y="2684"/>
                            <a:pt x="9" y="3470"/>
                            <a:pt x="6" y="3503"/>
                          </a:cubicBezTo>
                          <a:cubicBezTo>
                            <a:pt x="1" y="3584"/>
                            <a:pt x="52" y="3659"/>
                            <a:pt x="130" y="3684"/>
                          </a:cubicBezTo>
                          <a:cubicBezTo>
                            <a:pt x="147" y="3689"/>
                            <a:pt x="164" y="3691"/>
                            <a:pt x="181" y="3691"/>
                          </a:cubicBezTo>
                          <a:cubicBezTo>
                            <a:pt x="243" y="3691"/>
                            <a:pt x="302" y="3658"/>
                            <a:pt x="332" y="3602"/>
                          </a:cubicBezTo>
                          <a:cubicBezTo>
                            <a:pt x="338" y="3593"/>
                            <a:pt x="837" y="2716"/>
                            <a:pt x="1147" y="2372"/>
                          </a:cubicBezTo>
                          <a:cubicBezTo>
                            <a:pt x="1258" y="2248"/>
                            <a:pt x="1325" y="2180"/>
                            <a:pt x="1463" y="2180"/>
                          </a:cubicBezTo>
                          <a:cubicBezTo>
                            <a:pt x="1614" y="2180"/>
                            <a:pt x="1851" y="2262"/>
                            <a:pt x="2325" y="2442"/>
                          </a:cubicBezTo>
                          <a:cubicBezTo>
                            <a:pt x="2533" y="2521"/>
                            <a:pt x="2734" y="2556"/>
                            <a:pt x="2925" y="2556"/>
                          </a:cubicBezTo>
                          <a:cubicBezTo>
                            <a:pt x="3601" y="2556"/>
                            <a:pt x="4148" y="2114"/>
                            <a:pt x="4420" y="1603"/>
                          </a:cubicBezTo>
                          <a:cubicBezTo>
                            <a:pt x="4782" y="921"/>
                            <a:pt x="5100" y="725"/>
                            <a:pt x="5256" y="668"/>
                          </a:cubicBezTo>
                          <a:cubicBezTo>
                            <a:pt x="5347" y="636"/>
                            <a:pt x="5394" y="536"/>
                            <a:pt x="5361" y="444"/>
                          </a:cubicBezTo>
                          <a:cubicBezTo>
                            <a:pt x="5337" y="378"/>
                            <a:pt x="5276" y="335"/>
                            <a:pt x="5209" y="329"/>
                          </a:cubicBezTo>
                          <a:cubicBezTo>
                            <a:pt x="5291" y="285"/>
                            <a:pt x="5323" y="186"/>
                            <a:pt x="5284" y="100"/>
                          </a:cubicBezTo>
                          <a:cubicBezTo>
                            <a:pt x="5254" y="37"/>
                            <a:pt x="5191" y="1"/>
                            <a:pt x="5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6498031" y="3806083"/>
                      <a:ext cx="43766" cy="23427"/>
                    </a:xfrm>
                    <a:custGeom>
                      <a:avLst/>
                      <a:gdLst/>
                      <a:ahLst/>
                      <a:cxnLst/>
                      <a:rect l="l" t="t" r="r" b="b"/>
                      <a:pathLst>
                        <a:path w="1530" h="819" extrusionOk="0">
                          <a:moveTo>
                            <a:pt x="1332" y="1"/>
                          </a:moveTo>
                          <a:cubicBezTo>
                            <a:pt x="1261" y="1"/>
                            <a:pt x="1194" y="44"/>
                            <a:pt x="1168" y="114"/>
                          </a:cubicBezTo>
                          <a:cubicBezTo>
                            <a:pt x="1150" y="161"/>
                            <a:pt x="993" y="231"/>
                            <a:pt x="900" y="272"/>
                          </a:cubicBezTo>
                          <a:lnTo>
                            <a:pt x="666" y="376"/>
                          </a:lnTo>
                          <a:cubicBezTo>
                            <a:pt x="510" y="445"/>
                            <a:pt x="436" y="470"/>
                            <a:pt x="395" y="470"/>
                          </a:cubicBezTo>
                          <a:cubicBezTo>
                            <a:pt x="369" y="470"/>
                            <a:pt x="357" y="459"/>
                            <a:pt x="347" y="444"/>
                          </a:cubicBezTo>
                          <a:cubicBezTo>
                            <a:pt x="314" y="391"/>
                            <a:pt x="257" y="362"/>
                            <a:pt x="199" y="362"/>
                          </a:cubicBezTo>
                          <a:cubicBezTo>
                            <a:pt x="167" y="362"/>
                            <a:pt x="135" y="371"/>
                            <a:pt x="106" y="389"/>
                          </a:cubicBezTo>
                          <a:cubicBezTo>
                            <a:pt x="25" y="440"/>
                            <a:pt x="0" y="549"/>
                            <a:pt x="52" y="630"/>
                          </a:cubicBezTo>
                          <a:cubicBezTo>
                            <a:pt x="141" y="772"/>
                            <a:pt x="258" y="819"/>
                            <a:pt x="381" y="819"/>
                          </a:cubicBezTo>
                          <a:cubicBezTo>
                            <a:pt x="529" y="819"/>
                            <a:pt x="685" y="750"/>
                            <a:pt x="807" y="696"/>
                          </a:cubicBezTo>
                          <a:lnTo>
                            <a:pt x="1042" y="592"/>
                          </a:lnTo>
                          <a:cubicBezTo>
                            <a:pt x="1231" y="508"/>
                            <a:pt x="1426" y="420"/>
                            <a:pt x="1495" y="237"/>
                          </a:cubicBezTo>
                          <a:cubicBezTo>
                            <a:pt x="1529" y="146"/>
                            <a:pt x="1483" y="46"/>
                            <a:pt x="1393" y="12"/>
                          </a:cubicBezTo>
                          <a:cubicBezTo>
                            <a:pt x="1372" y="4"/>
                            <a:pt x="1352"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4"/>
                    <p:cNvSpPr/>
                    <p:nvPr/>
                  </p:nvSpPr>
                  <p:spPr>
                    <a:xfrm>
                      <a:off x="6496915" y="3792946"/>
                      <a:ext cx="39675" cy="25115"/>
                    </a:xfrm>
                    <a:custGeom>
                      <a:avLst/>
                      <a:gdLst/>
                      <a:ahLst/>
                      <a:cxnLst/>
                      <a:rect l="l" t="t" r="r" b="b"/>
                      <a:pathLst>
                        <a:path w="1387" h="878" extrusionOk="0">
                          <a:moveTo>
                            <a:pt x="1136" y="1"/>
                          </a:moveTo>
                          <a:cubicBezTo>
                            <a:pt x="997" y="1"/>
                            <a:pt x="855" y="64"/>
                            <a:pt x="717" y="125"/>
                          </a:cubicBezTo>
                          <a:lnTo>
                            <a:pt x="482" y="229"/>
                          </a:lnTo>
                          <a:cubicBezTo>
                            <a:pt x="266" y="325"/>
                            <a:pt x="22" y="434"/>
                            <a:pt x="6" y="691"/>
                          </a:cubicBezTo>
                          <a:cubicBezTo>
                            <a:pt x="0" y="788"/>
                            <a:pt x="74" y="871"/>
                            <a:pt x="171" y="876"/>
                          </a:cubicBezTo>
                          <a:cubicBezTo>
                            <a:pt x="174" y="877"/>
                            <a:pt x="177" y="877"/>
                            <a:pt x="181" y="877"/>
                          </a:cubicBezTo>
                          <a:cubicBezTo>
                            <a:pt x="272" y="877"/>
                            <a:pt x="350" y="805"/>
                            <a:pt x="356" y="712"/>
                          </a:cubicBezTo>
                          <a:cubicBezTo>
                            <a:pt x="359" y="667"/>
                            <a:pt x="531" y="591"/>
                            <a:pt x="623" y="550"/>
                          </a:cubicBezTo>
                          <a:lnTo>
                            <a:pt x="859" y="446"/>
                          </a:lnTo>
                          <a:cubicBezTo>
                            <a:pt x="943" y="407"/>
                            <a:pt x="1066" y="350"/>
                            <a:pt x="1130" y="350"/>
                          </a:cubicBezTo>
                          <a:cubicBezTo>
                            <a:pt x="1138" y="350"/>
                            <a:pt x="1144" y="351"/>
                            <a:pt x="1150" y="352"/>
                          </a:cubicBezTo>
                          <a:cubicBezTo>
                            <a:pt x="1164" y="356"/>
                            <a:pt x="1179" y="357"/>
                            <a:pt x="1192" y="357"/>
                          </a:cubicBezTo>
                          <a:cubicBezTo>
                            <a:pt x="1272" y="357"/>
                            <a:pt x="1343" y="305"/>
                            <a:pt x="1363" y="225"/>
                          </a:cubicBezTo>
                          <a:cubicBezTo>
                            <a:pt x="1386" y="132"/>
                            <a:pt x="1330" y="36"/>
                            <a:pt x="1235" y="13"/>
                          </a:cubicBezTo>
                          <a:cubicBezTo>
                            <a:pt x="1203" y="4"/>
                            <a:pt x="1169" y="1"/>
                            <a:pt x="1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4"/>
                    <p:cNvSpPr/>
                    <p:nvPr/>
                  </p:nvSpPr>
                  <p:spPr>
                    <a:xfrm>
                      <a:off x="6529610" y="3802758"/>
                      <a:ext cx="39990" cy="16505"/>
                    </a:xfrm>
                    <a:custGeom>
                      <a:avLst/>
                      <a:gdLst/>
                      <a:ahLst/>
                      <a:cxnLst/>
                      <a:rect l="l" t="t" r="r" b="b"/>
                      <a:pathLst>
                        <a:path w="1398" h="577" extrusionOk="0">
                          <a:moveTo>
                            <a:pt x="1198" y="0"/>
                          </a:moveTo>
                          <a:cubicBezTo>
                            <a:pt x="1175" y="0"/>
                            <a:pt x="1150" y="5"/>
                            <a:pt x="1127" y="16"/>
                          </a:cubicBezTo>
                          <a:cubicBezTo>
                            <a:pt x="846" y="140"/>
                            <a:pt x="636" y="226"/>
                            <a:pt x="483" y="226"/>
                          </a:cubicBezTo>
                          <a:cubicBezTo>
                            <a:pt x="414" y="226"/>
                            <a:pt x="357" y="209"/>
                            <a:pt x="310" y="169"/>
                          </a:cubicBezTo>
                          <a:cubicBezTo>
                            <a:pt x="277" y="140"/>
                            <a:pt x="236" y="125"/>
                            <a:pt x="195" y="125"/>
                          </a:cubicBezTo>
                          <a:cubicBezTo>
                            <a:pt x="146" y="125"/>
                            <a:pt x="97" y="146"/>
                            <a:pt x="63" y="186"/>
                          </a:cubicBezTo>
                          <a:cubicBezTo>
                            <a:pt x="0" y="259"/>
                            <a:pt x="7" y="370"/>
                            <a:pt x="81" y="432"/>
                          </a:cubicBezTo>
                          <a:cubicBezTo>
                            <a:pt x="200" y="536"/>
                            <a:pt x="334" y="576"/>
                            <a:pt x="476" y="576"/>
                          </a:cubicBezTo>
                          <a:cubicBezTo>
                            <a:pt x="726" y="576"/>
                            <a:pt x="1000" y="454"/>
                            <a:pt x="1269" y="336"/>
                          </a:cubicBezTo>
                          <a:cubicBezTo>
                            <a:pt x="1357" y="297"/>
                            <a:pt x="1397" y="193"/>
                            <a:pt x="1358" y="105"/>
                          </a:cubicBezTo>
                          <a:cubicBezTo>
                            <a:pt x="1330" y="40"/>
                            <a:pt x="1265"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4"/>
                    <p:cNvSpPr/>
                    <p:nvPr/>
                  </p:nvSpPr>
                  <p:spPr>
                    <a:xfrm>
                      <a:off x="6523088" y="3773123"/>
                      <a:ext cx="33382" cy="29921"/>
                    </a:xfrm>
                    <a:custGeom>
                      <a:avLst/>
                      <a:gdLst/>
                      <a:ahLst/>
                      <a:cxnLst/>
                      <a:rect l="l" t="t" r="r" b="b"/>
                      <a:pathLst>
                        <a:path w="1167" h="1046" extrusionOk="0">
                          <a:moveTo>
                            <a:pt x="968" y="0"/>
                          </a:moveTo>
                          <a:cubicBezTo>
                            <a:pt x="944" y="0"/>
                            <a:pt x="919" y="5"/>
                            <a:pt x="896" y="16"/>
                          </a:cubicBezTo>
                          <a:cubicBezTo>
                            <a:pt x="456" y="210"/>
                            <a:pt x="0" y="412"/>
                            <a:pt x="27" y="880"/>
                          </a:cubicBezTo>
                          <a:cubicBezTo>
                            <a:pt x="32" y="974"/>
                            <a:pt x="109" y="1045"/>
                            <a:pt x="201" y="1045"/>
                          </a:cubicBezTo>
                          <a:lnTo>
                            <a:pt x="211" y="1045"/>
                          </a:lnTo>
                          <a:cubicBezTo>
                            <a:pt x="307" y="1039"/>
                            <a:pt x="381" y="957"/>
                            <a:pt x="376" y="861"/>
                          </a:cubicBezTo>
                          <a:cubicBezTo>
                            <a:pt x="364" y="649"/>
                            <a:pt x="618" y="521"/>
                            <a:pt x="1038" y="335"/>
                          </a:cubicBezTo>
                          <a:cubicBezTo>
                            <a:pt x="1126" y="296"/>
                            <a:pt x="1166" y="192"/>
                            <a:pt x="1127" y="104"/>
                          </a:cubicBezTo>
                          <a:cubicBezTo>
                            <a:pt x="1099" y="39"/>
                            <a:pt x="1034"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4"/>
                    <p:cNvSpPr/>
                    <p:nvPr/>
                  </p:nvSpPr>
                  <p:spPr>
                    <a:xfrm>
                      <a:off x="6547002" y="3732018"/>
                      <a:ext cx="104637" cy="84642"/>
                    </a:xfrm>
                    <a:custGeom>
                      <a:avLst/>
                      <a:gdLst/>
                      <a:ahLst/>
                      <a:cxnLst/>
                      <a:rect l="l" t="t" r="r" b="b"/>
                      <a:pathLst>
                        <a:path w="3658" h="2959" extrusionOk="0">
                          <a:moveTo>
                            <a:pt x="2449" y="351"/>
                          </a:moveTo>
                          <a:cubicBezTo>
                            <a:pt x="2735" y="351"/>
                            <a:pt x="3009" y="517"/>
                            <a:pt x="3132" y="795"/>
                          </a:cubicBezTo>
                          <a:lnTo>
                            <a:pt x="3213" y="976"/>
                          </a:lnTo>
                          <a:cubicBezTo>
                            <a:pt x="3293" y="1157"/>
                            <a:pt x="3298" y="1360"/>
                            <a:pt x="3225" y="1547"/>
                          </a:cubicBezTo>
                          <a:cubicBezTo>
                            <a:pt x="3153" y="1734"/>
                            <a:pt x="3013" y="1881"/>
                            <a:pt x="2832" y="1961"/>
                          </a:cubicBezTo>
                          <a:lnTo>
                            <a:pt x="1511" y="2546"/>
                          </a:lnTo>
                          <a:cubicBezTo>
                            <a:pt x="1415" y="2588"/>
                            <a:pt x="1313" y="2609"/>
                            <a:pt x="1211" y="2609"/>
                          </a:cubicBezTo>
                          <a:cubicBezTo>
                            <a:pt x="1120" y="2609"/>
                            <a:pt x="1028" y="2592"/>
                            <a:pt x="940" y="2558"/>
                          </a:cubicBezTo>
                          <a:cubicBezTo>
                            <a:pt x="753" y="2485"/>
                            <a:pt x="607" y="2347"/>
                            <a:pt x="527" y="2165"/>
                          </a:cubicBezTo>
                          <a:lnTo>
                            <a:pt x="446" y="1984"/>
                          </a:lnTo>
                          <a:cubicBezTo>
                            <a:pt x="366" y="1803"/>
                            <a:pt x="361" y="1600"/>
                            <a:pt x="434" y="1414"/>
                          </a:cubicBezTo>
                          <a:cubicBezTo>
                            <a:pt x="506" y="1227"/>
                            <a:pt x="646" y="1080"/>
                            <a:pt x="826" y="1000"/>
                          </a:cubicBezTo>
                          <a:lnTo>
                            <a:pt x="2148" y="415"/>
                          </a:lnTo>
                          <a:cubicBezTo>
                            <a:pt x="2245" y="371"/>
                            <a:pt x="2348" y="351"/>
                            <a:pt x="2449" y="351"/>
                          </a:cubicBezTo>
                          <a:close/>
                          <a:moveTo>
                            <a:pt x="2448" y="1"/>
                          </a:moveTo>
                          <a:cubicBezTo>
                            <a:pt x="2300" y="1"/>
                            <a:pt x="2150" y="31"/>
                            <a:pt x="2006" y="94"/>
                          </a:cubicBezTo>
                          <a:lnTo>
                            <a:pt x="685" y="679"/>
                          </a:lnTo>
                          <a:cubicBezTo>
                            <a:pt x="418" y="798"/>
                            <a:pt x="212" y="1013"/>
                            <a:pt x="108" y="1287"/>
                          </a:cubicBezTo>
                          <a:cubicBezTo>
                            <a:pt x="1" y="1561"/>
                            <a:pt x="8" y="1859"/>
                            <a:pt x="126" y="2126"/>
                          </a:cubicBezTo>
                          <a:lnTo>
                            <a:pt x="206" y="2306"/>
                          </a:lnTo>
                          <a:cubicBezTo>
                            <a:pt x="324" y="2573"/>
                            <a:pt x="540" y="2778"/>
                            <a:pt x="814" y="2885"/>
                          </a:cubicBezTo>
                          <a:cubicBezTo>
                            <a:pt x="943" y="2934"/>
                            <a:pt x="1078" y="2959"/>
                            <a:pt x="1211" y="2959"/>
                          </a:cubicBezTo>
                          <a:cubicBezTo>
                            <a:pt x="1362" y="2959"/>
                            <a:pt x="1511" y="2928"/>
                            <a:pt x="1653" y="2865"/>
                          </a:cubicBezTo>
                          <a:lnTo>
                            <a:pt x="2973" y="2281"/>
                          </a:lnTo>
                          <a:cubicBezTo>
                            <a:pt x="3240" y="2163"/>
                            <a:pt x="3446" y="1946"/>
                            <a:pt x="3551" y="1673"/>
                          </a:cubicBezTo>
                          <a:cubicBezTo>
                            <a:pt x="3657" y="1399"/>
                            <a:pt x="3651" y="1101"/>
                            <a:pt x="3533" y="834"/>
                          </a:cubicBezTo>
                          <a:lnTo>
                            <a:pt x="3453" y="654"/>
                          </a:lnTo>
                          <a:cubicBezTo>
                            <a:pt x="3271" y="244"/>
                            <a:pt x="2869" y="1"/>
                            <a:pt x="2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 name="Google Shape;1523;p34"/>
                  <p:cNvSpPr/>
                  <p:nvPr/>
                </p:nvSpPr>
                <p:spPr>
                  <a:xfrm rot="-1399362">
                    <a:off x="6577543" y="3775527"/>
                    <a:ext cx="54558" cy="1303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4" name="Google Shape;1524;p34"/>
              <p:cNvGrpSpPr/>
              <p:nvPr/>
            </p:nvGrpSpPr>
            <p:grpSpPr>
              <a:xfrm flipH="1">
                <a:off x="7389674" y="3663318"/>
                <a:ext cx="292690" cy="179339"/>
                <a:chOff x="6358949" y="3732018"/>
                <a:chExt cx="292690" cy="179339"/>
              </a:xfrm>
            </p:grpSpPr>
            <p:sp>
              <p:nvSpPr>
                <p:cNvPr id="1525" name="Google Shape;1525;p34"/>
                <p:cNvSpPr/>
                <p:nvPr/>
              </p:nvSpPr>
              <p:spPr>
                <a:xfrm>
                  <a:off x="6360985" y="3808507"/>
                  <a:ext cx="150233" cy="97772"/>
                </a:xfrm>
                <a:custGeom>
                  <a:avLst/>
                  <a:gdLst/>
                  <a:ahLst/>
                  <a:cxnLst/>
                  <a:rect l="l" t="t" r="r" b="b"/>
                  <a:pathLst>
                    <a:path w="5252" h="3418" extrusionOk="0">
                      <a:moveTo>
                        <a:pt x="5159" y="0"/>
                      </a:moveTo>
                      <a:cubicBezTo>
                        <a:pt x="5123" y="0"/>
                        <a:pt x="5019" y="30"/>
                        <a:pt x="4729" y="188"/>
                      </a:cubicBezTo>
                      <a:cubicBezTo>
                        <a:pt x="4261" y="443"/>
                        <a:pt x="3932" y="946"/>
                        <a:pt x="3690" y="1350"/>
                      </a:cubicBezTo>
                      <a:cubicBezTo>
                        <a:pt x="3457" y="1738"/>
                        <a:pt x="3217" y="1920"/>
                        <a:pt x="2866" y="1920"/>
                      </a:cubicBezTo>
                      <a:cubicBezTo>
                        <a:pt x="2666" y="1920"/>
                        <a:pt x="2430" y="1860"/>
                        <a:pt x="2138" y="1746"/>
                      </a:cubicBezTo>
                      <a:cubicBezTo>
                        <a:pt x="1926" y="1663"/>
                        <a:pt x="1646" y="1553"/>
                        <a:pt x="1352" y="1553"/>
                      </a:cubicBezTo>
                      <a:cubicBezTo>
                        <a:pt x="1041" y="1553"/>
                        <a:pt x="716" y="1676"/>
                        <a:pt x="441" y="2084"/>
                      </a:cubicBezTo>
                      <a:cubicBezTo>
                        <a:pt x="58" y="2651"/>
                        <a:pt x="1" y="3417"/>
                        <a:pt x="1" y="3417"/>
                      </a:cubicBezTo>
                      <a:cubicBezTo>
                        <a:pt x="1" y="3417"/>
                        <a:pt x="510" y="2518"/>
                        <a:pt x="836" y="2156"/>
                      </a:cubicBezTo>
                      <a:cubicBezTo>
                        <a:pt x="991" y="1984"/>
                        <a:pt x="1108" y="1905"/>
                        <a:pt x="1282" y="1905"/>
                      </a:cubicBezTo>
                      <a:cubicBezTo>
                        <a:pt x="1476" y="1905"/>
                        <a:pt x="1740" y="2003"/>
                        <a:pt x="2207" y="2180"/>
                      </a:cubicBezTo>
                      <a:cubicBezTo>
                        <a:pt x="2396" y="2252"/>
                        <a:pt x="2577" y="2284"/>
                        <a:pt x="2748" y="2284"/>
                      </a:cubicBezTo>
                      <a:cubicBezTo>
                        <a:pt x="3374" y="2284"/>
                        <a:pt x="3855" y="1856"/>
                        <a:pt x="4086" y="1421"/>
                      </a:cubicBezTo>
                      <a:cubicBezTo>
                        <a:pt x="4599" y="455"/>
                        <a:pt x="5055" y="369"/>
                        <a:pt x="5202" y="369"/>
                      </a:cubicBezTo>
                      <a:cubicBezTo>
                        <a:pt x="5234" y="369"/>
                        <a:pt x="5251" y="373"/>
                        <a:pt x="5251" y="373"/>
                      </a:cubicBezTo>
                      <a:lnTo>
                        <a:pt x="5179" y="12"/>
                      </a:lnTo>
                      <a:cubicBezTo>
                        <a:pt x="5179" y="12"/>
                        <a:pt x="5182" y="0"/>
                        <a:pt x="5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4"/>
                <p:cNvSpPr/>
                <p:nvPr/>
              </p:nvSpPr>
              <p:spPr>
                <a:xfrm>
                  <a:off x="6499775" y="3797952"/>
                  <a:ext cx="38960" cy="23685"/>
                </a:xfrm>
                <a:custGeom>
                  <a:avLst/>
                  <a:gdLst/>
                  <a:ahLst/>
                  <a:cxnLst/>
                  <a:rect l="l" t="t" r="r" b="b"/>
                  <a:pathLst>
                    <a:path w="1362" h="828" extrusionOk="0">
                      <a:moveTo>
                        <a:pt x="1036" y="1"/>
                      </a:moveTo>
                      <a:cubicBezTo>
                        <a:pt x="937" y="1"/>
                        <a:pt x="818" y="53"/>
                        <a:pt x="688" y="111"/>
                      </a:cubicBezTo>
                      <a:lnTo>
                        <a:pt x="453" y="214"/>
                      </a:lnTo>
                      <a:cubicBezTo>
                        <a:pt x="203" y="325"/>
                        <a:pt x="1" y="418"/>
                        <a:pt x="111" y="666"/>
                      </a:cubicBezTo>
                      <a:cubicBezTo>
                        <a:pt x="163" y="785"/>
                        <a:pt x="237" y="827"/>
                        <a:pt x="327" y="827"/>
                      </a:cubicBezTo>
                      <a:cubicBezTo>
                        <a:pt x="426" y="827"/>
                        <a:pt x="545" y="776"/>
                        <a:pt x="675" y="717"/>
                      </a:cubicBezTo>
                      <a:lnTo>
                        <a:pt x="911" y="614"/>
                      </a:lnTo>
                      <a:cubicBezTo>
                        <a:pt x="1159" y="503"/>
                        <a:pt x="1361" y="410"/>
                        <a:pt x="1251" y="162"/>
                      </a:cubicBezTo>
                      <a:cubicBezTo>
                        <a:pt x="1199" y="43"/>
                        <a:pt x="1125" y="1"/>
                        <a:pt x="1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4"/>
                <p:cNvSpPr/>
                <p:nvPr/>
              </p:nvSpPr>
              <p:spPr>
                <a:xfrm>
                  <a:off x="6524147" y="3765514"/>
                  <a:ext cx="80237" cy="48743"/>
                </a:xfrm>
                <a:custGeom>
                  <a:avLst/>
                  <a:gdLst/>
                  <a:ahLst/>
                  <a:cxnLst/>
                  <a:rect l="l" t="t" r="r" b="b"/>
                  <a:pathLst>
                    <a:path w="2805" h="1704" extrusionOk="0">
                      <a:moveTo>
                        <a:pt x="2132" y="1"/>
                      </a:moveTo>
                      <a:cubicBezTo>
                        <a:pt x="1928" y="1"/>
                        <a:pt x="1683" y="107"/>
                        <a:pt x="1414" y="227"/>
                      </a:cubicBezTo>
                      <a:lnTo>
                        <a:pt x="930" y="441"/>
                      </a:lnTo>
                      <a:cubicBezTo>
                        <a:pt x="417" y="668"/>
                        <a:pt x="0" y="860"/>
                        <a:pt x="227" y="1372"/>
                      </a:cubicBezTo>
                      <a:cubicBezTo>
                        <a:pt x="335" y="1616"/>
                        <a:pt x="487" y="1703"/>
                        <a:pt x="672" y="1703"/>
                      </a:cubicBezTo>
                      <a:cubicBezTo>
                        <a:pt x="876" y="1703"/>
                        <a:pt x="1120" y="1597"/>
                        <a:pt x="1389" y="1478"/>
                      </a:cubicBezTo>
                      <a:lnTo>
                        <a:pt x="1873" y="1263"/>
                      </a:lnTo>
                      <a:cubicBezTo>
                        <a:pt x="2386" y="1036"/>
                        <a:pt x="2804" y="845"/>
                        <a:pt x="2576" y="332"/>
                      </a:cubicBezTo>
                      <a:cubicBezTo>
                        <a:pt x="2468" y="88"/>
                        <a:pt x="2317" y="1"/>
                        <a:pt x="2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34"/>
                <p:cNvGrpSpPr/>
                <p:nvPr/>
              </p:nvGrpSpPr>
              <p:grpSpPr>
                <a:xfrm>
                  <a:off x="6358949" y="3732018"/>
                  <a:ext cx="292690" cy="179339"/>
                  <a:chOff x="6358949" y="3732018"/>
                  <a:chExt cx="292690" cy="179339"/>
                </a:xfrm>
              </p:grpSpPr>
              <p:sp>
                <p:nvSpPr>
                  <p:cNvPr id="1529" name="Google Shape;1529;p34"/>
                  <p:cNvSpPr/>
                  <p:nvPr/>
                </p:nvSpPr>
                <p:spPr>
                  <a:xfrm>
                    <a:off x="6547088" y="3733162"/>
                    <a:ext cx="104494" cy="82411"/>
                  </a:xfrm>
                  <a:custGeom>
                    <a:avLst/>
                    <a:gdLst/>
                    <a:ahLst/>
                    <a:cxnLst/>
                    <a:rect l="l" t="t" r="r" b="b"/>
                    <a:pathLst>
                      <a:path w="3653" h="2881" extrusionOk="0">
                        <a:moveTo>
                          <a:pt x="2662" y="0"/>
                        </a:moveTo>
                        <a:cubicBezTo>
                          <a:pt x="2595" y="0"/>
                          <a:pt x="2527" y="14"/>
                          <a:pt x="2462" y="43"/>
                        </a:cubicBezTo>
                        <a:lnTo>
                          <a:pt x="364" y="971"/>
                        </a:lnTo>
                        <a:cubicBezTo>
                          <a:pt x="115" y="1082"/>
                          <a:pt x="1" y="1377"/>
                          <a:pt x="111" y="1627"/>
                        </a:cubicBezTo>
                        <a:lnTo>
                          <a:pt x="535" y="2584"/>
                        </a:lnTo>
                        <a:cubicBezTo>
                          <a:pt x="617" y="2770"/>
                          <a:pt x="800" y="2880"/>
                          <a:pt x="990" y="2880"/>
                        </a:cubicBezTo>
                        <a:cubicBezTo>
                          <a:pt x="1057" y="2880"/>
                          <a:pt x="1125" y="2867"/>
                          <a:pt x="1190" y="2838"/>
                        </a:cubicBezTo>
                        <a:lnTo>
                          <a:pt x="3289" y="1908"/>
                        </a:lnTo>
                        <a:cubicBezTo>
                          <a:pt x="3538" y="1799"/>
                          <a:pt x="3652" y="1503"/>
                          <a:pt x="3541" y="1253"/>
                        </a:cubicBezTo>
                        <a:lnTo>
                          <a:pt x="3117" y="297"/>
                        </a:lnTo>
                        <a:cubicBezTo>
                          <a:pt x="3035" y="111"/>
                          <a:pt x="285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0" name="Google Shape;1530;p34"/>
                  <p:cNvGrpSpPr/>
                  <p:nvPr/>
                </p:nvGrpSpPr>
                <p:grpSpPr>
                  <a:xfrm>
                    <a:off x="6358949" y="3732018"/>
                    <a:ext cx="292690" cy="179339"/>
                    <a:chOff x="6358949" y="3732018"/>
                    <a:chExt cx="292690" cy="179339"/>
                  </a:xfrm>
                </p:grpSpPr>
                <p:sp>
                  <p:nvSpPr>
                    <p:cNvPr id="1531" name="Google Shape;1531;p34"/>
                    <p:cNvSpPr/>
                    <p:nvPr/>
                  </p:nvSpPr>
                  <p:spPr>
                    <a:xfrm>
                      <a:off x="6358949" y="3805776"/>
                      <a:ext cx="154324" cy="105581"/>
                    </a:xfrm>
                    <a:custGeom>
                      <a:avLst/>
                      <a:gdLst/>
                      <a:ahLst/>
                      <a:cxnLst/>
                      <a:rect l="l" t="t" r="r" b="b"/>
                      <a:pathLst>
                        <a:path w="5395" h="3691" extrusionOk="0">
                          <a:moveTo>
                            <a:pt x="4373" y="1008"/>
                          </a:moveTo>
                          <a:cubicBezTo>
                            <a:pt x="4287" y="1130"/>
                            <a:pt x="4199" y="1273"/>
                            <a:pt x="4111" y="1439"/>
                          </a:cubicBezTo>
                          <a:cubicBezTo>
                            <a:pt x="4045" y="1563"/>
                            <a:pt x="3944" y="1705"/>
                            <a:pt x="3809" y="1834"/>
                          </a:cubicBezTo>
                          <a:cubicBezTo>
                            <a:pt x="3882" y="1750"/>
                            <a:pt x="3952" y="1653"/>
                            <a:pt x="4021" y="1539"/>
                          </a:cubicBezTo>
                          <a:cubicBezTo>
                            <a:pt x="4129" y="1357"/>
                            <a:pt x="4245" y="1174"/>
                            <a:pt x="4373" y="1008"/>
                          </a:cubicBezTo>
                          <a:close/>
                          <a:moveTo>
                            <a:pt x="1533" y="1827"/>
                          </a:moveTo>
                          <a:cubicBezTo>
                            <a:pt x="1766" y="1827"/>
                            <a:pt x="2007" y="1911"/>
                            <a:pt x="2255" y="2008"/>
                          </a:cubicBezTo>
                          <a:cubicBezTo>
                            <a:pt x="2563" y="2128"/>
                            <a:pt x="2824" y="2192"/>
                            <a:pt x="3048" y="2192"/>
                          </a:cubicBezTo>
                          <a:cubicBezTo>
                            <a:pt x="3084" y="2192"/>
                            <a:pt x="3119" y="2190"/>
                            <a:pt x="3153" y="2187"/>
                          </a:cubicBezTo>
                          <a:lnTo>
                            <a:pt x="3153" y="2187"/>
                          </a:lnTo>
                          <a:cubicBezTo>
                            <a:pt x="3082" y="2200"/>
                            <a:pt x="3008" y="2208"/>
                            <a:pt x="2931" y="2208"/>
                          </a:cubicBezTo>
                          <a:cubicBezTo>
                            <a:pt x="2782" y="2208"/>
                            <a:pt x="2621" y="2180"/>
                            <a:pt x="2450" y="2115"/>
                          </a:cubicBezTo>
                          <a:cubicBezTo>
                            <a:pt x="2004" y="1947"/>
                            <a:pt x="1715" y="1837"/>
                            <a:pt x="1487" y="1828"/>
                          </a:cubicBezTo>
                          <a:cubicBezTo>
                            <a:pt x="1502" y="1828"/>
                            <a:pt x="1518" y="1827"/>
                            <a:pt x="1533" y="1827"/>
                          </a:cubicBezTo>
                          <a:close/>
                          <a:moveTo>
                            <a:pt x="1072" y="1963"/>
                          </a:moveTo>
                          <a:lnTo>
                            <a:pt x="1072" y="1963"/>
                          </a:lnTo>
                          <a:cubicBezTo>
                            <a:pt x="1011" y="2008"/>
                            <a:pt x="951" y="2066"/>
                            <a:pt x="887" y="2137"/>
                          </a:cubicBezTo>
                          <a:cubicBezTo>
                            <a:pt x="845" y="2184"/>
                            <a:pt x="801" y="2238"/>
                            <a:pt x="754" y="2299"/>
                          </a:cubicBezTo>
                          <a:cubicBezTo>
                            <a:pt x="759" y="2293"/>
                            <a:pt x="762" y="2286"/>
                            <a:pt x="766" y="2281"/>
                          </a:cubicBezTo>
                          <a:cubicBezTo>
                            <a:pt x="863" y="2137"/>
                            <a:pt x="965" y="2034"/>
                            <a:pt x="1072" y="1963"/>
                          </a:cubicBezTo>
                          <a:close/>
                          <a:moveTo>
                            <a:pt x="5125" y="1"/>
                          </a:moveTo>
                          <a:cubicBezTo>
                            <a:pt x="5100" y="1"/>
                            <a:pt x="5075" y="6"/>
                            <a:pt x="5051" y="17"/>
                          </a:cubicBezTo>
                          <a:cubicBezTo>
                            <a:pt x="4992" y="46"/>
                            <a:pt x="4917" y="84"/>
                            <a:pt x="4825" y="133"/>
                          </a:cubicBezTo>
                          <a:cubicBezTo>
                            <a:pt x="4341" y="398"/>
                            <a:pt x="4008" y="879"/>
                            <a:pt x="3720" y="1359"/>
                          </a:cubicBezTo>
                          <a:cubicBezTo>
                            <a:pt x="3535" y="1667"/>
                            <a:pt x="3360" y="1842"/>
                            <a:pt x="3043" y="1842"/>
                          </a:cubicBezTo>
                          <a:cubicBezTo>
                            <a:pt x="2872" y="1842"/>
                            <a:pt x="2660" y="1791"/>
                            <a:pt x="2382" y="1682"/>
                          </a:cubicBezTo>
                          <a:cubicBezTo>
                            <a:pt x="2178" y="1602"/>
                            <a:pt x="1867" y="1480"/>
                            <a:pt x="1532" y="1480"/>
                          </a:cubicBezTo>
                          <a:cubicBezTo>
                            <a:pt x="1176" y="1480"/>
                            <a:pt x="792" y="1617"/>
                            <a:pt x="475" y="2085"/>
                          </a:cubicBezTo>
                          <a:cubicBezTo>
                            <a:pt x="72" y="2684"/>
                            <a:pt x="9" y="3470"/>
                            <a:pt x="6" y="3503"/>
                          </a:cubicBezTo>
                          <a:cubicBezTo>
                            <a:pt x="1" y="3584"/>
                            <a:pt x="52" y="3659"/>
                            <a:pt x="130" y="3684"/>
                          </a:cubicBezTo>
                          <a:cubicBezTo>
                            <a:pt x="147" y="3689"/>
                            <a:pt x="164" y="3691"/>
                            <a:pt x="181" y="3691"/>
                          </a:cubicBezTo>
                          <a:cubicBezTo>
                            <a:pt x="243" y="3691"/>
                            <a:pt x="302" y="3658"/>
                            <a:pt x="332" y="3602"/>
                          </a:cubicBezTo>
                          <a:cubicBezTo>
                            <a:pt x="338" y="3593"/>
                            <a:pt x="837" y="2716"/>
                            <a:pt x="1147" y="2372"/>
                          </a:cubicBezTo>
                          <a:cubicBezTo>
                            <a:pt x="1258" y="2248"/>
                            <a:pt x="1325" y="2180"/>
                            <a:pt x="1463" y="2180"/>
                          </a:cubicBezTo>
                          <a:cubicBezTo>
                            <a:pt x="1614" y="2180"/>
                            <a:pt x="1851" y="2262"/>
                            <a:pt x="2325" y="2442"/>
                          </a:cubicBezTo>
                          <a:cubicBezTo>
                            <a:pt x="2533" y="2521"/>
                            <a:pt x="2734" y="2556"/>
                            <a:pt x="2925" y="2556"/>
                          </a:cubicBezTo>
                          <a:cubicBezTo>
                            <a:pt x="3601" y="2556"/>
                            <a:pt x="4148" y="2114"/>
                            <a:pt x="4420" y="1603"/>
                          </a:cubicBezTo>
                          <a:cubicBezTo>
                            <a:pt x="4782" y="921"/>
                            <a:pt x="5100" y="725"/>
                            <a:pt x="5256" y="668"/>
                          </a:cubicBezTo>
                          <a:cubicBezTo>
                            <a:pt x="5347" y="636"/>
                            <a:pt x="5394" y="536"/>
                            <a:pt x="5361" y="444"/>
                          </a:cubicBezTo>
                          <a:cubicBezTo>
                            <a:pt x="5337" y="378"/>
                            <a:pt x="5276" y="335"/>
                            <a:pt x="5209" y="329"/>
                          </a:cubicBezTo>
                          <a:cubicBezTo>
                            <a:pt x="5291" y="285"/>
                            <a:pt x="5323" y="186"/>
                            <a:pt x="5284" y="100"/>
                          </a:cubicBezTo>
                          <a:cubicBezTo>
                            <a:pt x="5254" y="37"/>
                            <a:pt x="5191" y="1"/>
                            <a:pt x="5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4"/>
                    <p:cNvSpPr/>
                    <p:nvPr/>
                  </p:nvSpPr>
                  <p:spPr>
                    <a:xfrm>
                      <a:off x="6498031" y="3803158"/>
                      <a:ext cx="43766" cy="23427"/>
                    </a:xfrm>
                    <a:custGeom>
                      <a:avLst/>
                      <a:gdLst/>
                      <a:ahLst/>
                      <a:cxnLst/>
                      <a:rect l="l" t="t" r="r" b="b"/>
                      <a:pathLst>
                        <a:path w="1530" h="819" extrusionOk="0">
                          <a:moveTo>
                            <a:pt x="1332" y="1"/>
                          </a:moveTo>
                          <a:cubicBezTo>
                            <a:pt x="1261" y="1"/>
                            <a:pt x="1194" y="44"/>
                            <a:pt x="1168" y="114"/>
                          </a:cubicBezTo>
                          <a:cubicBezTo>
                            <a:pt x="1150" y="161"/>
                            <a:pt x="993" y="231"/>
                            <a:pt x="900" y="272"/>
                          </a:cubicBezTo>
                          <a:lnTo>
                            <a:pt x="666" y="376"/>
                          </a:lnTo>
                          <a:cubicBezTo>
                            <a:pt x="510" y="445"/>
                            <a:pt x="436" y="470"/>
                            <a:pt x="395" y="470"/>
                          </a:cubicBezTo>
                          <a:cubicBezTo>
                            <a:pt x="369" y="470"/>
                            <a:pt x="357" y="459"/>
                            <a:pt x="347" y="444"/>
                          </a:cubicBezTo>
                          <a:cubicBezTo>
                            <a:pt x="314" y="391"/>
                            <a:pt x="257" y="362"/>
                            <a:pt x="199" y="362"/>
                          </a:cubicBezTo>
                          <a:cubicBezTo>
                            <a:pt x="167" y="362"/>
                            <a:pt x="135" y="371"/>
                            <a:pt x="106" y="389"/>
                          </a:cubicBezTo>
                          <a:cubicBezTo>
                            <a:pt x="25" y="440"/>
                            <a:pt x="0" y="549"/>
                            <a:pt x="52" y="630"/>
                          </a:cubicBezTo>
                          <a:cubicBezTo>
                            <a:pt x="141" y="772"/>
                            <a:pt x="258" y="819"/>
                            <a:pt x="381" y="819"/>
                          </a:cubicBezTo>
                          <a:cubicBezTo>
                            <a:pt x="529" y="819"/>
                            <a:pt x="685" y="750"/>
                            <a:pt x="807" y="696"/>
                          </a:cubicBezTo>
                          <a:lnTo>
                            <a:pt x="1042" y="592"/>
                          </a:lnTo>
                          <a:cubicBezTo>
                            <a:pt x="1231" y="508"/>
                            <a:pt x="1426" y="420"/>
                            <a:pt x="1495" y="237"/>
                          </a:cubicBezTo>
                          <a:cubicBezTo>
                            <a:pt x="1529" y="146"/>
                            <a:pt x="1483" y="46"/>
                            <a:pt x="1393" y="12"/>
                          </a:cubicBezTo>
                          <a:cubicBezTo>
                            <a:pt x="1372" y="4"/>
                            <a:pt x="1352"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4"/>
                    <p:cNvSpPr/>
                    <p:nvPr/>
                  </p:nvSpPr>
                  <p:spPr>
                    <a:xfrm>
                      <a:off x="6496915" y="3790909"/>
                      <a:ext cx="39675" cy="25115"/>
                    </a:xfrm>
                    <a:custGeom>
                      <a:avLst/>
                      <a:gdLst/>
                      <a:ahLst/>
                      <a:cxnLst/>
                      <a:rect l="l" t="t" r="r" b="b"/>
                      <a:pathLst>
                        <a:path w="1387" h="878" extrusionOk="0">
                          <a:moveTo>
                            <a:pt x="1136" y="1"/>
                          </a:moveTo>
                          <a:cubicBezTo>
                            <a:pt x="997" y="1"/>
                            <a:pt x="855" y="64"/>
                            <a:pt x="717" y="125"/>
                          </a:cubicBezTo>
                          <a:lnTo>
                            <a:pt x="482" y="229"/>
                          </a:lnTo>
                          <a:cubicBezTo>
                            <a:pt x="266" y="325"/>
                            <a:pt x="22" y="434"/>
                            <a:pt x="6" y="691"/>
                          </a:cubicBezTo>
                          <a:cubicBezTo>
                            <a:pt x="0" y="788"/>
                            <a:pt x="74" y="871"/>
                            <a:pt x="171" y="876"/>
                          </a:cubicBezTo>
                          <a:cubicBezTo>
                            <a:pt x="174" y="877"/>
                            <a:pt x="177" y="877"/>
                            <a:pt x="181" y="877"/>
                          </a:cubicBezTo>
                          <a:cubicBezTo>
                            <a:pt x="272" y="877"/>
                            <a:pt x="350" y="805"/>
                            <a:pt x="356" y="712"/>
                          </a:cubicBezTo>
                          <a:cubicBezTo>
                            <a:pt x="359" y="667"/>
                            <a:pt x="531" y="591"/>
                            <a:pt x="623" y="550"/>
                          </a:cubicBezTo>
                          <a:lnTo>
                            <a:pt x="859" y="446"/>
                          </a:lnTo>
                          <a:cubicBezTo>
                            <a:pt x="943" y="407"/>
                            <a:pt x="1066" y="350"/>
                            <a:pt x="1130" y="350"/>
                          </a:cubicBezTo>
                          <a:cubicBezTo>
                            <a:pt x="1138" y="350"/>
                            <a:pt x="1144" y="351"/>
                            <a:pt x="1150" y="352"/>
                          </a:cubicBezTo>
                          <a:cubicBezTo>
                            <a:pt x="1164" y="356"/>
                            <a:pt x="1179" y="357"/>
                            <a:pt x="1192" y="357"/>
                          </a:cubicBezTo>
                          <a:cubicBezTo>
                            <a:pt x="1272" y="357"/>
                            <a:pt x="1343" y="305"/>
                            <a:pt x="1363" y="225"/>
                          </a:cubicBezTo>
                          <a:cubicBezTo>
                            <a:pt x="1386" y="132"/>
                            <a:pt x="1330" y="36"/>
                            <a:pt x="1235" y="13"/>
                          </a:cubicBezTo>
                          <a:cubicBezTo>
                            <a:pt x="1203" y="4"/>
                            <a:pt x="1169" y="1"/>
                            <a:pt x="1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4"/>
                    <p:cNvSpPr/>
                    <p:nvPr/>
                  </p:nvSpPr>
                  <p:spPr>
                    <a:xfrm>
                      <a:off x="6529610" y="3802758"/>
                      <a:ext cx="39990" cy="16505"/>
                    </a:xfrm>
                    <a:custGeom>
                      <a:avLst/>
                      <a:gdLst/>
                      <a:ahLst/>
                      <a:cxnLst/>
                      <a:rect l="l" t="t" r="r" b="b"/>
                      <a:pathLst>
                        <a:path w="1398" h="577" extrusionOk="0">
                          <a:moveTo>
                            <a:pt x="1198" y="0"/>
                          </a:moveTo>
                          <a:cubicBezTo>
                            <a:pt x="1175" y="0"/>
                            <a:pt x="1150" y="5"/>
                            <a:pt x="1127" y="16"/>
                          </a:cubicBezTo>
                          <a:cubicBezTo>
                            <a:pt x="846" y="140"/>
                            <a:pt x="636" y="226"/>
                            <a:pt x="483" y="226"/>
                          </a:cubicBezTo>
                          <a:cubicBezTo>
                            <a:pt x="414" y="226"/>
                            <a:pt x="357" y="209"/>
                            <a:pt x="310" y="169"/>
                          </a:cubicBezTo>
                          <a:cubicBezTo>
                            <a:pt x="277" y="140"/>
                            <a:pt x="236" y="125"/>
                            <a:pt x="195" y="125"/>
                          </a:cubicBezTo>
                          <a:cubicBezTo>
                            <a:pt x="146" y="125"/>
                            <a:pt x="97" y="146"/>
                            <a:pt x="63" y="186"/>
                          </a:cubicBezTo>
                          <a:cubicBezTo>
                            <a:pt x="0" y="259"/>
                            <a:pt x="7" y="370"/>
                            <a:pt x="81" y="432"/>
                          </a:cubicBezTo>
                          <a:cubicBezTo>
                            <a:pt x="200" y="536"/>
                            <a:pt x="334" y="576"/>
                            <a:pt x="476" y="576"/>
                          </a:cubicBezTo>
                          <a:cubicBezTo>
                            <a:pt x="726" y="576"/>
                            <a:pt x="1000" y="454"/>
                            <a:pt x="1269" y="336"/>
                          </a:cubicBezTo>
                          <a:cubicBezTo>
                            <a:pt x="1357" y="297"/>
                            <a:pt x="1397" y="193"/>
                            <a:pt x="1358" y="105"/>
                          </a:cubicBezTo>
                          <a:cubicBezTo>
                            <a:pt x="1330" y="40"/>
                            <a:pt x="1265"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4"/>
                    <p:cNvSpPr/>
                    <p:nvPr/>
                  </p:nvSpPr>
                  <p:spPr>
                    <a:xfrm>
                      <a:off x="6523088" y="3773123"/>
                      <a:ext cx="33382" cy="29921"/>
                    </a:xfrm>
                    <a:custGeom>
                      <a:avLst/>
                      <a:gdLst/>
                      <a:ahLst/>
                      <a:cxnLst/>
                      <a:rect l="l" t="t" r="r" b="b"/>
                      <a:pathLst>
                        <a:path w="1167" h="1046" extrusionOk="0">
                          <a:moveTo>
                            <a:pt x="968" y="0"/>
                          </a:moveTo>
                          <a:cubicBezTo>
                            <a:pt x="944" y="0"/>
                            <a:pt x="919" y="5"/>
                            <a:pt x="896" y="16"/>
                          </a:cubicBezTo>
                          <a:cubicBezTo>
                            <a:pt x="456" y="210"/>
                            <a:pt x="0" y="412"/>
                            <a:pt x="27" y="880"/>
                          </a:cubicBezTo>
                          <a:cubicBezTo>
                            <a:pt x="32" y="974"/>
                            <a:pt x="109" y="1045"/>
                            <a:pt x="201" y="1045"/>
                          </a:cubicBezTo>
                          <a:lnTo>
                            <a:pt x="211" y="1045"/>
                          </a:lnTo>
                          <a:cubicBezTo>
                            <a:pt x="307" y="1039"/>
                            <a:pt x="381" y="957"/>
                            <a:pt x="376" y="861"/>
                          </a:cubicBezTo>
                          <a:cubicBezTo>
                            <a:pt x="364" y="649"/>
                            <a:pt x="618" y="521"/>
                            <a:pt x="1038" y="335"/>
                          </a:cubicBezTo>
                          <a:cubicBezTo>
                            <a:pt x="1126" y="296"/>
                            <a:pt x="1166" y="192"/>
                            <a:pt x="1127" y="104"/>
                          </a:cubicBezTo>
                          <a:cubicBezTo>
                            <a:pt x="1099" y="39"/>
                            <a:pt x="1034"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4"/>
                    <p:cNvSpPr/>
                    <p:nvPr/>
                  </p:nvSpPr>
                  <p:spPr>
                    <a:xfrm>
                      <a:off x="6547002" y="3732018"/>
                      <a:ext cx="104637" cy="84642"/>
                    </a:xfrm>
                    <a:custGeom>
                      <a:avLst/>
                      <a:gdLst/>
                      <a:ahLst/>
                      <a:cxnLst/>
                      <a:rect l="l" t="t" r="r" b="b"/>
                      <a:pathLst>
                        <a:path w="3658" h="2959" extrusionOk="0">
                          <a:moveTo>
                            <a:pt x="2449" y="351"/>
                          </a:moveTo>
                          <a:cubicBezTo>
                            <a:pt x="2735" y="351"/>
                            <a:pt x="3009" y="517"/>
                            <a:pt x="3132" y="795"/>
                          </a:cubicBezTo>
                          <a:lnTo>
                            <a:pt x="3213" y="976"/>
                          </a:lnTo>
                          <a:cubicBezTo>
                            <a:pt x="3293" y="1157"/>
                            <a:pt x="3298" y="1360"/>
                            <a:pt x="3225" y="1547"/>
                          </a:cubicBezTo>
                          <a:cubicBezTo>
                            <a:pt x="3153" y="1734"/>
                            <a:pt x="3013" y="1881"/>
                            <a:pt x="2832" y="1961"/>
                          </a:cubicBezTo>
                          <a:lnTo>
                            <a:pt x="1511" y="2546"/>
                          </a:lnTo>
                          <a:cubicBezTo>
                            <a:pt x="1415" y="2588"/>
                            <a:pt x="1313" y="2609"/>
                            <a:pt x="1211" y="2609"/>
                          </a:cubicBezTo>
                          <a:cubicBezTo>
                            <a:pt x="1120" y="2609"/>
                            <a:pt x="1028" y="2592"/>
                            <a:pt x="940" y="2558"/>
                          </a:cubicBezTo>
                          <a:cubicBezTo>
                            <a:pt x="753" y="2485"/>
                            <a:pt x="607" y="2347"/>
                            <a:pt x="527" y="2165"/>
                          </a:cubicBezTo>
                          <a:lnTo>
                            <a:pt x="446" y="1984"/>
                          </a:lnTo>
                          <a:cubicBezTo>
                            <a:pt x="366" y="1803"/>
                            <a:pt x="361" y="1600"/>
                            <a:pt x="434" y="1414"/>
                          </a:cubicBezTo>
                          <a:cubicBezTo>
                            <a:pt x="506" y="1227"/>
                            <a:pt x="646" y="1080"/>
                            <a:pt x="826" y="1000"/>
                          </a:cubicBezTo>
                          <a:lnTo>
                            <a:pt x="2148" y="415"/>
                          </a:lnTo>
                          <a:cubicBezTo>
                            <a:pt x="2245" y="371"/>
                            <a:pt x="2348" y="351"/>
                            <a:pt x="2449" y="351"/>
                          </a:cubicBezTo>
                          <a:close/>
                          <a:moveTo>
                            <a:pt x="2448" y="1"/>
                          </a:moveTo>
                          <a:cubicBezTo>
                            <a:pt x="2300" y="1"/>
                            <a:pt x="2150" y="31"/>
                            <a:pt x="2006" y="94"/>
                          </a:cubicBezTo>
                          <a:lnTo>
                            <a:pt x="685" y="679"/>
                          </a:lnTo>
                          <a:cubicBezTo>
                            <a:pt x="418" y="798"/>
                            <a:pt x="212" y="1013"/>
                            <a:pt x="108" y="1287"/>
                          </a:cubicBezTo>
                          <a:cubicBezTo>
                            <a:pt x="1" y="1561"/>
                            <a:pt x="8" y="1859"/>
                            <a:pt x="126" y="2126"/>
                          </a:cubicBezTo>
                          <a:lnTo>
                            <a:pt x="206" y="2306"/>
                          </a:lnTo>
                          <a:cubicBezTo>
                            <a:pt x="324" y="2573"/>
                            <a:pt x="540" y="2778"/>
                            <a:pt x="814" y="2885"/>
                          </a:cubicBezTo>
                          <a:cubicBezTo>
                            <a:pt x="943" y="2934"/>
                            <a:pt x="1078" y="2959"/>
                            <a:pt x="1211" y="2959"/>
                          </a:cubicBezTo>
                          <a:cubicBezTo>
                            <a:pt x="1362" y="2959"/>
                            <a:pt x="1511" y="2928"/>
                            <a:pt x="1653" y="2865"/>
                          </a:cubicBezTo>
                          <a:lnTo>
                            <a:pt x="2973" y="2281"/>
                          </a:lnTo>
                          <a:cubicBezTo>
                            <a:pt x="3240" y="2163"/>
                            <a:pt x="3446" y="1946"/>
                            <a:pt x="3551" y="1673"/>
                          </a:cubicBezTo>
                          <a:cubicBezTo>
                            <a:pt x="3657" y="1399"/>
                            <a:pt x="3651" y="1101"/>
                            <a:pt x="3533" y="834"/>
                          </a:cubicBezTo>
                          <a:lnTo>
                            <a:pt x="3453" y="654"/>
                          </a:lnTo>
                          <a:cubicBezTo>
                            <a:pt x="3271" y="244"/>
                            <a:pt x="2869" y="1"/>
                            <a:pt x="2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7" name="Google Shape;1537;p34"/>
                  <p:cNvSpPr/>
                  <p:nvPr/>
                </p:nvSpPr>
                <p:spPr>
                  <a:xfrm rot="-1399362">
                    <a:off x="6577543" y="3775527"/>
                    <a:ext cx="54558" cy="1303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34"/>
              <p:cNvGrpSpPr/>
              <p:nvPr/>
            </p:nvGrpSpPr>
            <p:grpSpPr>
              <a:xfrm flipH="1">
                <a:off x="7487149" y="3413555"/>
                <a:ext cx="292690" cy="179339"/>
                <a:chOff x="6358949" y="3732018"/>
                <a:chExt cx="292690" cy="179339"/>
              </a:xfrm>
            </p:grpSpPr>
            <p:sp>
              <p:nvSpPr>
                <p:cNvPr id="1539" name="Google Shape;1539;p34"/>
                <p:cNvSpPr/>
                <p:nvPr/>
              </p:nvSpPr>
              <p:spPr>
                <a:xfrm>
                  <a:off x="6360985" y="3808507"/>
                  <a:ext cx="150233" cy="97772"/>
                </a:xfrm>
                <a:custGeom>
                  <a:avLst/>
                  <a:gdLst/>
                  <a:ahLst/>
                  <a:cxnLst/>
                  <a:rect l="l" t="t" r="r" b="b"/>
                  <a:pathLst>
                    <a:path w="5252" h="3418" extrusionOk="0">
                      <a:moveTo>
                        <a:pt x="5159" y="0"/>
                      </a:moveTo>
                      <a:cubicBezTo>
                        <a:pt x="5123" y="0"/>
                        <a:pt x="5019" y="30"/>
                        <a:pt x="4729" y="188"/>
                      </a:cubicBezTo>
                      <a:cubicBezTo>
                        <a:pt x="4261" y="443"/>
                        <a:pt x="3932" y="946"/>
                        <a:pt x="3690" y="1350"/>
                      </a:cubicBezTo>
                      <a:cubicBezTo>
                        <a:pt x="3457" y="1738"/>
                        <a:pt x="3217" y="1920"/>
                        <a:pt x="2866" y="1920"/>
                      </a:cubicBezTo>
                      <a:cubicBezTo>
                        <a:pt x="2666" y="1920"/>
                        <a:pt x="2430" y="1860"/>
                        <a:pt x="2138" y="1746"/>
                      </a:cubicBezTo>
                      <a:cubicBezTo>
                        <a:pt x="1926" y="1663"/>
                        <a:pt x="1646" y="1553"/>
                        <a:pt x="1352" y="1553"/>
                      </a:cubicBezTo>
                      <a:cubicBezTo>
                        <a:pt x="1041" y="1553"/>
                        <a:pt x="716" y="1676"/>
                        <a:pt x="441" y="2084"/>
                      </a:cubicBezTo>
                      <a:cubicBezTo>
                        <a:pt x="58" y="2651"/>
                        <a:pt x="1" y="3417"/>
                        <a:pt x="1" y="3417"/>
                      </a:cubicBezTo>
                      <a:cubicBezTo>
                        <a:pt x="1" y="3417"/>
                        <a:pt x="510" y="2518"/>
                        <a:pt x="836" y="2156"/>
                      </a:cubicBezTo>
                      <a:cubicBezTo>
                        <a:pt x="991" y="1984"/>
                        <a:pt x="1108" y="1905"/>
                        <a:pt x="1282" y="1905"/>
                      </a:cubicBezTo>
                      <a:cubicBezTo>
                        <a:pt x="1476" y="1905"/>
                        <a:pt x="1740" y="2003"/>
                        <a:pt x="2207" y="2180"/>
                      </a:cubicBezTo>
                      <a:cubicBezTo>
                        <a:pt x="2396" y="2252"/>
                        <a:pt x="2577" y="2284"/>
                        <a:pt x="2748" y="2284"/>
                      </a:cubicBezTo>
                      <a:cubicBezTo>
                        <a:pt x="3374" y="2284"/>
                        <a:pt x="3855" y="1856"/>
                        <a:pt x="4086" y="1421"/>
                      </a:cubicBezTo>
                      <a:cubicBezTo>
                        <a:pt x="4599" y="455"/>
                        <a:pt x="5055" y="369"/>
                        <a:pt x="5202" y="369"/>
                      </a:cubicBezTo>
                      <a:cubicBezTo>
                        <a:pt x="5234" y="369"/>
                        <a:pt x="5251" y="373"/>
                        <a:pt x="5251" y="373"/>
                      </a:cubicBezTo>
                      <a:lnTo>
                        <a:pt x="5179" y="12"/>
                      </a:lnTo>
                      <a:cubicBezTo>
                        <a:pt x="5179" y="12"/>
                        <a:pt x="5182" y="0"/>
                        <a:pt x="5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4"/>
                <p:cNvSpPr/>
                <p:nvPr/>
              </p:nvSpPr>
              <p:spPr>
                <a:xfrm>
                  <a:off x="6499775" y="3797952"/>
                  <a:ext cx="38960" cy="23685"/>
                </a:xfrm>
                <a:custGeom>
                  <a:avLst/>
                  <a:gdLst/>
                  <a:ahLst/>
                  <a:cxnLst/>
                  <a:rect l="l" t="t" r="r" b="b"/>
                  <a:pathLst>
                    <a:path w="1362" h="828" extrusionOk="0">
                      <a:moveTo>
                        <a:pt x="1036" y="1"/>
                      </a:moveTo>
                      <a:cubicBezTo>
                        <a:pt x="937" y="1"/>
                        <a:pt x="818" y="53"/>
                        <a:pt x="688" y="111"/>
                      </a:cubicBezTo>
                      <a:lnTo>
                        <a:pt x="453" y="214"/>
                      </a:lnTo>
                      <a:cubicBezTo>
                        <a:pt x="203" y="325"/>
                        <a:pt x="1" y="418"/>
                        <a:pt x="111" y="666"/>
                      </a:cubicBezTo>
                      <a:cubicBezTo>
                        <a:pt x="163" y="785"/>
                        <a:pt x="237" y="827"/>
                        <a:pt x="327" y="827"/>
                      </a:cubicBezTo>
                      <a:cubicBezTo>
                        <a:pt x="426" y="827"/>
                        <a:pt x="545" y="776"/>
                        <a:pt x="675" y="717"/>
                      </a:cubicBezTo>
                      <a:lnTo>
                        <a:pt x="911" y="614"/>
                      </a:lnTo>
                      <a:cubicBezTo>
                        <a:pt x="1159" y="503"/>
                        <a:pt x="1361" y="410"/>
                        <a:pt x="1251" y="162"/>
                      </a:cubicBezTo>
                      <a:cubicBezTo>
                        <a:pt x="1199" y="43"/>
                        <a:pt x="1125" y="1"/>
                        <a:pt x="1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4"/>
                <p:cNvSpPr/>
                <p:nvPr/>
              </p:nvSpPr>
              <p:spPr>
                <a:xfrm>
                  <a:off x="6524147" y="3765514"/>
                  <a:ext cx="80237" cy="48743"/>
                </a:xfrm>
                <a:custGeom>
                  <a:avLst/>
                  <a:gdLst/>
                  <a:ahLst/>
                  <a:cxnLst/>
                  <a:rect l="l" t="t" r="r" b="b"/>
                  <a:pathLst>
                    <a:path w="2805" h="1704" extrusionOk="0">
                      <a:moveTo>
                        <a:pt x="2132" y="1"/>
                      </a:moveTo>
                      <a:cubicBezTo>
                        <a:pt x="1928" y="1"/>
                        <a:pt x="1683" y="107"/>
                        <a:pt x="1414" y="227"/>
                      </a:cubicBezTo>
                      <a:lnTo>
                        <a:pt x="930" y="441"/>
                      </a:lnTo>
                      <a:cubicBezTo>
                        <a:pt x="417" y="668"/>
                        <a:pt x="0" y="860"/>
                        <a:pt x="227" y="1372"/>
                      </a:cubicBezTo>
                      <a:cubicBezTo>
                        <a:pt x="335" y="1616"/>
                        <a:pt x="487" y="1703"/>
                        <a:pt x="672" y="1703"/>
                      </a:cubicBezTo>
                      <a:cubicBezTo>
                        <a:pt x="876" y="1703"/>
                        <a:pt x="1120" y="1597"/>
                        <a:pt x="1389" y="1478"/>
                      </a:cubicBezTo>
                      <a:lnTo>
                        <a:pt x="1873" y="1263"/>
                      </a:lnTo>
                      <a:cubicBezTo>
                        <a:pt x="2386" y="1036"/>
                        <a:pt x="2804" y="845"/>
                        <a:pt x="2576" y="332"/>
                      </a:cubicBezTo>
                      <a:cubicBezTo>
                        <a:pt x="2468" y="88"/>
                        <a:pt x="2317" y="1"/>
                        <a:pt x="2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2" name="Google Shape;1542;p34"/>
                <p:cNvGrpSpPr/>
                <p:nvPr/>
              </p:nvGrpSpPr>
              <p:grpSpPr>
                <a:xfrm>
                  <a:off x="6358949" y="3732018"/>
                  <a:ext cx="292690" cy="179339"/>
                  <a:chOff x="6358949" y="3732018"/>
                  <a:chExt cx="292690" cy="179339"/>
                </a:xfrm>
              </p:grpSpPr>
              <p:sp>
                <p:nvSpPr>
                  <p:cNvPr id="1543" name="Google Shape;1543;p34"/>
                  <p:cNvSpPr/>
                  <p:nvPr/>
                </p:nvSpPr>
                <p:spPr>
                  <a:xfrm>
                    <a:off x="6547088" y="3733162"/>
                    <a:ext cx="104494" cy="82411"/>
                  </a:xfrm>
                  <a:custGeom>
                    <a:avLst/>
                    <a:gdLst/>
                    <a:ahLst/>
                    <a:cxnLst/>
                    <a:rect l="l" t="t" r="r" b="b"/>
                    <a:pathLst>
                      <a:path w="3653" h="2881" extrusionOk="0">
                        <a:moveTo>
                          <a:pt x="2662" y="0"/>
                        </a:moveTo>
                        <a:cubicBezTo>
                          <a:pt x="2595" y="0"/>
                          <a:pt x="2527" y="14"/>
                          <a:pt x="2462" y="43"/>
                        </a:cubicBezTo>
                        <a:lnTo>
                          <a:pt x="364" y="971"/>
                        </a:lnTo>
                        <a:cubicBezTo>
                          <a:pt x="115" y="1082"/>
                          <a:pt x="1" y="1377"/>
                          <a:pt x="111" y="1627"/>
                        </a:cubicBezTo>
                        <a:lnTo>
                          <a:pt x="535" y="2584"/>
                        </a:lnTo>
                        <a:cubicBezTo>
                          <a:pt x="617" y="2770"/>
                          <a:pt x="800" y="2880"/>
                          <a:pt x="990" y="2880"/>
                        </a:cubicBezTo>
                        <a:cubicBezTo>
                          <a:pt x="1057" y="2880"/>
                          <a:pt x="1125" y="2867"/>
                          <a:pt x="1190" y="2838"/>
                        </a:cubicBezTo>
                        <a:lnTo>
                          <a:pt x="3289" y="1908"/>
                        </a:lnTo>
                        <a:cubicBezTo>
                          <a:pt x="3538" y="1799"/>
                          <a:pt x="3652" y="1503"/>
                          <a:pt x="3541" y="1253"/>
                        </a:cubicBezTo>
                        <a:lnTo>
                          <a:pt x="3117" y="297"/>
                        </a:lnTo>
                        <a:cubicBezTo>
                          <a:pt x="3035" y="111"/>
                          <a:pt x="285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4" name="Google Shape;1544;p34"/>
                  <p:cNvGrpSpPr/>
                  <p:nvPr/>
                </p:nvGrpSpPr>
                <p:grpSpPr>
                  <a:xfrm>
                    <a:off x="6358949" y="3732018"/>
                    <a:ext cx="292690" cy="179339"/>
                    <a:chOff x="6358949" y="3732018"/>
                    <a:chExt cx="292690" cy="179339"/>
                  </a:xfrm>
                </p:grpSpPr>
                <p:sp>
                  <p:nvSpPr>
                    <p:cNvPr id="1545" name="Google Shape;1545;p34"/>
                    <p:cNvSpPr/>
                    <p:nvPr/>
                  </p:nvSpPr>
                  <p:spPr>
                    <a:xfrm>
                      <a:off x="6358949" y="3805776"/>
                      <a:ext cx="154324" cy="105581"/>
                    </a:xfrm>
                    <a:custGeom>
                      <a:avLst/>
                      <a:gdLst/>
                      <a:ahLst/>
                      <a:cxnLst/>
                      <a:rect l="l" t="t" r="r" b="b"/>
                      <a:pathLst>
                        <a:path w="5395" h="3691" extrusionOk="0">
                          <a:moveTo>
                            <a:pt x="4373" y="1008"/>
                          </a:moveTo>
                          <a:cubicBezTo>
                            <a:pt x="4287" y="1130"/>
                            <a:pt x="4199" y="1273"/>
                            <a:pt x="4111" y="1439"/>
                          </a:cubicBezTo>
                          <a:cubicBezTo>
                            <a:pt x="4045" y="1563"/>
                            <a:pt x="3944" y="1705"/>
                            <a:pt x="3809" y="1834"/>
                          </a:cubicBezTo>
                          <a:cubicBezTo>
                            <a:pt x="3882" y="1750"/>
                            <a:pt x="3952" y="1653"/>
                            <a:pt x="4021" y="1539"/>
                          </a:cubicBezTo>
                          <a:cubicBezTo>
                            <a:pt x="4129" y="1357"/>
                            <a:pt x="4245" y="1174"/>
                            <a:pt x="4373" y="1008"/>
                          </a:cubicBezTo>
                          <a:close/>
                          <a:moveTo>
                            <a:pt x="1533" y="1827"/>
                          </a:moveTo>
                          <a:cubicBezTo>
                            <a:pt x="1766" y="1827"/>
                            <a:pt x="2007" y="1911"/>
                            <a:pt x="2255" y="2008"/>
                          </a:cubicBezTo>
                          <a:cubicBezTo>
                            <a:pt x="2563" y="2128"/>
                            <a:pt x="2824" y="2192"/>
                            <a:pt x="3048" y="2192"/>
                          </a:cubicBezTo>
                          <a:cubicBezTo>
                            <a:pt x="3084" y="2192"/>
                            <a:pt x="3119" y="2190"/>
                            <a:pt x="3153" y="2187"/>
                          </a:cubicBezTo>
                          <a:lnTo>
                            <a:pt x="3153" y="2187"/>
                          </a:lnTo>
                          <a:cubicBezTo>
                            <a:pt x="3082" y="2200"/>
                            <a:pt x="3008" y="2208"/>
                            <a:pt x="2931" y="2208"/>
                          </a:cubicBezTo>
                          <a:cubicBezTo>
                            <a:pt x="2782" y="2208"/>
                            <a:pt x="2621" y="2180"/>
                            <a:pt x="2450" y="2115"/>
                          </a:cubicBezTo>
                          <a:cubicBezTo>
                            <a:pt x="2004" y="1947"/>
                            <a:pt x="1715" y="1837"/>
                            <a:pt x="1487" y="1828"/>
                          </a:cubicBezTo>
                          <a:cubicBezTo>
                            <a:pt x="1502" y="1828"/>
                            <a:pt x="1518" y="1827"/>
                            <a:pt x="1533" y="1827"/>
                          </a:cubicBezTo>
                          <a:close/>
                          <a:moveTo>
                            <a:pt x="1072" y="1963"/>
                          </a:moveTo>
                          <a:lnTo>
                            <a:pt x="1072" y="1963"/>
                          </a:lnTo>
                          <a:cubicBezTo>
                            <a:pt x="1011" y="2008"/>
                            <a:pt x="951" y="2066"/>
                            <a:pt x="887" y="2137"/>
                          </a:cubicBezTo>
                          <a:cubicBezTo>
                            <a:pt x="845" y="2184"/>
                            <a:pt x="801" y="2238"/>
                            <a:pt x="754" y="2299"/>
                          </a:cubicBezTo>
                          <a:cubicBezTo>
                            <a:pt x="759" y="2293"/>
                            <a:pt x="762" y="2286"/>
                            <a:pt x="766" y="2281"/>
                          </a:cubicBezTo>
                          <a:cubicBezTo>
                            <a:pt x="863" y="2137"/>
                            <a:pt x="965" y="2034"/>
                            <a:pt x="1072" y="1963"/>
                          </a:cubicBezTo>
                          <a:close/>
                          <a:moveTo>
                            <a:pt x="5125" y="1"/>
                          </a:moveTo>
                          <a:cubicBezTo>
                            <a:pt x="5100" y="1"/>
                            <a:pt x="5075" y="6"/>
                            <a:pt x="5051" y="17"/>
                          </a:cubicBezTo>
                          <a:cubicBezTo>
                            <a:pt x="4992" y="46"/>
                            <a:pt x="4917" y="84"/>
                            <a:pt x="4825" y="133"/>
                          </a:cubicBezTo>
                          <a:cubicBezTo>
                            <a:pt x="4341" y="398"/>
                            <a:pt x="4008" y="879"/>
                            <a:pt x="3720" y="1359"/>
                          </a:cubicBezTo>
                          <a:cubicBezTo>
                            <a:pt x="3535" y="1667"/>
                            <a:pt x="3360" y="1842"/>
                            <a:pt x="3043" y="1842"/>
                          </a:cubicBezTo>
                          <a:cubicBezTo>
                            <a:pt x="2872" y="1842"/>
                            <a:pt x="2660" y="1791"/>
                            <a:pt x="2382" y="1682"/>
                          </a:cubicBezTo>
                          <a:cubicBezTo>
                            <a:pt x="2178" y="1602"/>
                            <a:pt x="1867" y="1480"/>
                            <a:pt x="1532" y="1480"/>
                          </a:cubicBezTo>
                          <a:cubicBezTo>
                            <a:pt x="1176" y="1480"/>
                            <a:pt x="792" y="1617"/>
                            <a:pt x="475" y="2085"/>
                          </a:cubicBezTo>
                          <a:cubicBezTo>
                            <a:pt x="72" y="2684"/>
                            <a:pt x="9" y="3470"/>
                            <a:pt x="6" y="3503"/>
                          </a:cubicBezTo>
                          <a:cubicBezTo>
                            <a:pt x="1" y="3584"/>
                            <a:pt x="52" y="3659"/>
                            <a:pt x="130" y="3684"/>
                          </a:cubicBezTo>
                          <a:cubicBezTo>
                            <a:pt x="147" y="3689"/>
                            <a:pt x="164" y="3691"/>
                            <a:pt x="181" y="3691"/>
                          </a:cubicBezTo>
                          <a:cubicBezTo>
                            <a:pt x="243" y="3691"/>
                            <a:pt x="302" y="3658"/>
                            <a:pt x="332" y="3602"/>
                          </a:cubicBezTo>
                          <a:cubicBezTo>
                            <a:pt x="338" y="3593"/>
                            <a:pt x="837" y="2716"/>
                            <a:pt x="1147" y="2372"/>
                          </a:cubicBezTo>
                          <a:cubicBezTo>
                            <a:pt x="1258" y="2248"/>
                            <a:pt x="1325" y="2180"/>
                            <a:pt x="1463" y="2180"/>
                          </a:cubicBezTo>
                          <a:cubicBezTo>
                            <a:pt x="1614" y="2180"/>
                            <a:pt x="1851" y="2262"/>
                            <a:pt x="2325" y="2442"/>
                          </a:cubicBezTo>
                          <a:cubicBezTo>
                            <a:pt x="2533" y="2521"/>
                            <a:pt x="2734" y="2556"/>
                            <a:pt x="2925" y="2556"/>
                          </a:cubicBezTo>
                          <a:cubicBezTo>
                            <a:pt x="3601" y="2556"/>
                            <a:pt x="4148" y="2114"/>
                            <a:pt x="4420" y="1603"/>
                          </a:cubicBezTo>
                          <a:cubicBezTo>
                            <a:pt x="4782" y="921"/>
                            <a:pt x="5100" y="725"/>
                            <a:pt x="5256" y="668"/>
                          </a:cubicBezTo>
                          <a:cubicBezTo>
                            <a:pt x="5347" y="636"/>
                            <a:pt x="5394" y="536"/>
                            <a:pt x="5361" y="444"/>
                          </a:cubicBezTo>
                          <a:cubicBezTo>
                            <a:pt x="5337" y="378"/>
                            <a:pt x="5276" y="335"/>
                            <a:pt x="5209" y="329"/>
                          </a:cubicBezTo>
                          <a:cubicBezTo>
                            <a:pt x="5291" y="285"/>
                            <a:pt x="5323" y="186"/>
                            <a:pt x="5284" y="100"/>
                          </a:cubicBezTo>
                          <a:cubicBezTo>
                            <a:pt x="5254" y="37"/>
                            <a:pt x="5191" y="1"/>
                            <a:pt x="5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a:off x="6498031" y="3803158"/>
                      <a:ext cx="43766" cy="23427"/>
                    </a:xfrm>
                    <a:custGeom>
                      <a:avLst/>
                      <a:gdLst/>
                      <a:ahLst/>
                      <a:cxnLst/>
                      <a:rect l="l" t="t" r="r" b="b"/>
                      <a:pathLst>
                        <a:path w="1530" h="819" extrusionOk="0">
                          <a:moveTo>
                            <a:pt x="1332" y="1"/>
                          </a:moveTo>
                          <a:cubicBezTo>
                            <a:pt x="1261" y="1"/>
                            <a:pt x="1194" y="44"/>
                            <a:pt x="1168" y="114"/>
                          </a:cubicBezTo>
                          <a:cubicBezTo>
                            <a:pt x="1150" y="161"/>
                            <a:pt x="993" y="231"/>
                            <a:pt x="900" y="272"/>
                          </a:cubicBezTo>
                          <a:lnTo>
                            <a:pt x="666" y="376"/>
                          </a:lnTo>
                          <a:cubicBezTo>
                            <a:pt x="510" y="445"/>
                            <a:pt x="436" y="470"/>
                            <a:pt x="395" y="470"/>
                          </a:cubicBezTo>
                          <a:cubicBezTo>
                            <a:pt x="369" y="470"/>
                            <a:pt x="357" y="459"/>
                            <a:pt x="347" y="444"/>
                          </a:cubicBezTo>
                          <a:cubicBezTo>
                            <a:pt x="314" y="391"/>
                            <a:pt x="257" y="362"/>
                            <a:pt x="199" y="362"/>
                          </a:cubicBezTo>
                          <a:cubicBezTo>
                            <a:pt x="167" y="362"/>
                            <a:pt x="135" y="371"/>
                            <a:pt x="106" y="389"/>
                          </a:cubicBezTo>
                          <a:cubicBezTo>
                            <a:pt x="25" y="440"/>
                            <a:pt x="0" y="549"/>
                            <a:pt x="52" y="630"/>
                          </a:cubicBezTo>
                          <a:cubicBezTo>
                            <a:pt x="141" y="772"/>
                            <a:pt x="258" y="819"/>
                            <a:pt x="381" y="819"/>
                          </a:cubicBezTo>
                          <a:cubicBezTo>
                            <a:pt x="529" y="819"/>
                            <a:pt x="685" y="750"/>
                            <a:pt x="807" y="696"/>
                          </a:cubicBezTo>
                          <a:lnTo>
                            <a:pt x="1042" y="592"/>
                          </a:lnTo>
                          <a:cubicBezTo>
                            <a:pt x="1231" y="508"/>
                            <a:pt x="1426" y="420"/>
                            <a:pt x="1495" y="237"/>
                          </a:cubicBezTo>
                          <a:cubicBezTo>
                            <a:pt x="1529" y="146"/>
                            <a:pt x="1483" y="46"/>
                            <a:pt x="1393" y="12"/>
                          </a:cubicBezTo>
                          <a:cubicBezTo>
                            <a:pt x="1372" y="4"/>
                            <a:pt x="1352"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a:off x="6496915" y="3787896"/>
                      <a:ext cx="39675" cy="25115"/>
                    </a:xfrm>
                    <a:custGeom>
                      <a:avLst/>
                      <a:gdLst/>
                      <a:ahLst/>
                      <a:cxnLst/>
                      <a:rect l="l" t="t" r="r" b="b"/>
                      <a:pathLst>
                        <a:path w="1387" h="878" extrusionOk="0">
                          <a:moveTo>
                            <a:pt x="1136" y="1"/>
                          </a:moveTo>
                          <a:cubicBezTo>
                            <a:pt x="997" y="1"/>
                            <a:pt x="855" y="64"/>
                            <a:pt x="717" y="125"/>
                          </a:cubicBezTo>
                          <a:lnTo>
                            <a:pt x="482" y="229"/>
                          </a:lnTo>
                          <a:cubicBezTo>
                            <a:pt x="266" y="325"/>
                            <a:pt x="22" y="434"/>
                            <a:pt x="6" y="691"/>
                          </a:cubicBezTo>
                          <a:cubicBezTo>
                            <a:pt x="0" y="788"/>
                            <a:pt x="74" y="871"/>
                            <a:pt x="171" y="876"/>
                          </a:cubicBezTo>
                          <a:cubicBezTo>
                            <a:pt x="174" y="877"/>
                            <a:pt x="177" y="877"/>
                            <a:pt x="181" y="877"/>
                          </a:cubicBezTo>
                          <a:cubicBezTo>
                            <a:pt x="272" y="877"/>
                            <a:pt x="350" y="805"/>
                            <a:pt x="356" y="712"/>
                          </a:cubicBezTo>
                          <a:cubicBezTo>
                            <a:pt x="359" y="667"/>
                            <a:pt x="531" y="591"/>
                            <a:pt x="623" y="550"/>
                          </a:cubicBezTo>
                          <a:lnTo>
                            <a:pt x="859" y="446"/>
                          </a:lnTo>
                          <a:cubicBezTo>
                            <a:pt x="943" y="407"/>
                            <a:pt x="1066" y="350"/>
                            <a:pt x="1130" y="350"/>
                          </a:cubicBezTo>
                          <a:cubicBezTo>
                            <a:pt x="1138" y="350"/>
                            <a:pt x="1144" y="351"/>
                            <a:pt x="1150" y="352"/>
                          </a:cubicBezTo>
                          <a:cubicBezTo>
                            <a:pt x="1164" y="356"/>
                            <a:pt x="1179" y="357"/>
                            <a:pt x="1192" y="357"/>
                          </a:cubicBezTo>
                          <a:cubicBezTo>
                            <a:pt x="1272" y="357"/>
                            <a:pt x="1343" y="305"/>
                            <a:pt x="1363" y="225"/>
                          </a:cubicBezTo>
                          <a:cubicBezTo>
                            <a:pt x="1386" y="132"/>
                            <a:pt x="1330" y="36"/>
                            <a:pt x="1235" y="13"/>
                          </a:cubicBezTo>
                          <a:cubicBezTo>
                            <a:pt x="1203" y="4"/>
                            <a:pt x="1169" y="1"/>
                            <a:pt x="1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4"/>
                    <p:cNvSpPr/>
                    <p:nvPr/>
                  </p:nvSpPr>
                  <p:spPr>
                    <a:xfrm>
                      <a:off x="6529610" y="3802758"/>
                      <a:ext cx="39990" cy="16505"/>
                    </a:xfrm>
                    <a:custGeom>
                      <a:avLst/>
                      <a:gdLst/>
                      <a:ahLst/>
                      <a:cxnLst/>
                      <a:rect l="l" t="t" r="r" b="b"/>
                      <a:pathLst>
                        <a:path w="1398" h="577" extrusionOk="0">
                          <a:moveTo>
                            <a:pt x="1198" y="0"/>
                          </a:moveTo>
                          <a:cubicBezTo>
                            <a:pt x="1175" y="0"/>
                            <a:pt x="1150" y="5"/>
                            <a:pt x="1127" y="16"/>
                          </a:cubicBezTo>
                          <a:cubicBezTo>
                            <a:pt x="846" y="140"/>
                            <a:pt x="636" y="226"/>
                            <a:pt x="483" y="226"/>
                          </a:cubicBezTo>
                          <a:cubicBezTo>
                            <a:pt x="414" y="226"/>
                            <a:pt x="357" y="209"/>
                            <a:pt x="310" y="169"/>
                          </a:cubicBezTo>
                          <a:cubicBezTo>
                            <a:pt x="277" y="140"/>
                            <a:pt x="236" y="125"/>
                            <a:pt x="195" y="125"/>
                          </a:cubicBezTo>
                          <a:cubicBezTo>
                            <a:pt x="146" y="125"/>
                            <a:pt x="97" y="146"/>
                            <a:pt x="63" y="186"/>
                          </a:cubicBezTo>
                          <a:cubicBezTo>
                            <a:pt x="0" y="259"/>
                            <a:pt x="7" y="370"/>
                            <a:pt x="81" y="432"/>
                          </a:cubicBezTo>
                          <a:cubicBezTo>
                            <a:pt x="200" y="536"/>
                            <a:pt x="334" y="576"/>
                            <a:pt x="476" y="576"/>
                          </a:cubicBezTo>
                          <a:cubicBezTo>
                            <a:pt x="726" y="576"/>
                            <a:pt x="1000" y="454"/>
                            <a:pt x="1269" y="336"/>
                          </a:cubicBezTo>
                          <a:cubicBezTo>
                            <a:pt x="1357" y="297"/>
                            <a:pt x="1397" y="193"/>
                            <a:pt x="1358" y="105"/>
                          </a:cubicBezTo>
                          <a:cubicBezTo>
                            <a:pt x="1330" y="40"/>
                            <a:pt x="1265"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4"/>
                    <p:cNvSpPr/>
                    <p:nvPr/>
                  </p:nvSpPr>
                  <p:spPr>
                    <a:xfrm>
                      <a:off x="6523088" y="3773123"/>
                      <a:ext cx="33382" cy="29921"/>
                    </a:xfrm>
                    <a:custGeom>
                      <a:avLst/>
                      <a:gdLst/>
                      <a:ahLst/>
                      <a:cxnLst/>
                      <a:rect l="l" t="t" r="r" b="b"/>
                      <a:pathLst>
                        <a:path w="1167" h="1046" extrusionOk="0">
                          <a:moveTo>
                            <a:pt x="968" y="0"/>
                          </a:moveTo>
                          <a:cubicBezTo>
                            <a:pt x="944" y="0"/>
                            <a:pt x="919" y="5"/>
                            <a:pt x="896" y="16"/>
                          </a:cubicBezTo>
                          <a:cubicBezTo>
                            <a:pt x="456" y="210"/>
                            <a:pt x="0" y="412"/>
                            <a:pt x="27" y="880"/>
                          </a:cubicBezTo>
                          <a:cubicBezTo>
                            <a:pt x="32" y="974"/>
                            <a:pt x="109" y="1045"/>
                            <a:pt x="201" y="1045"/>
                          </a:cubicBezTo>
                          <a:lnTo>
                            <a:pt x="211" y="1045"/>
                          </a:lnTo>
                          <a:cubicBezTo>
                            <a:pt x="307" y="1039"/>
                            <a:pt x="381" y="957"/>
                            <a:pt x="376" y="861"/>
                          </a:cubicBezTo>
                          <a:cubicBezTo>
                            <a:pt x="364" y="649"/>
                            <a:pt x="618" y="521"/>
                            <a:pt x="1038" y="335"/>
                          </a:cubicBezTo>
                          <a:cubicBezTo>
                            <a:pt x="1126" y="296"/>
                            <a:pt x="1166" y="192"/>
                            <a:pt x="1127" y="104"/>
                          </a:cubicBezTo>
                          <a:cubicBezTo>
                            <a:pt x="1099" y="39"/>
                            <a:pt x="1034"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4"/>
                    <p:cNvSpPr/>
                    <p:nvPr/>
                  </p:nvSpPr>
                  <p:spPr>
                    <a:xfrm>
                      <a:off x="6547002" y="3732018"/>
                      <a:ext cx="104637" cy="84642"/>
                    </a:xfrm>
                    <a:custGeom>
                      <a:avLst/>
                      <a:gdLst/>
                      <a:ahLst/>
                      <a:cxnLst/>
                      <a:rect l="l" t="t" r="r" b="b"/>
                      <a:pathLst>
                        <a:path w="3658" h="2959" extrusionOk="0">
                          <a:moveTo>
                            <a:pt x="2449" y="351"/>
                          </a:moveTo>
                          <a:cubicBezTo>
                            <a:pt x="2735" y="351"/>
                            <a:pt x="3009" y="517"/>
                            <a:pt x="3132" y="795"/>
                          </a:cubicBezTo>
                          <a:lnTo>
                            <a:pt x="3213" y="976"/>
                          </a:lnTo>
                          <a:cubicBezTo>
                            <a:pt x="3293" y="1157"/>
                            <a:pt x="3298" y="1360"/>
                            <a:pt x="3225" y="1547"/>
                          </a:cubicBezTo>
                          <a:cubicBezTo>
                            <a:pt x="3153" y="1734"/>
                            <a:pt x="3013" y="1881"/>
                            <a:pt x="2832" y="1961"/>
                          </a:cubicBezTo>
                          <a:lnTo>
                            <a:pt x="1511" y="2546"/>
                          </a:lnTo>
                          <a:cubicBezTo>
                            <a:pt x="1415" y="2588"/>
                            <a:pt x="1313" y="2609"/>
                            <a:pt x="1211" y="2609"/>
                          </a:cubicBezTo>
                          <a:cubicBezTo>
                            <a:pt x="1120" y="2609"/>
                            <a:pt x="1028" y="2592"/>
                            <a:pt x="940" y="2558"/>
                          </a:cubicBezTo>
                          <a:cubicBezTo>
                            <a:pt x="753" y="2485"/>
                            <a:pt x="607" y="2347"/>
                            <a:pt x="527" y="2165"/>
                          </a:cubicBezTo>
                          <a:lnTo>
                            <a:pt x="446" y="1984"/>
                          </a:lnTo>
                          <a:cubicBezTo>
                            <a:pt x="366" y="1803"/>
                            <a:pt x="361" y="1600"/>
                            <a:pt x="434" y="1414"/>
                          </a:cubicBezTo>
                          <a:cubicBezTo>
                            <a:pt x="506" y="1227"/>
                            <a:pt x="646" y="1080"/>
                            <a:pt x="826" y="1000"/>
                          </a:cubicBezTo>
                          <a:lnTo>
                            <a:pt x="2148" y="415"/>
                          </a:lnTo>
                          <a:cubicBezTo>
                            <a:pt x="2245" y="371"/>
                            <a:pt x="2348" y="351"/>
                            <a:pt x="2449" y="351"/>
                          </a:cubicBezTo>
                          <a:close/>
                          <a:moveTo>
                            <a:pt x="2448" y="1"/>
                          </a:moveTo>
                          <a:cubicBezTo>
                            <a:pt x="2300" y="1"/>
                            <a:pt x="2150" y="31"/>
                            <a:pt x="2006" y="94"/>
                          </a:cubicBezTo>
                          <a:lnTo>
                            <a:pt x="685" y="679"/>
                          </a:lnTo>
                          <a:cubicBezTo>
                            <a:pt x="418" y="798"/>
                            <a:pt x="212" y="1013"/>
                            <a:pt x="108" y="1287"/>
                          </a:cubicBezTo>
                          <a:cubicBezTo>
                            <a:pt x="1" y="1561"/>
                            <a:pt x="8" y="1859"/>
                            <a:pt x="126" y="2126"/>
                          </a:cubicBezTo>
                          <a:lnTo>
                            <a:pt x="206" y="2306"/>
                          </a:lnTo>
                          <a:cubicBezTo>
                            <a:pt x="324" y="2573"/>
                            <a:pt x="540" y="2778"/>
                            <a:pt x="814" y="2885"/>
                          </a:cubicBezTo>
                          <a:cubicBezTo>
                            <a:pt x="943" y="2934"/>
                            <a:pt x="1078" y="2959"/>
                            <a:pt x="1211" y="2959"/>
                          </a:cubicBezTo>
                          <a:cubicBezTo>
                            <a:pt x="1362" y="2959"/>
                            <a:pt x="1511" y="2928"/>
                            <a:pt x="1653" y="2865"/>
                          </a:cubicBezTo>
                          <a:lnTo>
                            <a:pt x="2973" y="2281"/>
                          </a:lnTo>
                          <a:cubicBezTo>
                            <a:pt x="3240" y="2163"/>
                            <a:pt x="3446" y="1946"/>
                            <a:pt x="3551" y="1673"/>
                          </a:cubicBezTo>
                          <a:cubicBezTo>
                            <a:pt x="3657" y="1399"/>
                            <a:pt x="3651" y="1101"/>
                            <a:pt x="3533" y="834"/>
                          </a:cubicBezTo>
                          <a:lnTo>
                            <a:pt x="3453" y="654"/>
                          </a:lnTo>
                          <a:cubicBezTo>
                            <a:pt x="3271" y="244"/>
                            <a:pt x="2869" y="1"/>
                            <a:pt x="2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34"/>
                  <p:cNvSpPr/>
                  <p:nvPr/>
                </p:nvSpPr>
                <p:spPr>
                  <a:xfrm rot="-1399362">
                    <a:off x="6577543" y="3775527"/>
                    <a:ext cx="54558" cy="1303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2" name="Google Shape;1552;p34"/>
              <p:cNvGrpSpPr/>
              <p:nvPr/>
            </p:nvGrpSpPr>
            <p:grpSpPr>
              <a:xfrm>
                <a:off x="6358949" y="3732018"/>
                <a:ext cx="292690" cy="179339"/>
                <a:chOff x="6358949" y="3732018"/>
                <a:chExt cx="292690" cy="179339"/>
              </a:xfrm>
            </p:grpSpPr>
            <p:sp>
              <p:nvSpPr>
                <p:cNvPr id="1553" name="Google Shape;1553;p34"/>
                <p:cNvSpPr/>
                <p:nvPr/>
              </p:nvSpPr>
              <p:spPr>
                <a:xfrm>
                  <a:off x="6360985" y="3808507"/>
                  <a:ext cx="150233" cy="97772"/>
                </a:xfrm>
                <a:custGeom>
                  <a:avLst/>
                  <a:gdLst/>
                  <a:ahLst/>
                  <a:cxnLst/>
                  <a:rect l="l" t="t" r="r" b="b"/>
                  <a:pathLst>
                    <a:path w="5252" h="3418" extrusionOk="0">
                      <a:moveTo>
                        <a:pt x="5159" y="0"/>
                      </a:moveTo>
                      <a:cubicBezTo>
                        <a:pt x="5123" y="0"/>
                        <a:pt x="5019" y="30"/>
                        <a:pt x="4729" y="188"/>
                      </a:cubicBezTo>
                      <a:cubicBezTo>
                        <a:pt x="4261" y="443"/>
                        <a:pt x="3932" y="946"/>
                        <a:pt x="3690" y="1350"/>
                      </a:cubicBezTo>
                      <a:cubicBezTo>
                        <a:pt x="3457" y="1738"/>
                        <a:pt x="3217" y="1920"/>
                        <a:pt x="2866" y="1920"/>
                      </a:cubicBezTo>
                      <a:cubicBezTo>
                        <a:pt x="2666" y="1920"/>
                        <a:pt x="2430" y="1860"/>
                        <a:pt x="2138" y="1746"/>
                      </a:cubicBezTo>
                      <a:cubicBezTo>
                        <a:pt x="1926" y="1663"/>
                        <a:pt x="1646" y="1553"/>
                        <a:pt x="1352" y="1553"/>
                      </a:cubicBezTo>
                      <a:cubicBezTo>
                        <a:pt x="1041" y="1553"/>
                        <a:pt x="716" y="1676"/>
                        <a:pt x="441" y="2084"/>
                      </a:cubicBezTo>
                      <a:cubicBezTo>
                        <a:pt x="58" y="2651"/>
                        <a:pt x="1" y="3417"/>
                        <a:pt x="1" y="3417"/>
                      </a:cubicBezTo>
                      <a:cubicBezTo>
                        <a:pt x="1" y="3417"/>
                        <a:pt x="510" y="2518"/>
                        <a:pt x="836" y="2156"/>
                      </a:cubicBezTo>
                      <a:cubicBezTo>
                        <a:pt x="991" y="1984"/>
                        <a:pt x="1108" y="1905"/>
                        <a:pt x="1282" y="1905"/>
                      </a:cubicBezTo>
                      <a:cubicBezTo>
                        <a:pt x="1476" y="1905"/>
                        <a:pt x="1740" y="2003"/>
                        <a:pt x="2207" y="2180"/>
                      </a:cubicBezTo>
                      <a:cubicBezTo>
                        <a:pt x="2396" y="2252"/>
                        <a:pt x="2577" y="2284"/>
                        <a:pt x="2748" y="2284"/>
                      </a:cubicBezTo>
                      <a:cubicBezTo>
                        <a:pt x="3374" y="2284"/>
                        <a:pt x="3855" y="1856"/>
                        <a:pt x="4086" y="1421"/>
                      </a:cubicBezTo>
                      <a:cubicBezTo>
                        <a:pt x="4599" y="455"/>
                        <a:pt x="5055" y="369"/>
                        <a:pt x="5202" y="369"/>
                      </a:cubicBezTo>
                      <a:cubicBezTo>
                        <a:pt x="5234" y="369"/>
                        <a:pt x="5251" y="373"/>
                        <a:pt x="5251" y="373"/>
                      </a:cubicBezTo>
                      <a:lnTo>
                        <a:pt x="5179" y="12"/>
                      </a:lnTo>
                      <a:cubicBezTo>
                        <a:pt x="5179" y="12"/>
                        <a:pt x="5182" y="0"/>
                        <a:pt x="5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4"/>
                <p:cNvSpPr/>
                <p:nvPr/>
              </p:nvSpPr>
              <p:spPr>
                <a:xfrm>
                  <a:off x="6499775" y="3797952"/>
                  <a:ext cx="38960" cy="23685"/>
                </a:xfrm>
                <a:custGeom>
                  <a:avLst/>
                  <a:gdLst/>
                  <a:ahLst/>
                  <a:cxnLst/>
                  <a:rect l="l" t="t" r="r" b="b"/>
                  <a:pathLst>
                    <a:path w="1362" h="828" extrusionOk="0">
                      <a:moveTo>
                        <a:pt x="1036" y="1"/>
                      </a:moveTo>
                      <a:cubicBezTo>
                        <a:pt x="937" y="1"/>
                        <a:pt x="818" y="53"/>
                        <a:pt x="688" y="111"/>
                      </a:cubicBezTo>
                      <a:lnTo>
                        <a:pt x="453" y="214"/>
                      </a:lnTo>
                      <a:cubicBezTo>
                        <a:pt x="203" y="325"/>
                        <a:pt x="1" y="418"/>
                        <a:pt x="111" y="666"/>
                      </a:cubicBezTo>
                      <a:cubicBezTo>
                        <a:pt x="163" y="785"/>
                        <a:pt x="237" y="827"/>
                        <a:pt x="327" y="827"/>
                      </a:cubicBezTo>
                      <a:cubicBezTo>
                        <a:pt x="426" y="827"/>
                        <a:pt x="545" y="776"/>
                        <a:pt x="675" y="717"/>
                      </a:cubicBezTo>
                      <a:lnTo>
                        <a:pt x="911" y="614"/>
                      </a:lnTo>
                      <a:cubicBezTo>
                        <a:pt x="1159" y="503"/>
                        <a:pt x="1361" y="410"/>
                        <a:pt x="1251" y="162"/>
                      </a:cubicBezTo>
                      <a:cubicBezTo>
                        <a:pt x="1199" y="43"/>
                        <a:pt x="1125" y="1"/>
                        <a:pt x="1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4"/>
                <p:cNvSpPr/>
                <p:nvPr/>
              </p:nvSpPr>
              <p:spPr>
                <a:xfrm>
                  <a:off x="6524147" y="3765514"/>
                  <a:ext cx="80237" cy="48743"/>
                </a:xfrm>
                <a:custGeom>
                  <a:avLst/>
                  <a:gdLst/>
                  <a:ahLst/>
                  <a:cxnLst/>
                  <a:rect l="l" t="t" r="r" b="b"/>
                  <a:pathLst>
                    <a:path w="2805" h="1704" extrusionOk="0">
                      <a:moveTo>
                        <a:pt x="2132" y="1"/>
                      </a:moveTo>
                      <a:cubicBezTo>
                        <a:pt x="1928" y="1"/>
                        <a:pt x="1683" y="107"/>
                        <a:pt x="1414" y="227"/>
                      </a:cubicBezTo>
                      <a:lnTo>
                        <a:pt x="930" y="441"/>
                      </a:lnTo>
                      <a:cubicBezTo>
                        <a:pt x="417" y="668"/>
                        <a:pt x="0" y="860"/>
                        <a:pt x="227" y="1372"/>
                      </a:cubicBezTo>
                      <a:cubicBezTo>
                        <a:pt x="335" y="1616"/>
                        <a:pt x="487" y="1703"/>
                        <a:pt x="672" y="1703"/>
                      </a:cubicBezTo>
                      <a:cubicBezTo>
                        <a:pt x="876" y="1703"/>
                        <a:pt x="1120" y="1597"/>
                        <a:pt x="1389" y="1478"/>
                      </a:cubicBezTo>
                      <a:lnTo>
                        <a:pt x="1873" y="1263"/>
                      </a:lnTo>
                      <a:cubicBezTo>
                        <a:pt x="2386" y="1036"/>
                        <a:pt x="2804" y="845"/>
                        <a:pt x="2576" y="332"/>
                      </a:cubicBezTo>
                      <a:cubicBezTo>
                        <a:pt x="2468" y="88"/>
                        <a:pt x="2317" y="1"/>
                        <a:pt x="2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34"/>
                <p:cNvGrpSpPr/>
                <p:nvPr/>
              </p:nvGrpSpPr>
              <p:grpSpPr>
                <a:xfrm>
                  <a:off x="6358949" y="3732018"/>
                  <a:ext cx="292690" cy="179339"/>
                  <a:chOff x="6358949" y="3732018"/>
                  <a:chExt cx="292690" cy="179339"/>
                </a:xfrm>
              </p:grpSpPr>
              <p:sp>
                <p:nvSpPr>
                  <p:cNvPr id="1557" name="Google Shape;1557;p34"/>
                  <p:cNvSpPr/>
                  <p:nvPr/>
                </p:nvSpPr>
                <p:spPr>
                  <a:xfrm>
                    <a:off x="6547088" y="3733162"/>
                    <a:ext cx="104494" cy="82411"/>
                  </a:xfrm>
                  <a:custGeom>
                    <a:avLst/>
                    <a:gdLst/>
                    <a:ahLst/>
                    <a:cxnLst/>
                    <a:rect l="l" t="t" r="r" b="b"/>
                    <a:pathLst>
                      <a:path w="3653" h="2881" extrusionOk="0">
                        <a:moveTo>
                          <a:pt x="2662" y="0"/>
                        </a:moveTo>
                        <a:cubicBezTo>
                          <a:pt x="2595" y="0"/>
                          <a:pt x="2527" y="14"/>
                          <a:pt x="2462" y="43"/>
                        </a:cubicBezTo>
                        <a:lnTo>
                          <a:pt x="364" y="971"/>
                        </a:lnTo>
                        <a:cubicBezTo>
                          <a:pt x="115" y="1082"/>
                          <a:pt x="1" y="1377"/>
                          <a:pt x="111" y="1627"/>
                        </a:cubicBezTo>
                        <a:lnTo>
                          <a:pt x="535" y="2584"/>
                        </a:lnTo>
                        <a:cubicBezTo>
                          <a:pt x="617" y="2770"/>
                          <a:pt x="800" y="2880"/>
                          <a:pt x="990" y="2880"/>
                        </a:cubicBezTo>
                        <a:cubicBezTo>
                          <a:pt x="1057" y="2880"/>
                          <a:pt x="1125" y="2867"/>
                          <a:pt x="1190" y="2838"/>
                        </a:cubicBezTo>
                        <a:lnTo>
                          <a:pt x="3289" y="1908"/>
                        </a:lnTo>
                        <a:cubicBezTo>
                          <a:pt x="3538" y="1799"/>
                          <a:pt x="3652" y="1503"/>
                          <a:pt x="3541" y="1253"/>
                        </a:cubicBezTo>
                        <a:lnTo>
                          <a:pt x="3117" y="297"/>
                        </a:lnTo>
                        <a:cubicBezTo>
                          <a:pt x="3035" y="111"/>
                          <a:pt x="285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4"/>
                  <p:cNvSpPr/>
                  <p:nvPr/>
                </p:nvSpPr>
                <p:spPr>
                  <a:xfrm rot="-1399362">
                    <a:off x="6577543" y="3775527"/>
                    <a:ext cx="54558" cy="1303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34"/>
                  <p:cNvGrpSpPr/>
                  <p:nvPr/>
                </p:nvGrpSpPr>
                <p:grpSpPr>
                  <a:xfrm>
                    <a:off x="6358949" y="3732018"/>
                    <a:ext cx="292690" cy="179339"/>
                    <a:chOff x="6358949" y="3732018"/>
                    <a:chExt cx="292690" cy="179339"/>
                  </a:xfrm>
                </p:grpSpPr>
                <p:sp>
                  <p:nvSpPr>
                    <p:cNvPr id="1560" name="Google Shape;1560;p34"/>
                    <p:cNvSpPr/>
                    <p:nvPr/>
                  </p:nvSpPr>
                  <p:spPr>
                    <a:xfrm>
                      <a:off x="6358949" y="3805776"/>
                      <a:ext cx="154324" cy="105581"/>
                    </a:xfrm>
                    <a:custGeom>
                      <a:avLst/>
                      <a:gdLst/>
                      <a:ahLst/>
                      <a:cxnLst/>
                      <a:rect l="l" t="t" r="r" b="b"/>
                      <a:pathLst>
                        <a:path w="5395" h="3691" extrusionOk="0">
                          <a:moveTo>
                            <a:pt x="4373" y="1008"/>
                          </a:moveTo>
                          <a:cubicBezTo>
                            <a:pt x="4287" y="1130"/>
                            <a:pt x="4199" y="1273"/>
                            <a:pt x="4111" y="1439"/>
                          </a:cubicBezTo>
                          <a:cubicBezTo>
                            <a:pt x="4045" y="1563"/>
                            <a:pt x="3944" y="1705"/>
                            <a:pt x="3809" y="1834"/>
                          </a:cubicBezTo>
                          <a:cubicBezTo>
                            <a:pt x="3882" y="1750"/>
                            <a:pt x="3952" y="1653"/>
                            <a:pt x="4021" y="1539"/>
                          </a:cubicBezTo>
                          <a:cubicBezTo>
                            <a:pt x="4129" y="1357"/>
                            <a:pt x="4245" y="1174"/>
                            <a:pt x="4373" y="1008"/>
                          </a:cubicBezTo>
                          <a:close/>
                          <a:moveTo>
                            <a:pt x="1533" y="1827"/>
                          </a:moveTo>
                          <a:cubicBezTo>
                            <a:pt x="1766" y="1827"/>
                            <a:pt x="2007" y="1911"/>
                            <a:pt x="2255" y="2008"/>
                          </a:cubicBezTo>
                          <a:cubicBezTo>
                            <a:pt x="2563" y="2128"/>
                            <a:pt x="2824" y="2192"/>
                            <a:pt x="3048" y="2192"/>
                          </a:cubicBezTo>
                          <a:cubicBezTo>
                            <a:pt x="3084" y="2192"/>
                            <a:pt x="3119" y="2190"/>
                            <a:pt x="3153" y="2187"/>
                          </a:cubicBezTo>
                          <a:lnTo>
                            <a:pt x="3153" y="2187"/>
                          </a:lnTo>
                          <a:cubicBezTo>
                            <a:pt x="3082" y="2200"/>
                            <a:pt x="3008" y="2208"/>
                            <a:pt x="2931" y="2208"/>
                          </a:cubicBezTo>
                          <a:cubicBezTo>
                            <a:pt x="2782" y="2208"/>
                            <a:pt x="2621" y="2180"/>
                            <a:pt x="2450" y="2115"/>
                          </a:cubicBezTo>
                          <a:cubicBezTo>
                            <a:pt x="2004" y="1947"/>
                            <a:pt x="1715" y="1837"/>
                            <a:pt x="1487" y="1828"/>
                          </a:cubicBezTo>
                          <a:cubicBezTo>
                            <a:pt x="1502" y="1828"/>
                            <a:pt x="1518" y="1827"/>
                            <a:pt x="1533" y="1827"/>
                          </a:cubicBezTo>
                          <a:close/>
                          <a:moveTo>
                            <a:pt x="1072" y="1963"/>
                          </a:moveTo>
                          <a:lnTo>
                            <a:pt x="1072" y="1963"/>
                          </a:lnTo>
                          <a:cubicBezTo>
                            <a:pt x="1011" y="2008"/>
                            <a:pt x="951" y="2066"/>
                            <a:pt x="887" y="2137"/>
                          </a:cubicBezTo>
                          <a:cubicBezTo>
                            <a:pt x="845" y="2184"/>
                            <a:pt x="801" y="2238"/>
                            <a:pt x="754" y="2299"/>
                          </a:cubicBezTo>
                          <a:cubicBezTo>
                            <a:pt x="759" y="2293"/>
                            <a:pt x="762" y="2286"/>
                            <a:pt x="766" y="2281"/>
                          </a:cubicBezTo>
                          <a:cubicBezTo>
                            <a:pt x="863" y="2137"/>
                            <a:pt x="965" y="2034"/>
                            <a:pt x="1072" y="1963"/>
                          </a:cubicBezTo>
                          <a:close/>
                          <a:moveTo>
                            <a:pt x="5125" y="1"/>
                          </a:moveTo>
                          <a:cubicBezTo>
                            <a:pt x="5100" y="1"/>
                            <a:pt x="5075" y="6"/>
                            <a:pt x="5051" y="17"/>
                          </a:cubicBezTo>
                          <a:cubicBezTo>
                            <a:pt x="4992" y="46"/>
                            <a:pt x="4917" y="84"/>
                            <a:pt x="4825" y="133"/>
                          </a:cubicBezTo>
                          <a:cubicBezTo>
                            <a:pt x="4341" y="398"/>
                            <a:pt x="4008" y="879"/>
                            <a:pt x="3720" y="1359"/>
                          </a:cubicBezTo>
                          <a:cubicBezTo>
                            <a:pt x="3535" y="1667"/>
                            <a:pt x="3360" y="1842"/>
                            <a:pt x="3043" y="1842"/>
                          </a:cubicBezTo>
                          <a:cubicBezTo>
                            <a:pt x="2872" y="1842"/>
                            <a:pt x="2660" y="1791"/>
                            <a:pt x="2382" y="1682"/>
                          </a:cubicBezTo>
                          <a:cubicBezTo>
                            <a:pt x="2178" y="1602"/>
                            <a:pt x="1867" y="1480"/>
                            <a:pt x="1532" y="1480"/>
                          </a:cubicBezTo>
                          <a:cubicBezTo>
                            <a:pt x="1176" y="1480"/>
                            <a:pt x="792" y="1617"/>
                            <a:pt x="475" y="2085"/>
                          </a:cubicBezTo>
                          <a:cubicBezTo>
                            <a:pt x="72" y="2684"/>
                            <a:pt x="9" y="3470"/>
                            <a:pt x="6" y="3503"/>
                          </a:cubicBezTo>
                          <a:cubicBezTo>
                            <a:pt x="1" y="3584"/>
                            <a:pt x="52" y="3659"/>
                            <a:pt x="130" y="3684"/>
                          </a:cubicBezTo>
                          <a:cubicBezTo>
                            <a:pt x="147" y="3689"/>
                            <a:pt x="164" y="3691"/>
                            <a:pt x="181" y="3691"/>
                          </a:cubicBezTo>
                          <a:cubicBezTo>
                            <a:pt x="243" y="3691"/>
                            <a:pt x="302" y="3658"/>
                            <a:pt x="332" y="3602"/>
                          </a:cubicBezTo>
                          <a:cubicBezTo>
                            <a:pt x="338" y="3593"/>
                            <a:pt x="837" y="2716"/>
                            <a:pt x="1147" y="2372"/>
                          </a:cubicBezTo>
                          <a:cubicBezTo>
                            <a:pt x="1258" y="2248"/>
                            <a:pt x="1325" y="2180"/>
                            <a:pt x="1463" y="2180"/>
                          </a:cubicBezTo>
                          <a:cubicBezTo>
                            <a:pt x="1614" y="2180"/>
                            <a:pt x="1851" y="2262"/>
                            <a:pt x="2325" y="2442"/>
                          </a:cubicBezTo>
                          <a:cubicBezTo>
                            <a:pt x="2533" y="2521"/>
                            <a:pt x="2734" y="2556"/>
                            <a:pt x="2925" y="2556"/>
                          </a:cubicBezTo>
                          <a:cubicBezTo>
                            <a:pt x="3601" y="2556"/>
                            <a:pt x="4148" y="2114"/>
                            <a:pt x="4420" y="1603"/>
                          </a:cubicBezTo>
                          <a:cubicBezTo>
                            <a:pt x="4782" y="921"/>
                            <a:pt x="5100" y="725"/>
                            <a:pt x="5256" y="668"/>
                          </a:cubicBezTo>
                          <a:cubicBezTo>
                            <a:pt x="5347" y="636"/>
                            <a:pt x="5394" y="536"/>
                            <a:pt x="5361" y="444"/>
                          </a:cubicBezTo>
                          <a:cubicBezTo>
                            <a:pt x="5337" y="378"/>
                            <a:pt x="5276" y="335"/>
                            <a:pt x="5209" y="329"/>
                          </a:cubicBezTo>
                          <a:cubicBezTo>
                            <a:pt x="5291" y="285"/>
                            <a:pt x="5323" y="186"/>
                            <a:pt x="5284" y="100"/>
                          </a:cubicBezTo>
                          <a:cubicBezTo>
                            <a:pt x="5254" y="37"/>
                            <a:pt x="5191" y="1"/>
                            <a:pt x="5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547002" y="3732018"/>
                      <a:ext cx="104637" cy="84642"/>
                    </a:xfrm>
                    <a:custGeom>
                      <a:avLst/>
                      <a:gdLst/>
                      <a:ahLst/>
                      <a:cxnLst/>
                      <a:rect l="l" t="t" r="r" b="b"/>
                      <a:pathLst>
                        <a:path w="3658" h="2959" extrusionOk="0">
                          <a:moveTo>
                            <a:pt x="2449" y="351"/>
                          </a:moveTo>
                          <a:cubicBezTo>
                            <a:pt x="2735" y="351"/>
                            <a:pt x="3009" y="517"/>
                            <a:pt x="3132" y="795"/>
                          </a:cubicBezTo>
                          <a:lnTo>
                            <a:pt x="3213" y="976"/>
                          </a:lnTo>
                          <a:cubicBezTo>
                            <a:pt x="3293" y="1157"/>
                            <a:pt x="3298" y="1360"/>
                            <a:pt x="3225" y="1547"/>
                          </a:cubicBezTo>
                          <a:cubicBezTo>
                            <a:pt x="3153" y="1734"/>
                            <a:pt x="3013" y="1881"/>
                            <a:pt x="2832" y="1961"/>
                          </a:cubicBezTo>
                          <a:lnTo>
                            <a:pt x="1511" y="2546"/>
                          </a:lnTo>
                          <a:cubicBezTo>
                            <a:pt x="1415" y="2588"/>
                            <a:pt x="1313" y="2609"/>
                            <a:pt x="1211" y="2609"/>
                          </a:cubicBezTo>
                          <a:cubicBezTo>
                            <a:pt x="1120" y="2609"/>
                            <a:pt x="1028" y="2592"/>
                            <a:pt x="940" y="2558"/>
                          </a:cubicBezTo>
                          <a:cubicBezTo>
                            <a:pt x="753" y="2485"/>
                            <a:pt x="607" y="2347"/>
                            <a:pt x="527" y="2165"/>
                          </a:cubicBezTo>
                          <a:lnTo>
                            <a:pt x="446" y="1984"/>
                          </a:lnTo>
                          <a:cubicBezTo>
                            <a:pt x="366" y="1803"/>
                            <a:pt x="361" y="1600"/>
                            <a:pt x="434" y="1414"/>
                          </a:cubicBezTo>
                          <a:cubicBezTo>
                            <a:pt x="506" y="1227"/>
                            <a:pt x="646" y="1080"/>
                            <a:pt x="826" y="1000"/>
                          </a:cubicBezTo>
                          <a:lnTo>
                            <a:pt x="2148" y="415"/>
                          </a:lnTo>
                          <a:cubicBezTo>
                            <a:pt x="2245" y="371"/>
                            <a:pt x="2348" y="351"/>
                            <a:pt x="2449" y="351"/>
                          </a:cubicBezTo>
                          <a:close/>
                          <a:moveTo>
                            <a:pt x="2448" y="1"/>
                          </a:moveTo>
                          <a:cubicBezTo>
                            <a:pt x="2300" y="1"/>
                            <a:pt x="2150" y="31"/>
                            <a:pt x="2006" y="94"/>
                          </a:cubicBezTo>
                          <a:lnTo>
                            <a:pt x="685" y="679"/>
                          </a:lnTo>
                          <a:cubicBezTo>
                            <a:pt x="418" y="798"/>
                            <a:pt x="212" y="1013"/>
                            <a:pt x="108" y="1287"/>
                          </a:cubicBezTo>
                          <a:cubicBezTo>
                            <a:pt x="1" y="1561"/>
                            <a:pt x="8" y="1859"/>
                            <a:pt x="126" y="2126"/>
                          </a:cubicBezTo>
                          <a:lnTo>
                            <a:pt x="206" y="2306"/>
                          </a:lnTo>
                          <a:cubicBezTo>
                            <a:pt x="324" y="2573"/>
                            <a:pt x="540" y="2778"/>
                            <a:pt x="814" y="2885"/>
                          </a:cubicBezTo>
                          <a:cubicBezTo>
                            <a:pt x="943" y="2934"/>
                            <a:pt x="1078" y="2959"/>
                            <a:pt x="1211" y="2959"/>
                          </a:cubicBezTo>
                          <a:cubicBezTo>
                            <a:pt x="1362" y="2959"/>
                            <a:pt x="1511" y="2928"/>
                            <a:pt x="1653" y="2865"/>
                          </a:cubicBezTo>
                          <a:lnTo>
                            <a:pt x="2973" y="2281"/>
                          </a:lnTo>
                          <a:cubicBezTo>
                            <a:pt x="3240" y="2163"/>
                            <a:pt x="3446" y="1946"/>
                            <a:pt x="3551" y="1673"/>
                          </a:cubicBezTo>
                          <a:cubicBezTo>
                            <a:pt x="3657" y="1399"/>
                            <a:pt x="3651" y="1101"/>
                            <a:pt x="3533" y="834"/>
                          </a:cubicBezTo>
                          <a:lnTo>
                            <a:pt x="3453" y="654"/>
                          </a:lnTo>
                          <a:cubicBezTo>
                            <a:pt x="3271" y="244"/>
                            <a:pt x="2869" y="1"/>
                            <a:pt x="2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523088" y="3773723"/>
                      <a:ext cx="33382" cy="29921"/>
                    </a:xfrm>
                    <a:custGeom>
                      <a:avLst/>
                      <a:gdLst/>
                      <a:ahLst/>
                      <a:cxnLst/>
                      <a:rect l="l" t="t" r="r" b="b"/>
                      <a:pathLst>
                        <a:path w="1167" h="1046" extrusionOk="0">
                          <a:moveTo>
                            <a:pt x="968" y="0"/>
                          </a:moveTo>
                          <a:cubicBezTo>
                            <a:pt x="944" y="0"/>
                            <a:pt x="919" y="5"/>
                            <a:pt x="896" y="16"/>
                          </a:cubicBezTo>
                          <a:cubicBezTo>
                            <a:pt x="456" y="210"/>
                            <a:pt x="0" y="412"/>
                            <a:pt x="27" y="880"/>
                          </a:cubicBezTo>
                          <a:cubicBezTo>
                            <a:pt x="32" y="974"/>
                            <a:pt x="109" y="1045"/>
                            <a:pt x="201" y="1045"/>
                          </a:cubicBezTo>
                          <a:lnTo>
                            <a:pt x="211" y="1045"/>
                          </a:lnTo>
                          <a:cubicBezTo>
                            <a:pt x="307" y="1039"/>
                            <a:pt x="381" y="957"/>
                            <a:pt x="376" y="861"/>
                          </a:cubicBezTo>
                          <a:cubicBezTo>
                            <a:pt x="364" y="649"/>
                            <a:pt x="618" y="521"/>
                            <a:pt x="1038" y="335"/>
                          </a:cubicBezTo>
                          <a:cubicBezTo>
                            <a:pt x="1126" y="296"/>
                            <a:pt x="1166" y="192"/>
                            <a:pt x="1127" y="104"/>
                          </a:cubicBezTo>
                          <a:cubicBezTo>
                            <a:pt x="1099" y="39"/>
                            <a:pt x="1034"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496915" y="3790021"/>
                      <a:ext cx="39675" cy="25115"/>
                    </a:xfrm>
                    <a:custGeom>
                      <a:avLst/>
                      <a:gdLst/>
                      <a:ahLst/>
                      <a:cxnLst/>
                      <a:rect l="l" t="t" r="r" b="b"/>
                      <a:pathLst>
                        <a:path w="1387" h="878" extrusionOk="0">
                          <a:moveTo>
                            <a:pt x="1136" y="1"/>
                          </a:moveTo>
                          <a:cubicBezTo>
                            <a:pt x="997" y="1"/>
                            <a:pt x="855" y="64"/>
                            <a:pt x="717" y="125"/>
                          </a:cubicBezTo>
                          <a:lnTo>
                            <a:pt x="482" y="229"/>
                          </a:lnTo>
                          <a:cubicBezTo>
                            <a:pt x="266" y="325"/>
                            <a:pt x="22" y="434"/>
                            <a:pt x="6" y="691"/>
                          </a:cubicBezTo>
                          <a:cubicBezTo>
                            <a:pt x="0" y="788"/>
                            <a:pt x="74" y="871"/>
                            <a:pt x="171" y="876"/>
                          </a:cubicBezTo>
                          <a:cubicBezTo>
                            <a:pt x="174" y="877"/>
                            <a:pt x="177" y="877"/>
                            <a:pt x="181" y="877"/>
                          </a:cubicBezTo>
                          <a:cubicBezTo>
                            <a:pt x="272" y="877"/>
                            <a:pt x="350" y="805"/>
                            <a:pt x="356" y="712"/>
                          </a:cubicBezTo>
                          <a:cubicBezTo>
                            <a:pt x="359" y="667"/>
                            <a:pt x="531" y="591"/>
                            <a:pt x="623" y="550"/>
                          </a:cubicBezTo>
                          <a:lnTo>
                            <a:pt x="859" y="446"/>
                          </a:lnTo>
                          <a:cubicBezTo>
                            <a:pt x="943" y="407"/>
                            <a:pt x="1066" y="350"/>
                            <a:pt x="1130" y="350"/>
                          </a:cubicBezTo>
                          <a:cubicBezTo>
                            <a:pt x="1138" y="350"/>
                            <a:pt x="1144" y="351"/>
                            <a:pt x="1150" y="352"/>
                          </a:cubicBezTo>
                          <a:cubicBezTo>
                            <a:pt x="1164" y="356"/>
                            <a:pt x="1179" y="357"/>
                            <a:pt x="1192" y="357"/>
                          </a:cubicBezTo>
                          <a:cubicBezTo>
                            <a:pt x="1272" y="357"/>
                            <a:pt x="1343" y="305"/>
                            <a:pt x="1363" y="225"/>
                          </a:cubicBezTo>
                          <a:cubicBezTo>
                            <a:pt x="1386" y="132"/>
                            <a:pt x="1330" y="36"/>
                            <a:pt x="1235" y="13"/>
                          </a:cubicBezTo>
                          <a:cubicBezTo>
                            <a:pt x="1203" y="4"/>
                            <a:pt x="1169" y="1"/>
                            <a:pt x="1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497368" y="3802758"/>
                      <a:ext cx="43766" cy="23427"/>
                    </a:xfrm>
                    <a:custGeom>
                      <a:avLst/>
                      <a:gdLst/>
                      <a:ahLst/>
                      <a:cxnLst/>
                      <a:rect l="l" t="t" r="r" b="b"/>
                      <a:pathLst>
                        <a:path w="1530" h="819" extrusionOk="0">
                          <a:moveTo>
                            <a:pt x="1332" y="1"/>
                          </a:moveTo>
                          <a:cubicBezTo>
                            <a:pt x="1261" y="1"/>
                            <a:pt x="1194" y="44"/>
                            <a:pt x="1168" y="114"/>
                          </a:cubicBezTo>
                          <a:cubicBezTo>
                            <a:pt x="1150" y="161"/>
                            <a:pt x="993" y="231"/>
                            <a:pt x="900" y="272"/>
                          </a:cubicBezTo>
                          <a:lnTo>
                            <a:pt x="666" y="376"/>
                          </a:lnTo>
                          <a:cubicBezTo>
                            <a:pt x="510" y="445"/>
                            <a:pt x="436" y="470"/>
                            <a:pt x="395" y="470"/>
                          </a:cubicBezTo>
                          <a:cubicBezTo>
                            <a:pt x="369" y="470"/>
                            <a:pt x="357" y="459"/>
                            <a:pt x="347" y="444"/>
                          </a:cubicBezTo>
                          <a:cubicBezTo>
                            <a:pt x="314" y="391"/>
                            <a:pt x="257" y="362"/>
                            <a:pt x="199" y="362"/>
                          </a:cubicBezTo>
                          <a:cubicBezTo>
                            <a:pt x="167" y="362"/>
                            <a:pt x="135" y="371"/>
                            <a:pt x="106" y="389"/>
                          </a:cubicBezTo>
                          <a:cubicBezTo>
                            <a:pt x="25" y="440"/>
                            <a:pt x="0" y="549"/>
                            <a:pt x="52" y="630"/>
                          </a:cubicBezTo>
                          <a:cubicBezTo>
                            <a:pt x="141" y="772"/>
                            <a:pt x="258" y="819"/>
                            <a:pt x="381" y="819"/>
                          </a:cubicBezTo>
                          <a:cubicBezTo>
                            <a:pt x="529" y="819"/>
                            <a:pt x="685" y="750"/>
                            <a:pt x="807" y="696"/>
                          </a:cubicBezTo>
                          <a:lnTo>
                            <a:pt x="1042" y="592"/>
                          </a:lnTo>
                          <a:cubicBezTo>
                            <a:pt x="1231" y="508"/>
                            <a:pt x="1426" y="420"/>
                            <a:pt x="1495" y="237"/>
                          </a:cubicBezTo>
                          <a:cubicBezTo>
                            <a:pt x="1529" y="146"/>
                            <a:pt x="1483" y="46"/>
                            <a:pt x="1393" y="12"/>
                          </a:cubicBezTo>
                          <a:cubicBezTo>
                            <a:pt x="1372" y="4"/>
                            <a:pt x="1352" y="1"/>
                            <a:pt x="1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529610" y="3802758"/>
                      <a:ext cx="39990" cy="16505"/>
                    </a:xfrm>
                    <a:custGeom>
                      <a:avLst/>
                      <a:gdLst/>
                      <a:ahLst/>
                      <a:cxnLst/>
                      <a:rect l="l" t="t" r="r" b="b"/>
                      <a:pathLst>
                        <a:path w="1398" h="577" extrusionOk="0">
                          <a:moveTo>
                            <a:pt x="1198" y="0"/>
                          </a:moveTo>
                          <a:cubicBezTo>
                            <a:pt x="1175" y="0"/>
                            <a:pt x="1150" y="5"/>
                            <a:pt x="1127" y="16"/>
                          </a:cubicBezTo>
                          <a:cubicBezTo>
                            <a:pt x="846" y="140"/>
                            <a:pt x="636" y="226"/>
                            <a:pt x="483" y="226"/>
                          </a:cubicBezTo>
                          <a:cubicBezTo>
                            <a:pt x="414" y="226"/>
                            <a:pt x="357" y="209"/>
                            <a:pt x="310" y="169"/>
                          </a:cubicBezTo>
                          <a:cubicBezTo>
                            <a:pt x="277" y="140"/>
                            <a:pt x="236" y="125"/>
                            <a:pt x="195" y="125"/>
                          </a:cubicBezTo>
                          <a:cubicBezTo>
                            <a:pt x="146" y="125"/>
                            <a:pt x="97" y="146"/>
                            <a:pt x="63" y="186"/>
                          </a:cubicBezTo>
                          <a:cubicBezTo>
                            <a:pt x="0" y="259"/>
                            <a:pt x="7" y="370"/>
                            <a:pt x="81" y="432"/>
                          </a:cubicBezTo>
                          <a:cubicBezTo>
                            <a:pt x="200" y="536"/>
                            <a:pt x="334" y="576"/>
                            <a:pt x="476" y="576"/>
                          </a:cubicBezTo>
                          <a:cubicBezTo>
                            <a:pt x="726" y="576"/>
                            <a:pt x="1000" y="454"/>
                            <a:pt x="1269" y="336"/>
                          </a:cubicBezTo>
                          <a:cubicBezTo>
                            <a:pt x="1357" y="297"/>
                            <a:pt x="1397" y="193"/>
                            <a:pt x="1358" y="105"/>
                          </a:cubicBezTo>
                          <a:cubicBezTo>
                            <a:pt x="1330" y="40"/>
                            <a:pt x="1265"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03" y="236764"/>
            <a:ext cx="5338500" cy="855768"/>
          </a:xfrm>
        </p:spPr>
        <p:txBody>
          <a:bodyPr/>
          <a:lstStyle/>
          <a:p>
            <a:r>
              <a:rPr lang="fa-IR" sz="4000" b="1" dirty="0" smtClean="0">
                <a:solidFill>
                  <a:schemeClr val="bg1">
                    <a:lumMod val="25000"/>
                  </a:schemeClr>
                </a:solidFill>
                <a:cs typeface="B Nazanin" panose="00000400000000000000" pitchFamily="2" charset="-78"/>
              </a:rPr>
              <a:t>راهکارهای اجرایی</a:t>
            </a:r>
            <a:endParaRPr lang="en-US" sz="4000" b="1" dirty="0">
              <a:solidFill>
                <a:schemeClr val="bg1">
                  <a:lumMod val="25000"/>
                </a:schemeClr>
              </a:solidFill>
              <a:cs typeface="B Nazanin" panose="00000400000000000000" pitchFamily="2" charset="-78"/>
            </a:endParaRPr>
          </a:p>
        </p:txBody>
      </p:sp>
      <p:sp>
        <p:nvSpPr>
          <p:cNvPr id="3" name="Title 2"/>
          <p:cNvSpPr>
            <a:spLocks noGrp="1"/>
          </p:cNvSpPr>
          <p:nvPr>
            <p:ph type="title" idx="2"/>
          </p:nvPr>
        </p:nvSpPr>
        <p:spPr>
          <a:xfrm>
            <a:off x="2869140" y="1912084"/>
            <a:ext cx="5338500" cy="2477035"/>
          </a:xfrm>
        </p:spPr>
        <p:txBody>
          <a:bodyPr/>
          <a:lstStyle/>
          <a:p>
            <a:pPr rtl="1"/>
            <a:r>
              <a:rPr lang="fa-IR" b="1" dirty="0" smtClean="0">
                <a:solidFill>
                  <a:schemeClr val="accent3">
                    <a:lumMod val="50000"/>
                  </a:schemeClr>
                </a:solidFill>
                <a:cs typeface="B Nazanin" panose="00000400000000000000" pitchFamily="2" charset="-78"/>
              </a:rPr>
              <a:t>*جلب حمایت و همکاری</a:t>
            </a:r>
            <a:br>
              <a:rPr lang="fa-IR" b="1" dirty="0" smtClean="0">
                <a:solidFill>
                  <a:schemeClr val="accent3">
                    <a:lumMod val="50000"/>
                  </a:schemeClr>
                </a:solidFill>
                <a:cs typeface="B Nazanin" panose="00000400000000000000" pitchFamily="2" charset="-78"/>
              </a:rPr>
            </a:br>
            <a:r>
              <a:rPr lang="fa-IR" b="1" dirty="0" smtClean="0">
                <a:solidFill>
                  <a:schemeClr val="accent3">
                    <a:lumMod val="50000"/>
                  </a:schemeClr>
                </a:solidFill>
                <a:cs typeface="B Nazanin" panose="00000400000000000000" pitchFamily="2" charset="-78"/>
              </a:rPr>
              <a:t>*آموزش</a:t>
            </a:r>
            <a:br>
              <a:rPr lang="fa-IR" b="1" dirty="0" smtClean="0">
                <a:solidFill>
                  <a:schemeClr val="accent3">
                    <a:lumMod val="50000"/>
                  </a:schemeClr>
                </a:solidFill>
                <a:cs typeface="B Nazanin" panose="00000400000000000000" pitchFamily="2" charset="-78"/>
              </a:rPr>
            </a:br>
            <a:r>
              <a:rPr lang="fa-IR" b="1" dirty="0">
                <a:solidFill>
                  <a:schemeClr val="accent3">
                    <a:lumMod val="50000"/>
                  </a:schemeClr>
                </a:solidFill>
                <a:cs typeface="B Nazanin" panose="00000400000000000000" pitchFamily="2" charset="-78"/>
              </a:rPr>
              <a:t>*</a:t>
            </a:r>
            <a:r>
              <a:rPr lang="fa-IR" b="1" dirty="0" smtClean="0">
                <a:solidFill>
                  <a:schemeClr val="accent3">
                    <a:lumMod val="50000"/>
                  </a:schemeClr>
                </a:solidFill>
                <a:cs typeface="B Nazanin" panose="00000400000000000000" pitchFamily="2" charset="-78"/>
              </a:rPr>
              <a:t>تشخیص و درمان</a:t>
            </a:r>
            <a:br>
              <a:rPr lang="fa-IR" b="1" dirty="0" smtClean="0">
                <a:solidFill>
                  <a:schemeClr val="accent3">
                    <a:lumMod val="50000"/>
                  </a:schemeClr>
                </a:solidFill>
                <a:cs typeface="B Nazanin" panose="00000400000000000000" pitchFamily="2" charset="-78"/>
              </a:rPr>
            </a:br>
            <a:r>
              <a:rPr lang="fa-IR" b="1" dirty="0" smtClean="0">
                <a:solidFill>
                  <a:schemeClr val="accent3">
                    <a:lumMod val="50000"/>
                  </a:schemeClr>
                </a:solidFill>
                <a:cs typeface="B Nazanin" panose="00000400000000000000" pitchFamily="2" charset="-78"/>
              </a:rPr>
              <a:t>*ثبت و پایش</a:t>
            </a:r>
          </a:p>
        </p:txBody>
      </p:sp>
    </p:spTree>
    <p:extLst>
      <p:ext uri="{BB962C8B-B14F-4D97-AF65-F5344CB8AC3E}">
        <p14:creationId xmlns:p14="http://schemas.microsoft.com/office/powerpoint/2010/main" val="1519974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0" y="3347175"/>
            <a:ext cx="8931728" cy="2771609"/>
          </a:xfrm>
          <a:prstGeom prst="rect">
            <a:avLst/>
          </a:prstGeom>
        </p:spPr>
        <p:txBody>
          <a:bodyPr spcFirstLastPara="1" wrap="square" lIns="91425" tIns="91425" rIns="91425" bIns="91425" anchor="b" anchorCtr="0">
            <a:noAutofit/>
          </a:bodyPr>
          <a:lstStyle/>
          <a:p>
            <a:pPr rtl="1"/>
            <a:r>
              <a:rPr lang="fa-IR" sz="1800" b="1" dirty="0" smtClean="0">
                <a:solidFill>
                  <a:schemeClr val="accent3">
                    <a:lumMod val="50000"/>
                  </a:schemeClr>
                </a:solidFill>
                <a:cs typeface="B Nazanin" panose="00000400000000000000" pitchFamily="2" charset="-78"/>
              </a:rPr>
              <a:t>1. </a:t>
            </a:r>
            <a:r>
              <a:rPr lang="ar-SA" sz="1800" b="1" dirty="0" smtClean="0">
                <a:solidFill>
                  <a:schemeClr val="accent3">
                    <a:lumMod val="50000"/>
                  </a:schemeClr>
                </a:solidFill>
                <a:cs typeface="B Nazanin" panose="00000400000000000000" pitchFamily="2" charset="-78"/>
              </a:rPr>
              <a:t>جلب </a:t>
            </a:r>
            <a:r>
              <a:rPr lang="ar-SA" sz="1800" b="1" dirty="0">
                <a:solidFill>
                  <a:schemeClr val="accent3">
                    <a:lumMod val="50000"/>
                  </a:schemeClr>
                </a:solidFill>
                <a:cs typeface="B Nazanin" panose="00000400000000000000" pitchFamily="2" charset="-78"/>
              </a:rPr>
              <a:t>حمایت سیاست گذاران نظیر استانداری ها، آموزش و پرورش، دانشگاه های وابسته به وزارت علوم، حوزه </a:t>
            </a:r>
            <a:r>
              <a:rPr lang="ar-SA" sz="1800" b="1" dirty="0" smtClean="0">
                <a:solidFill>
                  <a:schemeClr val="accent3">
                    <a:lumMod val="50000"/>
                  </a:schemeClr>
                </a:solidFill>
                <a:cs typeface="B Nazanin" panose="00000400000000000000" pitchFamily="2" charset="-78"/>
              </a:rPr>
              <a:t>های</a:t>
            </a:r>
            <a:r>
              <a:rPr lang="fa-IR" sz="1800" b="1" dirty="0" smtClean="0">
                <a:solidFill>
                  <a:schemeClr val="accent3">
                    <a:lumMod val="50000"/>
                  </a:schemeClr>
                </a:solidFill>
                <a:cs typeface="B Nazanin" panose="00000400000000000000" pitchFamily="2" charset="-78"/>
              </a:rPr>
              <a:t> </a:t>
            </a:r>
            <a:r>
              <a:rPr lang="ar-SA" sz="1800" b="1" dirty="0" smtClean="0">
                <a:solidFill>
                  <a:schemeClr val="accent3">
                    <a:lumMod val="50000"/>
                  </a:schemeClr>
                </a:solidFill>
                <a:cs typeface="B Nazanin" panose="00000400000000000000" pitchFamily="2" charset="-78"/>
              </a:rPr>
              <a:t>علمیه</a:t>
            </a:r>
            <a:r>
              <a:rPr lang="ar-SA" sz="1800" b="1" dirty="0">
                <a:solidFill>
                  <a:schemeClr val="accent3">
                    <a:lumMod val="50000"/>
                  </a:schemeClr>
                </a:solidFill>
                <a:cs typeface="B Nazanin" panose="00000400000000000000" pitchFamily="2" charset="-78"/>
              </a:rPr>
              <a:t>، صدا و </a:t>
            </a:r>
            <a:r>
              <a:rPr lang="ar-SA" sz="1800" b="1" dirty="0" smtClean="0">
                <a:solidFill>
                  <a:schemeClr val="accent3">
                    <a:lumMod val="50000"/>
                  </a:schemeClr>
                </a:solidFill>
                <a:cs typeface="B Nazanin" panose="00000400000000000000" pitchFamily="2" charset="-78"/>
              </a:rPr>
              <a:t>سیما</a:t>
            </a:r>
            <a:r>
              <a:rPr lang="fa-IR" sz="1800" b="1" dirty="0" smtClean="0">
                <a:solidFill>
                  <a:schemeClr val="accent3">
                    <a:lumMod val="50000"/>
                  </a:schemeClr>
                </a:solidFill>
                <a:cs typeface="B Nazanin" panose="00000400000000000000" pitchFamily="2" charset="-78"/>
              </a:rPr>
              <a:t>،</a:t>
            </a:r>
            <a:r>
              <a:rPr lang="ar-SA" sz="1800" b="1" dirty="0" smtClean="0">
                <a:solidFill>
                  <a:schemeClr val="accent3">
                    <a:lumMod val="50000"/>
                  </a:schemeClr>
                </a:solidFill>
                <a:cs typeface="B Nazanin" panose="00000400000000000000" pitchFamily="2" charset="-78"/>
              </a:rPr>
              <a:t> </a:t>
            </a:r>
            <a:r>
              <a:rPr lang="ar-SA" sz="1800" b="1" dirty="0">
                <a:solidFill>
                  <a:schemeClr val="accent3">
                    <a:lumMod val="50000"/>
                  </a:schemeClr>
                </a:solidFill>
                <a:cs typeface="B Nazanin" panose="00000400000000000000" pitchFamily="2" charset="-78"/>
              </a:rPr>
              <a:t>جامعه و سازمان های مردم نهاد نظیر مساجد و پایگاه های بسیج و مدارس</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2. </a:t>
            </a:r>
            <a:r>
              <a:rPr lang="ar-SA" sz="1800" b="1" dirty="0" smtClean="0">
                <a:solidFill>
                  <a:schemeClr val="accent3">
                    <a:lumMod val="50000"/>
                  </a:schemeClr>
                </a:solidFill>
                <a:cs typeface="B Nazanin" panose="00000400000000000000" pitchFamily="2" charset="-78"/>
              </a:rPr>
              <a:t>همکاری </a:t>
            </a:r>
            <a:r>
              <a:rPr lang="ar-SA" sz="1800" b="1" dirty="0">
                <a:solidFill>
                  <a:schemeClr val="accent3">
                    <a:lumMod val="50000"/>
                  </a:schemeClr>
                </a:solidFill>
                <a:cs typeface="B Nazanin" panose="00000400000000000000" pitchFamily="2" charset="-78"/>
              </a:rPr>
              <a:t>با پدافند غیرعامل به منظور پیگیری واحدهای مربوط به مخابرات، محیط زیست، وزارت کشاورزی و صمت در جهت کاهش پارازیت های رادیویی،کاهش آلودگی های محیطی ناشی از ترافیک، کارخانجات، نظارت بر فرآورده </a:t>
            </a:r>
            <a:r>
              <a:rPr lang="ar-SA" sz="1800" b="1" dirty="0" smtClean="0">
                <a:solidFill>
                  <a:schemeClr val="accent3">
                    <a:lumMod val="50000"/>
                  </a:schemeClr>
                </a:solidFill>
                <a:cs typeface="B Nazanin" panose="00000400000000000000" pitchFamily="2" charset="-78"/>
              </a:rPr>
              <a:t>های</a:t>
            </a:r>
            <a:r>
              <a:rPr lang="fa-IR" sz="1800" b="1" dirty="0" smtClean="0">
                <a:solidFill>
                  <a:schemeClr val="accent3">
                    <a:lumMod val="50000"/>
                  </a:schemeClr>
                </a:solidFill>
                <a:cs typeface="B Nazanin" panose="00000400000000000000" pitchFamily="2" charset="-78"/>
              </a:rPr>
              <a:t> </a:t>
            </a:r>
            <a:r>
              <a:rPr lang="ar-SA" sz="1800" b="1" dirty="0" smtClean="0">
                <a:solidFill>
                  <a:schemeClr val="accent3">
                    <a:lumMod val="50000"/>
                  </a:schemeClr>
                </a:solidFill>
                <a:cs typeface="B Nazanin" panose="00000400000000000000" pitchFamily="2" charset="-78"/>
              </a:rPr>
              <a:t>غذایی </a:t>
            </a:r>
            <a:r>
              <a:rPr lang="ar-SA" sz="1800" b="1" dirty="0">
                <a:solidFill>
                  <a:schemeClr val="accent3">
                    <a:lumMod val="50000"/>
                  </a:schemeClr>
                </a:solidFill>
                <a:cs typeface="B Nazanin" panose="00000400000000000000" pitchFamily="2" charset="-78"/>
              </a:rPr>
              <a:t>و بهداشتی و صنعتی درجهت کاهش </a:t>
            </a:r>
            <a:r>
              <a:rPr lang="ar-SA" sz="1800" b="1" dirty="0" smtClean="0">
                <a:solidFill>
                  <a:schemeClr val="accent3">
                    <a:lumMod val="50000"/>
                  </a:schemeClr>
                </a:solidFill>
                <a:cs typeface="B Nazanin" panose="00000400000000000000" pitchFamily="2" charset="-78"/>
              </a:rPr>
              <a:t>آ</a:t>
            </a:r>
            <a:r>
              <a:rPr lang="fa-IR" sz="1800" b="1" dirty="0" smtClean="0">
                <a:solidFill>
                  <a:schemeClr val="accent3">
                    <a:lumMod val="50000"/>
                  </a:schemeClr>
                </a:solidFill>
                <a:cs typeface="B Nazanin" panose="00000400000000000000" pitchFamily="2" charset="-78"/>
              </a:rPr>
              <a:t>لای</a:t>
            </a:r>
            <a:r>
              <a:rPr lang="ar-SA" sz="1800" b="1" dirty="0" smtClean="0">
                <a:solidFill>
                  <a:schemeClr val="accent3">
                    <a:lumMod val="50000"/>
                  </a:schemeClr>
                </a:solidFill>
                <a:cs typeface="B Nazanin" panose="00000400000000000000" pitchFamily="2" charset="-78"/>
              </a:rPr>
              <a:t>نده </a:t>
            </a:r>
            <a:r>
              <a:rPr lang="ar-SA" sz="1800" b="1" dirty="0">
                <a:solidFill>
                  <a:schemeClr val="accent3">
                    <a:lumMod val="50000"/>
                  </a:schemeClr>
                </a:solidFill>
                <a:cs typeface="B Nazanin" panose="00000400000000000000" pitchFamily="2" charset="-78"/>
              </a:rPr>
              <a:t>ها </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3. </a:t>
            </a:r>
            <a:r>
              <a:rPr lang="ar-SA" sz="1800" b="1" dirty="0" smtClean="0">
                <a:solidFill>
                  <a:schemeClr val="accent3">
                    <a:lumMod val="50000"/>
                  </a:schemeClr>
                </a:solidFill>
                <a:cs typeface="B Nazanin" panose="00000400000000000000" pitchFamily="2" charset="-78"/>
              </a:rPr>
              <a:t>جلب </a:t>
            </a:r>
            <a:r>
              <a:rPr lang="ar-SA" sz="1800" b="1" dirty="0">
                <a:solidFill>
                  <a:schemeClr val="accent3">
                    <a:lumMod val="50000"/>
                  </a:schemeClr>
                </a:solidFill>
                <a:cs typeface="B Nazanin" panose="00000400000000000000" pitchFamily="2" charset="-78"/>
              </a:rPr>
              <a:t>حمایت برای ایجاد دسترسی مناسب به خدمات مورد نیاز برای زوجین نابارور و راه اندازی مراکز ناباروری</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ar-SA" sz="1800" b="1" dirty="0">
                <a:solidFill>
                  <a:schemeClr val="accent3">
                    <a:lumMod val="50000"/>
                  </a:schemeClr>
                </a:solidFill>
                <a:cs typeface="B Nazanin" panose="00000400000000000000" pitchFamily="2" charset="-78"/>
              </a:rPr>
              <a:t>سطح دو و </a:t>
            </a:r>
            <a:r>
              <a:rPr lang="ar-SA" sz="1800" b="1" dirty="0" smtClean="0">
                <a:solidFill>
                  <a:schemeClr val="accent3">
                    <a:lumMod val="50000"/>
                  </a:schemeClr>
                </a:solidFill>
                <a:cs typeface="B Nazanin" panose="00000400000000000000" pitchFamily="2" charset="-78"/>
              </a:rPr>
              <a:t>سه</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4. </a:t>
            </a:r>
            <a:r>
              <a:rPr lang="ar-SA" sz="1800" b="1" dirty="0" smtClean="0">
                <a:solidFill>
                  <a:schemeClr val="accent3">
                    <a:lumMod val="50000"/>
                  </a:schemeClr>
                </a:solidFill>
                <a:cs typeface="B Nazanin" panose="00000400000000000000" pitchFamily="2" charset="-78"/>
              </a:rPr>
              <a:t>جلب </a:t>
            </a:r>
            <a:r>
              <a:rPr lang="ar-SA" sz="1800" b="1" dirty="0">
                <a:solidFill>
                  <a:schemeClr val="accent3">
                    <a:lumMod val="50000"/>
                  </a:schemeClr>
                </a:solidFill>
                <a:cs typeface="B Nazanin" panose="00000400000000000000" pitchFamily="2" charset="-78"/>
              </a:rPr>
              <a:t>حمایت برای حل مشکل بیمه </a:t>
            </a:r>
            <a:r>
              <a:rPr lang="ar-SA" sz="1800" b="1" dirty="0" smtClean="0">
                <a:solidFill>
                  <a:schemeClr val="accent3">
                    <a:lumMod val="50000"/>
                  </a:schemeClr>
                </a:solidFill>
                <a:cs typeface="B Nazanin" panose="00000400000000000000" pitchFamily="2" charset="-78"/>
              </a:rPr>
              <a:t>ناباروری</a:t>
            </a:r>
            <a:r>
              <a:rPr lang="en-US" sz="1800" b="1" dirty="0" smtClean="0">
                <a:solidFill>
                  <a:schemeClr val="accent3">
                    <a:lumMod val="50000"/>
                  </a:schemeClr>
                </a:solidFill>
                <a:cs typeface="B Nazanin" panose="00000400000000000000" pitchFamily="2" charset="-78"/>
              </a:rPr>
              <a:t/>
            </a:r>
            <a:br>
              <a:rPr lang="en-US"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5. </a:t>
            </a:r>
            <a:r>
              <a:rPr lang="ar-SA" sz="1800" b="1" dirty="0" smtClean="0">
                <a:solidFill>
                  <a:schemeClr val="accent3">
                    <a:lumMod val="50000"/>
                  </a:schemeClr>
                </a:solidFill>
                <a:cs typeface="B Nazanin" panose="00000400000000000000" pitchFamily="2" charset="-78"/>
              </a:rPr>
              <a:t>آموزش </a:t>
            </a:r>
            <a:r>
              <a:rPr lang="ar-SA" sz="1800" b="1" dirty="0">
                <a:solidFill>
                  <a:schemeClr val="accent3">
                    <a:lumMod val="50000"/>
                  </a:schemeClr>
                </a:solidFill>
                <a:cs typeface="B Nazanin" panose="00000400000000000000" pitchFamily="2" charset="-78"/>
              </a:rPr>
              <a:t>و </a:t>
            </a:r>
            <a:r>
              <a:rPr lang="ar-SA" sz="1800" b="1" dirty="0" smtClean="0">
                <a:solidFill>
                  <a:schemeClr val="accent3">
                    <a:lumMod val="50000"/>
                  </a:schemeClr>
                </a:solidFill>
                <a:cs typeface="B Nazanin" panose="00000400000000000000" pitchFamily="2" charset="-78"/>
              </a:rPr>
              <a:t>اط</a:t>
            </a:r>
            <a:r>
              <a:rPr lang="fa-IR" sz="1800" b="1" dirty="0" smtClean="0">
                <a:solidFill>
                  <a:schemeClr val="accent3">
                    <a:lumMod val="50000"/>
                  </a:schemeClr>
                </a:solidFill>
                <a:cs typeface="B Nazanin" panose="00000400000000000000" pitchFamily="2" charset="-78"/>
              </a:rPr>
              <a:t>لا</a:t>
            </a:r>
            <a:r>
              <a:rPr lang="ar-SA" sz="1800" b="1" dirty="0" smtClean="0">
                <a:solidFill>
                  <a:schemeClr val="accent3">
                    <a:lumMod val="50000"/>
                  </a:schemeClr>
                </a:solidFill>
                <a:cs typeface="B Nazanin" panose="00000400000000000000" pitchFamily="2" charset="-78"/>
              </a:rPr>
              <a:t>ع </a:t>
            </a:r>
            <a:r>
              <a:rPr lang="ar-SA" sz="1800" b="1" dirty="0">
                <a:solidFill>
                  <a:schemeClr val="accent3">
                    <a:lumMod val="50000"/>
                  </a:schemeClr>
                </a:solidFill>
                <a:cs typeface="B Nazanin" panose="00000400000000000000" pitchFamily="2" charset="-78"/>
              </a:rPr>
              <a:t>رسانی به عموم جامعه و ایجاد موج رسانه ای در خصوص آسیب های کاهش جمعیت، عوامل </a:t>
            </a:r>
            <a:r>
              <a:rPr lang="ar-SA" sz="1800" b="1" dirty="0" smtClean="0">
                <a:solidFill>
                  <a:schemeClr val="accent3">
                    <a:lumMod val="50000"/>
                  </a:schemeClr>
                </a:solidFill>
                <a:cs typeface="B Nazanin" panose="00000400000000000000" pitchFamily="2" charset="-78"/>
              </a:rPr>
              <a:t>مستعد</a:t>
            </a:r>
            <a:r>
              <a:rPr lang="fa-IR" sz="1800" b="1" dirty="0" smtClean="0">
                <a:solidFill>
                  <a:schemeClr val="accent3">
                    <a:lumMod val="50000"/>
                  </a:schemeClr>
                </a:solidFill>
                <a:cs typeface="B Nazanin" panose="00000400000000000000" pitchFamily="2" charset="-78"/>
              </a:rPr>
              <a:t> </a:t>
            </a:r>
            <a:r>
              <a:rPr lang="ar-SA" sz="1800" b="1" dirty="0" smtClean="0">
                <a:solidFill>
                  <a:schemeClr val="accent3">
                    <a:lumMod val="50000"/>
                  </a:schemeClr>
                </a:solidFill>
                <a:cs typeface="B Nazanin" panose="00000400000000000000" pitchFamily="2" charset="-78"/>
              </a:rPr>
              <a:t>کننده </a:t>
            </a:r>
            <a:r>
              <a:rPr lang="ar-SA" sz="1800" b="1" dirty="0">
                <a:solidFill>
                  <a:schemeClr val="accent3">
                    <a:lumMod val="50000"/>
                  </a:schemeClr>
                </a:solidFill>
                <a:cs typeface="B Nazanin" panose="00000400000000000000" pitchFamily="2" charset="-78"/>
              </a:rPr>
              <a:t>ناباروری و راه های پیشگیری از ناباروری، فرایند اجرایی برنامه </a:t>
            </a:r>
            <a:r>
              <a:rPr lang="ar-SA" sz="1800" b="1" dirty="0" smtClean="0">
                <a:solidFill>
                  <a:schemeClr val="accent3">
                    <a:lumMod val="50000"/>
                  </a:schemeClr>
                </a:solidFill>
                <a:cs typeface="B Nazanin" panose="00000400000000000000" pitchFamily="2" charset="-78"/>
              </a:rPr>
              <a:t>ناباروری</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6. </a:t>
            </a:r>
            <a:r>
              <a:rPr lang="ar-SA" sz="1800" b="1" dirty="0" smtClean="0">
                <a:solidFill>
                  <a:schemeClr val="accent3">
                    <a:lumMod val="50000"/>
                  </a:schemeClr>
                </a:solidFill>
                <a:cs typeface="B Nazanin" panose="00000400000000000000" pitchFamily="2" charset="-78"/>
              </a:rPr>
              <a:t>آموزش </a:t>
            </a:r>
            <a:r>
              <a:rPr lang="ar-SA" sz="1800" b="1" dirty="0">
                <a:solidFill>
                  <a:schemeClr val="accent3">
                    <a:lumMod val="50000"/>
                  </a:schemeClr>
                </a:solidFill>
                <a:cs typeface="B Nazanin" panose="00000400000000000000" pitchFamily="2" charset="-78"/>
              </a:rPr>
              <a:t>در سطح مدارس به دختران نوجوان و مادران آنها درخصوص عوارض چاقی و </a:t>
            </a:r>
            <a:r>
              <a:rPr lang="ar-SA" sz="1800" b="1" dirty="0" smtClean="0">
                <a:solidFill>
                  <a:schemeClr val="accent3">
                    <a:lumMod val="50000"/>
                  </a:schemeClr>
                </a:solidFill>
                <a:cs typeface="B Nazanin" panose="00000400000000000000" pitchFamily="2" charset="-78"/>
              </a:rPr>
              <a:t>ع</a:t>
            </a:r>
            <a:r>
              <a:rPr lang="fa-IR" sz="1800" b="1" dirty="0" smtClean="0">
                <a:solidFill>
                  <a:schemeClr val="accent3">
                    <a:lumMod val="50000"/>
                  </a:schemeClr>
                </a:solidFill>
                <a:cs typeface="B Nazanin" panose="00000400000000000000" pitchFamily="2" charset="-78"/>
              </a:rPr>
              <a:t>لا</a:t>
            </a:r>
            <a:r>
              <a:rPr lang="ar-SA" sz="1800" b="1" dirty="0" smtClean="0">
                <a:solidFill>
                  <a:schemeClr val="accent3">
                    <a:lumMod val="50000"/>
                  </a:schemeClr>
                </a:solidFill>
                <a:cs typeface="B Nazanin" panose="00000400000000000000" pitchFamily="2" charset="-78"/>
              </a:rPr>
              <a:t>یم </a:t>
            </a:r>
            <a:r>
              <a:rPr lang="ar-SA" sz="1800" b="1" dirty="0">
                <a:solidFill>
                  <a:schemeClr val="accent3">
                    <a:lumMod val="50000"/>
                  </a:schemeClr>
                </a:solidFill>
                <a:cs typeface="B Nazanin" panose="00000400000000000000" pitchFamily="2" charset="-78"/>
              </a:rPr>
              <a:t>تخمدان پلی </a:t>
            </a:r>
            <a:r>
              <a:rPr lang="ar-SA" sz="1800" b="1" dirty="0" smtClean="0">
                <a:solidFill>
                  <a:schemeClr val="accent3">
                    <a:lumMod val="50000"/>
                  </a:schemeClr>
                </a:solidFill>
                <a:cs typeface="B Nazanin" panose="00000400000000000000" pitchFamily="2" charset="-78"/>
              </a:rPr>
              <a:t>کیستیک</a:t>
            </a:r>
            <a:r>
              <a:rPr lang="fa-IR" sz="1800" b="1" dirty="0" smtClean="0">
                <a:solidFill>
                  <a:schemeClr val="accent3">
                    <a:lumMod val="50000"/>
                  </a:schemeClr>
                </a:solidFill>
                <a:cs typeface="B Nazanin" panose="00000400000000000000" pitchFamily="2" charset="-78"/>
              </a:rPr>
              <a:t> </a:t>
            </a:r>
            <a:r>
              <a:rPr lang="ar-SA" sz="1800" b="1" dirty="0" smtClean="0">
                <a:solidFill>
                  <a:schemeClr val="accent3">
                    <a:lumMod val="50000"/>
                  </a:schemeClr>
                </a:solidFill>
                <a:cs typeface="B Nazanin" panose="00000400000000000000" pitchFamily="2" charset="-78"/>
              </a:rPr>
              <a:t>و اندومتریوز </a:t>
            </a:r>
            <a:r>
              <a:rPr lang="ar-SA" sz="1800" b="1" dirty="0">
                <a:solidFill>
                  <a:schemeClr val="accent3">
                    <a:lumMod val="50000"/>
                  </a:schemeClr>
                </a:solidFill>
                <a:cs typeface="B Nazanin" panose="00000400000000000000" pitchFamily="2" charset="-78"/>
              </a:rPr>
              <a:t>توسط مراقبین </a:t>
            </a:r>
            <a:r>
              <a:rPr lang="ar-SA" sz="1800" b="1" dirty="0" smtClean="0">
                <a:solidFill>
                  <a:schemeClr val="accent3">
                    <a:lumMod val="50000"/>
                  </a:schemeClr>
                </a:solidFill>
                <a:cs typeface="B Nazanin" panose="00000400000000000000" pitchFamily="2" charset="-78"/>
              </a:rPr>
              <a:t>س</a:t>
            </a:r>
            <a:r>
              <a:rPr lang="fa-IR" sz="1800" b="1" dirty="0" smtClean="0">
                <a:solidFill>
                  <a:schemeClr val="accent3">
                    <a:lumMod val="50000"/>
                  </a:schemeClr>
                </a:solidFill>
                <a:cs typeface="B Nazanin" panose="00000400000000000000" pitchFamily="2" charset="-78"/>
              </a:rPr>
              <a:t>لا</a:t>
            </a:r>
            <a:r>
              <a:rPr lang="ar-SA" sz="1800" b="1" dirty="0" smtClean="0">
                <a:solidFill>
                  <a:schemeClr val="accent3">
                    <a:lumMod val="50000"/>
                  </a:schemeClr>
                </a:solidFill>
                <a:cs typeface="B Nazanin" panose="00000400000000000000" pitchFamily="2" charset="-78"/>
              </a:rPr>
              <a:t>مت </a:t>
            </a:r>
            <a:r>
              <a:rPr lang="ar-SA" sz="1800" b="1" dirty="0">
                <a:solidFill>
                  <a:schemeClr val="accent3">
                    <a:lumMod val="50000"/>
                  </a:schemeClr>
                </a:solidFill>
                <a:cs typeface="B Nazanin" panose="00000400000000000000" pitchFamily="2" charset="-78"/>
              </a:rPr>
              <a:t>و مشاورین مدارس </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endParaRPr sz="1800" b="1" dirty="0">
              <a:solidFill>
                <a:schemeClr val="accent3">
                  <a:lumMod val="50000"/>
                </a:schemeClr>
              </a:solidFill>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702129" y="193259"/>
            <a:ext cx="7282543" cy="1200329"/>
          </a:xfrm>
          <a:prstGeom prst="rect">
            <a:avLst/>
          </a:prstGeom>
        </p:spPr>
        <p:txBody>
          <a:bodyPr wrap="square">
            <a:spAutoFit/>
          </a:bodyPr>
          <a:lstStyle/>
          <a:p>
            <a:pPr algn="ctr" rtl="1"/>
            <a:r>
              <a:rPr lang="fa-IR" sz="3600" b="1" dirty="0" smtClean="0">
                <a:solidFill>
                  <a:schemeClr val="bg1">
                    <a:lumMod val="25000"/>
                  </a:schemeClr>
                </a:solidFill>
                <a:cs typeface="B Nazanin" panose="00000400000000000000" pitchFamily="2" charset="-78"/>
              </a:rPr>
              <a:t>راهکارهای اجرایی</a:t>
            </a:r>
            <a:r>
              <a:rPr lang="en-US" sz="3600" b="1" dirty="0" smtClean="0">
                <a:solidFill>
                  <a:schemeClr val="bg1">
                    <a:lumMod val="25000"/>
                  </a:schemeClr>
                </a:solidFill>
                <a:cs typeface="B Nazanin" panose="00000400000000000000" pitchFamily="2" charset="-78"/>
              </a:rPr>
              <a:t>:</a:t>
            </a:r>
            <a:r>
              <a:rPr lang="en-US" sz="3600" b="1" dirty="0">
                <a:solidFill>
                  <a:schemeClr val="bg1">
                    <a:lumMod val="25000"/>
                  </a:schemeClr>
                </a:solidFill>
                <a:cs typeface="B Nazanin" panose="00000400000000000000" pitchFamily="2" charset="-78"/>
              </a:rPr>
              <a:t/>
            </a:r>
            <a:br>
              <a:rPr lang="en-US" sz="3600" b="1" dirty="0">
                <a:solidFill>
                  <a:schemeClr val="bg1">
                    <a:lumMod val="25000"/>
                  </a:schemeClr>
                </a:solidFill>
                <a:cs typeface="B Nazanin" panose="00000400000000000000" pitchFamily="2" charset="-78"/>
              </a:rPr>
            </a:br>
            <a:endParaRPr lang="en-US" sz="3600" dirty="0">
              <a:solidFill>
                <a:schemeClr val="bg1">
                  <a:lumMod val="25000"/>
                </a:schemeClr>
              </a:solidFill>
            </a:endParaRPr>
          </a:p>
        </p:txBody>
      </p:sp>
    </p:spTree>
    <p:extLst>
      <p:ext uri="{BB962C8B-B14F-4D97-AF65-F5344CB8AC3E}">
        <p14:creationId xmlns:p14="http://schemas.microsoft.com/office/powerpoint/2010/main" val="1584872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0" y="3523587"/>
            <a:ext cx="8931728" cy="2771609"/>
          </a:xfrm>
          <a:prstGeom prst="rect">
            <a:avLst/>
          </a:prstGeom>
        </p:spPr>
        <p:txBody>
          <a:bodyPr spcFirstLastPara="1" wrap="square" lIns="91425" tIns="91425" rIns="91425" bIns="91425" anchor="b" anchorCtr="0">
            <a:noAutofit/>
          </a:bodyPr>
          <a:lstStyle/>
          <a:p>
            <a:pPr rtl="1"/>
            <a:r>
              <a:rPr lang="fa-IR" sz="1800" b="1" dirty="0" smtClean="0">
                <a:solidFill>
                  <a:schemeClr val="accent3">
                    <a:lumMod val="50000"/>
                  </a:schemeClr>
                </a:solidFill>
                <a:cs typeface="B Nazanin" panose="00000400000000000000" pitchFamily="2" charset="-78"/>
              </a:rPr>
              <a:t>7.آ</a:t>
            </a:r>
            <a:r>
              <a:rPr lang="ar-SA" sz="1800" b="1" dirty="0" smtClean="0">
                <a:solidFill>
                  <a:schemeClr val="accent3">
                    <a:lumMod val="50000"/>
                  </a:schemeClr>
                </a:solidFill>
                <a:cs typeface="B Nazanin" panose="00000400000000000000" pitchFamily="2" charset="-78"/>
              </a:rPr>
              <a:t>موزش </a:t>
            </a:r>
            <a:r>
              <a:rPr lang="ar-SA" sz="1800" b="1" dirty="0">
                <a:solidFill>
                  <a:schemeClr val="accent3">
                    <a:lumMod val="50000"/>
                  </a:schemeClr>
                </a:solidFill>
                <a:cs typeface="B Nazanin" panose="00000400000000000000" pitchFamily="2" charset="-78"/>
              </a:rPr>
              <a:t>به زوجین در شرف ازدواج در جهت افزایش آگاهی از سن باروری و عوامل مستعدکننده ناباروری در </a:t>
            </a:r>
            <a:r>
              <a:rPr lang="fa-IR" sz="1800" b="1" dirty="0" smtClean="0">
                <a:solidFill>
                  <a:schemeClr val="accent3">
                    <a:lumMod val="50000"/>
                  </a:schemeClr>
                </a:solidFill>
                <a:cs typeface="B Nazanin" panose="00000400000000000000" pitchFamily="2" charset="-78"/>
              </a:rPr>
              <a:t>کلاس </a:t>
            </a:r>
            <a:r>
              <a:rPr lang="ar-SA" sz="1800" b="1" dirty="0" smtClean="0">
                <a:solidFill>
                  <a:schemeClr val="accent3">
                    <a:lumMod val="50000"/>
                  </a:schemeClr>
                </a:solidFill>
                <a:cs typeface="B Nazanin" panose="00000400000000000000" pitchFamily="2" charset="-78"/>
              </a:rPr>
              <a:t>های </a:t>
            </a:r>
            <a:r>
              <a:rPr lang="ar-SA" sz="1800" b="1" dirty="0">
                <a:solidFill>
                  <a:schemeClr val="accent3">
                    <a:lumMod val="50000"/>
                  </a:schemeClr>
                </a:solidFill>
                <a:cs typeface="B Nazanin" panose="00000400000000000000" pitchFamily="2" charset="-78"/>
              </a:rPr>
              <a:t>آموزش های هنگام </a:t>
            </a:r>
            <a:r>
              <a:rPr lang="ar-SA" sz="1800" b="1" dirty="0" smtClean="0">
                <a:solidFill>
                  <a:schemeClr val="accent3">
                    <a:lumMod val="50000"/>
                  </a:schemeClr>
                </a:solidFill>
                <a:cs typeface="B Nazanin" panose="00000400000000000000" pitchFamily="2" charset="-78"/>
              </a:rPr>
              <a:t>ازدواج</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8.</a:t>
            </a:r>
            <a:r>
              <a:rPr lang="en-US" sz="1800" b="1" dirty="0" smtClean="0">
                <a:solidFill>
                  <a:schemeClr val="accent3">
                    <a:lumMod val="50000"/>
                  </a:schemeClr>
                </a:solidFill>
                <a:cs typeface="B Nazanin" panose="00000400000000000000" pitchFamily="2" charset="-78"/>
              </a:rPr>
              <a:t> </a:t>
            </a:r>
            <a:r>
              <a:rPr lang="ar-SA" sz="1800" b="1" dirty="0">
                <a:solidFill>
                  <a:schemeClr val="accent3">
                    <a:lumMod val="50000"/>
                  </a:schemeClr>
                </a:solidFill>
                <a:cs typeface="B Nazanin" panose="00000400000000000000" pitchFamily="2" charset="-78"/>
              </a:rPr>
              <a:t>آموزش به دانشجویان در قالب واحدهای درسی و </a:t>
            </a:r>
            <a:r>
              <a:rPr lang="en-US" sz="1800" b="1" dirty="0">
                <a:solidFill>
                  <a:schemeClr val="accent3">
                    <a:lumMod val="50000"/>
                  </a:schemeClr>
                </a:solidFill>
                <a:cs typeface="B Nazanin" panose="00000400000000000000" pitchFamily="2" charset="-78"/>
              </a:rPr>
              <a:t>... </a:t>
            </a:r>
            <a:r>
              <a:rPr lang="ar-SA" sz="1800" b="1" dirty="0">
                <a:solidFill>
                  <a:schemeClr val="accent3">
                    <a:lumMod val="50000"/>
                  </a:schemeClr>
                </a:solidFill>
                <a:cs typeface="B Nazanin" panose="00000400000000000000" pitchFamily="2" charset="-78"/>
              </a:rPr>
              <a:t>در خصوص اهمیت باروری و فرزندآوری و سبک زندگی </a:t>
            </a:r>
            <a:r>
              <a:rPr lang="ar-SA" sz="1800" b="1" dirty="0" smtClean="0">
                <a:solidFill>
                  <a:schemeClr val="accent3">
                    <a:lumMod val="50000"/>
                  </a:schemeClr>
                </a:solidFill>
                <a:cs typeface="B Nazanin" panose="00000400000000000000" pitchFamily="2" charset="-78"/>
              </a:rPr>
              <a:t>سالم</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9.</a:t>
            </a:r>
            <a:r>
              <a:rPr lang="ar-SA" sz="1800" b="1" dirty="0" smtClean="0">
                <a:solidFill>
                  <a:schemeClr val="accent3">
                    <a:lumMod val="50000"/>
                  </a:schemeClr>
                </a:solidFill>
                <a:cs typeface="B Nazanin" panose="00000400000000000000" pitchFamily="2" charset="-78"/>
              </a:rPr>
              <a:t>توانمند </a:t>
            </a:r>
            <a:r>
              <a:rPr lang="ar-SA" sz="1800" b="1" dirty="0">
                <a:solidFill>
                  <a:schemeClr val="accent3">
                    <a:lumMod val="50000"/>
                  </a:schemeClr>
                </a:solidFill>
                <a:cs typeface="B Nazanin" panose="00000400000000000000" pitchFamily="2" charset="-78"/>
              </a:rPr>
              <a:t>سازی، ارتقای دانش و مهارت کارکنان بهداشتی درمانی در خصوص پیشگیری، بیماریابی، تشخیص </a:t>
            </a:r>
            <a:r>
              <a:rPr lang="ar-SA" sz="1800" b="1" dirty="0" smtClean="0">
                <a:solidFill>
                  <a:schemeClr val="accent3">
                    <a:lumMod val="50000"/>
                  </a:schemeClr>
                </a:solidFill>
                <a:cs typeface="B Nazanin" panose="00000400000000000000" pitchFamily="2" charset="-78"/>
              </a:rPr>
              <a:t>بهنگام</a:t>
            </a:r>
            <a:r>
              <a:rPr lang="fa-IR" sz="1800" b="1" dirty="0" smtClean="0">
                <a:solidFill>
                  <a:schemeClr val="accent3">
                    <a:lumMod val="50000"/>
                  </a:schemeClr>
                </a:solidFill>
                <a:cs typeface="B Nazanin" panose="00000400000000000000" pitchFamily="2" charset="-78"/>
              </a:rPr>
              <a:t> </a:t>
            </a:r>
            <a:r>
              <a:rPr lang="ar-SA" sz="1800" b="1" dirty="0" smtClean="0">
                <a:solidFill>
                  <a:schemeClr val="accent3">
                    <a:lumMod val="50000"/>
                  </a:schemeClr>
                </a:solidFill>
                <a:cs typeface="B Nazanin" panose="00000400000000000000" pitchFamily="2" charset="-78"/>
              </a:rPr>
              <a:t>و </a:t>
            </a:r>
            <a:r>
              <a:rPr lang="ar-SA" sz="1800" b="1" dirty="0">
                <a:solidFill>
                  <a:schemeClr val="accent3">
                    <a:lumMod val="50000"/>
                  </a:schemeClr>
                </a:solidFill>
                <a:cs typeface="B Nazanin" panose="00000400000000000000" pitchFamily="2" charset="-78"/>
              </a:rPr>
              <a:t>درمان </a:t>
            </a:r>
            <a:r>
              <a:rPr lang="ar-SA" sz="1800" b="1" dirty="0" smtClean="0">
                <a:solidFill>
                  <a:schemeClr val="accent3">
                    <a:lumMod val="50000"/>
                  </a:schemeClr>
                </a:solidFill>
                <a:cs typeface="B Nazanin" panose="00000400000000000000" pitchFamily="2" charset="-78"/>
              </a:rPr>
              <a:t>ناباروری</a:t>
            </a:r>
            <a:r>
              <a:rPr lang="fa-IR" sz="1800" b="1" dirty="0" smtClean="0">
                <a:solidFill>
                  <a:schemeClr val="accent3">
                    <a:lumMod val="50000"/>
                  </a:schemeClr>
                </a:solidFill>
                <a:cs typeface="B Nazanin" panose="00000400000000000000" pitchFamily="2" charset="-78"/>
              </a:rPr>
              <a:t>، ع</a:t>
            </a:r>
            <a:r>
              <a:rPr lang="ar-SA" sz="1800" b="1" dirty="0" smtClean="0">
                <a:solidFill>
                  <a:schemeClr val="accent3">
                    <a:lumMod val="50000"/>
                  </a:schemeClr>
                </a:solidFill>
                <a:cs typeface="B Nazanin" panose="00000400000000000000" pitchFamily="2" charset="-78"/>
              </a:rPr>
              <a:t>فونت </a:t>
            </a:r>
            <a:r>
              <a:rPr lang="ar-SA" sz="1800" b="1" dirty="0">
                <a:solidFill>
                  <a:schemeClr val="accent3">
                    <a:lumMod val="50000"/>
                  </a:schemeClr>
                </a:solidFill>
                <a:cs typeface="B Nazanin" panose="00000400000000000000" pitchFamily="2" charset="-78"/>
              </a:rPr>
              <a:t>های </a:t>
            </a:r>
            <a:r>
              <a:rPr lang="ar-SA" sz="1800" b="1" dirty="0" smtClean="0">
                <a:solidFill>
                  <a:schemeClr val="accent3">
                    <a:lumMod val="50000"/>
                  </a:schemeClr>
                </a:solidFill>
                <a:cs typeface="B Nazanin" panose="00000400000000000000" pitchFamily="2" charset="-78"/>
              </a:rPr>
              <a:t>تناسلی</a:t>
            </a:r>
            <a:r>
              <a:rPr lang="en-US" sz="1800" b="1" dirty="0" smtClean="0">
                <a:solidFill>
                  <a:schemeClr val="accent3">
                    <a:lumMod val="50000"/>
                  </a:schemeClr>
                </a:solidFill>
                <a:cs typeface="B Nazanin" panose="00000400000000000000" pitchFamily="2" charset="-78"/>
              </a:rPr>
              <a:t/>
            </a:r>
            <a:br>
              <a:rPr lang="en-US" sz="1800" b="1" dirty="0" smtClean="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10. </a:t>
            </a:r>
            <a:r>
              <a:rPr lang="ar-SA" sz="1800" b="1" dirty="0" smtClean="0">
                <a:solidFill>
                  <a:schemeClr val="accent3">
                    <a:lumMod val="50000"/>
                  </a:schemeClr>
                </a:solidFill>
                <a:cs typeface="B Nazanin" panose="00000400000000000000" pitchFamily="2" charset="-78"/>
              </a:rPr>
              <a:t>استفاده </a:t>
            </a:r>
            <a:r>
              <a:rPr lang="ar-SA" sz="1800" b="1" dirty="0">
                <a:solidFill>
                  <a:schemeClr val="accent3">
                    <a:lumMod val="50000"/>
                  </a:schemeClr>
                </a:solidFill>
                <a:cs typeface="B Nazanin" panose="00000400000000000000" pitchFamily="2" charset="-78"/>
              </a:rPr>
              <a:t>از گروه های مختلف برای رسیدن به بهترین سطح از درمان نظیر فلوشیپ نازایی، فلوشیپ آندرولوژی،</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ar-SA" sz="1800" b="1" dirty="0">
                <a:solidFill>
                  <a:schemeClr val="accent3">
                    <a:lumMod val="50000"/>
                  </a:schemeClr>
                </a:solidFill>
                <a:cs typeface="B Nazanin" panose="00000400000000000000" pitchFamily="2" charset="-78"/>
              </a:rPr>
              <a:t>متخصصین زنان و زایمان، اورولوژی، غدد، ژنتیک، طب ایرانی و مکمل، پزشکان عمومی، مامایی، روانشناسی، تغذیه</a:t>
            </a:r>
            <a:r>
              <a:rPr lang="ar-SA" sz="1800" b="1" dirty="0" smtClean="0">
                <a:solidFill>
                  <a:schemeClr val="accent3">
                    <a:lumMod val="50000"/>
                  </a:schemeClr>
                </a:solidFill>
                <a:cs typeface="B Nazanin" panose="00000400000000000000" pitchFamily="2" charset="-78"/>
              </a:rPr>
              <a:t>،</a:t>
            </a:r>
            <a:r>
              <a:rPr lang="fa-IR" sz="1800" b="1" dirty="0" smtClean="0">
                <a:solidFill>
                  <a:schemeClr val="accent3">
                    <a:lumMod val="50000"/>
                  </a:schemeClr>
                </a:solidFill>
                <a:cs typeface="B Nazanin" panose="00000400000000000000" pitchFamily="2" charset="-78"/>
              </a:rPr>
              <a:t> </a:t>
            </a:r>
            <a:r>
              <a:rPr lang="ar-SA" sz="1800" b="1" dirty="0" smtClean="0">
                <a:solidFill>
                  <a:schemeClr val="accent3">
                    <a:lumMod val="50000"/>
                  </a:schemeClr>
                </a:solidFill>
                <a:cs typeface="B Nazanin" panose="00000400000000000000" pitchFamily="2" charset="-78"/>
              </a:rPr>
              <a:t>پرستاری</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11. </a:t>
            </a:r>
            <a:r>
              <a:rPr lang="ar-SA" sz="1800" b="1" dirty="0" smtClean="0">
                <a:solidFill>
                  <a:schemeClr val="accent3">
                    <a:lumMod val="50000"/>
                  </a:schemeClr>
                </a:solidFill>
                <a:cs typeface="B Nazanin" panose="00000400000000000000" pitchFamily="2" charset="-78"/>
              </a:rPr>
              <a:t>تقویت </a:t>
            </a:r>
            <a:r>
              <a:rPr lang="ar-SA" sz="1800" b="1" dirty="0">
                <a:solidFill>
                  <a:schemeClr val="accent3">
                    <a:lumMod val="50000"/>
                  </a:schemeClr>
                </a:solidFill>
                <a:cs typeface="B Nazanin" panose="00000400000000000000" pitchFamily="2" charset="-78"/>
              </a:rPr>
              <a:t>نظام ارجاع و ارائه خدمات ناباروری در قالب نظام سطح بندی به منظور پیشگیری از ارجاعات بیش از حد</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ar-SA" sz="1800" b="1" dirty="0">
                <a:solidFill>
                  <a:schemeClr val="accent3">
                    <a:lumMod val="50000"/>
                  </a:schemeClr>
                </a:solidFill>
                <a:cs typeface="B Nazanin" panose="00000400000000000000" pitchFamily="2" charset="-78"/>
              </a:rPr>
              <a:t>و نادرست و عدم تحمیل هزینه ها و جلوگیری از تعارض منافع در نظام </a:t>
            </a:r>
            <a:r>
              <a:rPr lang="ar-SA" sz="1800" b="1" dirty="0" smtClean="0">
                <a:solidFill>
                  <a:schemeClr val="accent3">
                    <a:lumMod val="50000"/>
                  </a:schemeClr>
                </a:solidFill>
                <a:cs typeface="B Nazanin" panose="00000400000000000000" pitchFamily="2" charset="-78"/>
              </a:rPr>
              <a:t>س</a:t>
            </a:r>
            <a:r>
              <a:rPr lang="fa-IR" sz="1800" b="1" dirty="0" smtClean="0">
                <a:solidFill>
                  <a:schemeClr val="accent3">
                    <a:lumMod val="50000"/>
                  </a:schemeClr>
                </a:solidFill>
                <a:cs typeface="B Nazanin" panose="00000400000000000000" pitchFamily="2" charset="-78"/>
              </a:rPr>
              <a:t>لا</a:t>
            </a:r>
            <a:r>
              <a:rPr lang="ar-SA" sz="1800" b="1" dirty="0" smtClean="0">
                <a:solidFill>
                  <a:schemeClr val="accent3">
                    <a:lumMod val="50000"/>
                  </a:schemeClr>
                </a:solidFill>
                <a:cs typeface="B Nazanin" panose="00000400000000000000" pitchFamily="2" charset="-78"/>
              </a:rPr>
              <a:t>مت</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12.</a:t>
            </a:r>
            <a:r>
              <a:rPr lang="en-US" sz="1800" b="1" dirty="0" smtClean="0">
                <a:solidFill>
                  <a:schemeClr val="accent3">
                    <a:lumMod val="50000"/>
                  </a:schemeClr>
                </a:solidFill>
                <a:cs typeface="B Nazanin" panose="00000400000000000000" pitchFamily="2" charset="-78"/>
              </a:rPr>
              <a:t> </a:t>
            </a:r>
            <a:r>
              <a:rPr lang="ar-SA" sz="1800" b="1" dirty="0">
                <a:solidFill>
                  <a:schemeClr val="accent3">
                    <a:lumMod val="50000"/>
                  </a:schemeClr>
                </a:solidFill>
                <a:cs typeface="B Nazanin" panose="00000400000000000000" pitchFamily="2" charset="-78"/>
              </a:rPr>
              <a:t>بیماریابی فعال، ارزیابی و شناسایی بهنگام افراد در معرض ناباروری و نابارور</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endParaRPr sz="1800" b="1" dirty="0">
              <a:solidFill>
                <a:schemeClr val="accent3">
                  <a:lumMod val="50000"/>
                </a:schemeClr>
              </a:solidFill>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702129" y="193259"/>
            <a:ext cx="7282543" cy="1200329"/>
          </a:xfrm>
          <a:prstGeom prst="rect">
            <a:avLst/>
          </a:prstGeom>
        </p:spPr>
        <p:txBody>
          <a:bodyPr wrap="square">
            <a:spAutoFit/>
          </a:bodyPr>
          <a:lstStyle/>
          <a:p>
            <a:pPr algn="ctr" rtl="1"/>
            <a:r>
              <a:rPr lang="fa-IR" sz="3600" b="1" dirty="0" smtClean="0">
                <a:solidFill>
                  <a:schemeClr val="bg1">
                    <a:lumMod val="25000"/>
                  </a:schemeClr>
                </a:solidFill>
                <a:cs typeface="B Nazanin" panose="00000400000000000000" pitchFamily="2" charset="-78"/>
              </a:rPr>
              <a:t>راهکارهای اجرایی</a:t>
            </a:r>
            <a:r>
              <a:rPr lang="en-US" sz="3600" b="1" dirty="0" smtClean="0">
                <a:solidFill>
                  <a:schemeClr val="bg1">
                    <a:lumMod val="25000"/>
                  </a:schemeClr>
                </a:solidFill>
                <a:cs typeface="B Nazanin" panose="00000400000000000000" pitchFamily="2" charset="-78"/>
              </a:rPr>
              <a:t>:</a:t>
            </a:r>
            <a:r>
              <a:rPr lang="en-US" sz="3600" b="1" dirty="0">
                <a:solidFill>
                  <a:schemeClr val="bg1">
                    <a:lumMod val="25000"/>
                  </a:schemeClr>
                </a:solidFill>
                <a:cs typeface="B Nazanin" panose="00000400000000000000" pitchFamily="2" charset="-78"/>
              </a:rPr>
              <a:t/>
            </a:r>
            <a:br>
              <a:rPr lang="en-US" sz="3600" b="1" dirty="0">
                <a:solidFill>
                  <a:schemeClr val="bg1">
                    <a:lumMod val="25000"/>
                  </a:schemeClr>
                </a:solidFill>
                <a:cs typeface="B Nazanin" panose="00000400000000000000" pitchFamily="2" charset="-78"/>
              </a:rPr>
            </a:br>
            <a:endParaRPr lang="en-US" sz="3600" dirty="0">
              <a:solidFill>
                <a:schemeClr val="bg1">
                  <a:lumMod val="25000"/>
                </a:schemeClr>
              </a:solidFill>
            </a:endParaRPr>
          </a:p>
        </p:txBody>
      </p:sp>
    </p:spTree>
    <p:extLst>
      <p:ext uri="{BB962C8B-B14F-4D97-AF65-F5344CB8AC3E}">
        <p14:creationId xmlns:p14="http://schemas.microsoft.com/office/powerpoint/2010/main" val="4280406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0" y="1420577"/>
            <a:ext cx="8931728" cy="2056796"/>
          </a:xfrm>
          <a:prstGeom prst="rect">
            <a:avLst/>
          </a:prstGeom>
        </p:spPr>
        <p:txBody>
          <a:bodyPr spcFirstLastPara="1" wrap="square" lIns="91425" tIns="91425" rIns="91425" bIns="91425" anchor="b" anchorCtr="0">
            <a:noAutofit/>
          </a:bodyPr>
          <a:lstStyle/>
          <a:p>
            <a:pPr rtl="1"/>
            <a:r>
              <a:rPr lang="fa-IR" sz="1800" b="1" dirty="0" smtClean="0">
                <a:solidFill>
                  <a:schemeClr val="accent3">
                    <a:lumMod val="50000"/>
                  </a:schemeClr>
                </a:solidFill>
                <a:cs typeface="B Nazanin" panose="00000400000000000000" pitchFamily="2" charset="-78"/>
              </a:rPr>
              <a:t>13. </a:t>
            </a:r>
            <a:r>
              <a:rPr lang="ar-SA" sz="1800" b="1" dirty="0" smtClean="0">
                <a:solidFill>
                  <a:schemeClr val="accent3">
                    <a:lumMod val="50000"/>
                  </a:schemeClr>
                </a:solidFill>
                <a:cs typeface="B Nazanin" panose="00000400000000000000" pitchFamily="2" charset="-78"/>
              </a:rPr>
              <a:t>ایجاد تسهی</a:t>
            </a:r>
            <a:r>
              <a:rPr lang="fa-IR" sz="1800" b="1" dirty="0" smtClean="0">
                <a:solidFill>
                  <a:schemeClr val="accent3">
                    <a:lumMod val="50000"/>
                  </a:schemeClr>
                </a:solidFill>
                <a:cs typeface="B Nazanin" panose="00000400000000000000" pitchFamily="2" charset="-78"/>
              </a:rPr>
              <a:t>لا</a:t>
            </a:r>
            <a:r>
              <a:rPr lang="ar-SA" sz="1800" b="1" dirty="0" smtClean="0">
                <a:solidFill>
                  <a:schemeClr val="accent3">
                    <a:lumMod val="50000"/>
                  </a:schemeClr>
                </a:solidFill>
                <a:cs typeface="B Nazanin" panose="00000400000000000000" pitchFamily="2" charset="-78"/>
              </a:rPr>
              <a:t>ت </a:t>
            </a:r>
            <a:r>
              <a:rPr lang="ar-SA" sz="1800" b="1" dirty="0">
                <a:solidFill>
                  <a:schemeClr val="accent3">
                    <a:lumMod val="50000"/>
                  </a:schemeClr>
                </a:solidFill>
                <a:cs typeface="B Nazanin" panose="00000400000000000000" pitchFamily="2" charset="-78"/>
              </a:rPr>
              <a:t>مناسب برای تشخیص بهنگام و ارجاع به موقع و درمان زوجین </a:t>
            </a:r>
            <a:r>
              <a:rPr lang="ar-SA" sz="1800" b="1" dirty="0" smtClean="0">
                <a:solidFill>
                  <a:schemeClr val="accent3">
                    <a:lumMod val="50000"/>
                  </a:schemeClr>
                </a:solidFill>
                <a:cs typeface="B Nazanin" panose="00000400000000000000" pitchFamily="2" charset="-78"/>
              </a:rPr>
              <a:t>نابارور</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14.</a:t>
            </a:r>
            <a:r>
              <a:rPr lang="en-US" sz="1800" b="1" dirty="0" smtClean="0">
                <a:solidFill>
                  <a:schemeClr val="accent3">
                    <a:lumMod val="50000"/>
                  </a:schemeClr>
                </a:solidFill>
                <a:cs typeface="B Nazanin" panose="00000400000000000000" pitchFamily="2" charset="-78"/>
              </a:rPr>
              <a:t> </a:t>
            </a:r>
            <a:r>
              <a:rPr lang="ar-SA" sz="1800" b="1" dirty="0">
                <a:solidFill>
                  <a:schemeClr val="accent3">
                    <a:lumMod val="50000"/>
                  </a:schemeClr>
                </a:solidFill>
                <a:cs typeface="B Nazanin" panose="00000400000000000000" pitchFamily="2" charset="-78"/>
              </a:rPr>
              <a:t>تقویت و توسعه زیرساخت ها نظیر آزمایشگاه های آندرولوژی و تشخیص طبی، سونوگرافی، تامین داروها، </a:t>
            </a:r>
            <a:r>
              <a:rPr lang="ar-SA" sz="1800" b="1" dirty="0" smtClean="0">
                <a:solidFill>
                  <a:schemeClr val="accent3">
                    <a:lumMod val="50000"/>
                  </a:schemeClr>
                </a:solidFill>
                <a:cs typeface="B Nazanin" panose="00000400000000000000" pitchFamily="2" charset="-78"/>
              </a:rPr>
              <a:t>تجهیزات</a:t>
            </a:r>
            <a:r>
              <a:rPr lang="fa-IR" sz="1800" b="1" dirty="0" smtClean="0">
                <a:solidFill>
                  <a:schemeClr val="accent3">
                    <a:lumMod val="50000"/>
                  </a:schemeClr>
                </a:solidFill>
                <a:cs typeface="B Nazanin" panose="00000400000000000000" pitchFamily="2" charset="-78"/>
              </a:rPr>
              <a:t> </a:t>
            </a:r>
            <a:r>
              <a:rPr lang="ar-SA" sz="1800" b="1" dirty="0" smtClean="0">
                <a:solidFill>
                  <a:schemeClr val="accent3">
                    <a:lumMod val="50000"/>
                  </a:schemeClr>
                </a:solidFill>
                <a:cs typeface="B Nazanin" panose="00000400000000000000" pitchFamily="2" charset="-78"/>
              </a:rPr>
              <a:t>و </a:t>
            </a:r>
            <a:r>
              <a:rPr lang="ar-SA" sz="1800" b="1" dirty="0">
                <a:solidFill>
                  <a:schemeClr val="accent3">
                    <a:lumMod val="50000"/>
                  </a:schemeClr>
                </a:solidFill>
                <a:cs typeface="B Nazanin" panose="00000400000000000000" pitchFamily="2" charset="-78"/>
              </a:rPr>
              <a:t>وسایل مورد نیاز برای ارزیابی و درمان </a:t>
            </a:r>
            <a:r>
              <a:rPr lang="ar-SA" sz="1800" b="1" dirty="0" smtClean="0">
                <a:solidFill>
                  <a:schemeClr val="accent3">
                    <a:lumMod val="50000"/>
                  </a:schemeClr>
                </a:solidFill>
                <a:cs typeface="B Nazanin" panose="00000400000000000000" pitchFamily="2" charset="-78"/>
              </a:rPr>
              <a:t>ناباروری</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15.</a:t>
            </a:r>
            <a:r>
              <a:rPr lang="en-US" sz="1800" b="1" dirty="0" smtClean="0">
                <a:solidFill>
                  <a:schemeClr val="accent3">
                    <a:lumMod val="50000"/>
                  </a:schemeClr>
                </a:solidFill>
                <a:cs typeface="B Nazanin" panose="00000400000000000000" pitchFamily="2" charset="-78"/>
              </a:rPr>
              <a:t> </a:t>
            </a:r>
            <a:r>
              <a:rPr lang="ar-SA" sz="1800" b="1" dirty="0">
                <a:solidFill>
                  <a:schemeClr val="accent3">
                    <a:lumMod val="50000"/>
                  </a:schemeClr>
                </a:solidFill>
                <a:cs typeface="B Nazanin" panose="00000400000000000000" pitchFamily="2" charset="-78"/>
              </a:rPr>
              <a:t>ثبت </a:t>
            </a:r>
            <a:r>
              <a:rPr lang="ar-SA" sz="1800" b="1" dirty="0" smtClean="0">
                <a:solidFill>
                  <a:schemeClr val="accent3">
                    <a:lumMod val="50000"/>
                  </a:schemeClr>
                </a:solidFill>
                <a:cs typeface="B Nazanin" panose="00000400000000000000" pitchFamily="2" charset="-78"/>
              </a:rPr>
              <a:t>اط</a:t>
            </a:r>
            <a:r>
              <a:rPr lang="fa-IR" sz="1800" b="1" dirty="0" smtClean="0">
                <a:solidFill>
                  <a:schemeClr val="accent3">
                    <a:lumMod val="50000"/>
                  </a:schemeClr>
                </a:solidFill>
                <a:cs typeface="B Nazanin" panose="00000400000000000000" pitchFamily="2" charset="-78"/>
              </a:rPr>
              <a:t>لاع</a:t>
            </a:r>
            <a:r>
              <a:rPr lang="ar-SA" sz="1800" b="1" dirty="0" smtClean="0">
                <a:solidFill>
                  <a:schemeClr val="accent3">
                    <a:lumMod val="50000"/>
                  </a:schemeClr>
                </a:solidFill>
                <a:cs typeface="B Nazanin" panose="00000400000000000000" pitchFamily="2" charset="-78"/>
              </a:rPr>
              <a:t>ات </a:t>
            </a:r>
            <a:r>
              <a:rPr lang="ar-SA" sz="1800" b="1" dirty="0">
                <a:solidFill>
                  <a:schemeClr val="accent3">
                    <a:lumMod val="50000"/>
                  </a:schemeClr>
                </a:solidFill>
                <a:cs typeface="B Nazanin" panose="00000400000000000000" pitchFamily="2" charset="-78"/>
              </a:rPr>
              <a:t>باروری در سامانه های الکترونیک </a:t>
            </a:r>
            <a:r>
              <a:rPr lang="ar-SA" sz="1800" b="1" dirty="0" smtClean="0">
                <a:solidFill>
                  <a:schemeClr val="accent3">
                    <a:lumMod val="50000"/>
                  </a:schemeClr>
                </a:solidFill>
                <a:cs typeface="B Nazanin" panose="00000400000000000000" pitchFamily="2" charset="-78"/>
              </a:rPr>
              <a:t>س</a:t>
            </a:r>
            <a:r>
              <a:rPr lang="fa-IR" sz="1800" b="1" dirty="0" smtClean="0">
                <a:solidFill>
                  <a:schemeClr val="accent3">
                    <a:lumMod val="50000"/>
                  </a:schemeClr>
                </a:solidFill>
                <a:cs typeface="B Nazanin" panose="00000400000000000000" pitchFamily="2" charset="-78"/>
              </a:rPr>
              <a:t>لا</a:t>
            </a:r>
            <a:r>
              <a:rPr lang="ar-SA" sz="1800" b="1" dirty="0" smtClean="0">
                <a:solidFill>
                  <a:schemeClr val="accent3">
                    <a:lumMod val="50000"/>
                  </a:schemeClr>
                </a:solidFill>
                <a:cs typeface="B Nazanin" panose="00000400000000000000" pitchFamily="2" charset="-78"/>
              </a:rPr>
              <a:t>مت </a:t>
            </a:r>
            <a:r>
              <a:rPr lang="ar-SA" sz="1800" b="1" dirty="0">
                <a:solidFill>
                  <a:schemeClr val="accent3">
                    <a:lumMod val="50000"/>
                  </a:schemeClr>
                </a:solidFill>
                <a:cs typeface="B Nazanin" panose="00000400000000000000" pitchFamily="2" charset="-78"/>
              </a:rPr>
              <a:t>نظیر سامانه ملی باروری سالم </a:t>
            </a:r>
            <a:r>
              <a:rPr lang="fa-IR" sz="1800" b="1" dirty="0" smtClean="0">
                <a:solidFill>
                  <a:schemeClr val="accent3">
                    <a:lumMod val="50000"/>
                  </a:schemeClr>
                </a:solidFill>
                <a:cs typeface="B Nazanin" panose="00000400000000000000" pitchFamily="2" charset="-78"/>
              </a:rPr>
              <a:t/>
            </a:r>
            <a:br>
              <a:rPr lang="fa-IR" sz="1800" b="1" dirty="0" smtClean="0">
                <a:solidFill>
                  <a:schemeClr val="accent3">
                    <a:lumMod val="50000"/>
                  </a:schemeClr>
                </a:solidFill>
                <a:cs typeface="B Nazanin" panose="00000400000000000000" pitchFamily="2" charset="-78"/>
              </a:rPr>
            </a:br>
            <a:r>
              <a:rPr lang="fa-IR" sz="1800" b="1" dirty="0" smtClean="0">
                <a:solidFill>
                  <a:schemeClr val="accent3">
                    <a:lumMod val="50000"/>
                  </a:schemeClr>
                </a:solidFill>
                <a:cs typeface="B Nazanin" panose="00000400000000000000" pitchFamily="2" charset="-78"/>
              </a:rPr>
              <a:t>16.</a:t>
            </a:r>
            <a:r>
              <a:rPr lang="en-US" sz="1800" b="1" dirty="0" smtClean="0">
                <a:solidFill>
                  <a:schemeClr val="accent3">
                    <a:lumMod val="50000"/>
                  </a:schemeClr>
                </a:solidFill>
                <a:cs typeface="B Nazanin" panose="00000400000000000000" pitchFamily="2" charset="-78"/>
              </a:rPr>
              <a:t> </a:t>
            </a:r>
            <a:r>
              <a:rPr lang="ar-SA" sz="1800" b="1" dirty="0">
                <a:solidFill>
                  <a:schemeClr val="accent3">
                    <a:lumMod val="50000"/>
                  </a:schemeClr>
                </a:solidFill>
                <a:cs typeface="B Nazanin" panose="00000400000000000000" pitchFamily="2" charset="-78"/>
              </a:rPr>
              <a:t>پایش و ارزشیابی </a:t>
            </a:r>
            <a:r>
              <a:rPr lang="ar-SA" sz="1800" b="1" dirty="0" smtClean="0">
                <a:solidFill>
                  <a:schemeClr val="accent3">
                    <a:lumMod val="50000"/>
                  </a:schemeClr>
                </a:solidFill>
                <a:cs typeface="B Nazanin" panose="00000400000000000000" pitchFamily="2" charset="-78"/>
              </a:rPr>
              <a:t>مستمر</a:t>
            </a:r>
            <a:r>
              <a:rPr lang="en-US" sz="1800" b="1" dirty="0">
                <a:solidFill>
                  <a:schemeClr val="accent3">
                    <a:lumMod val="50000"/>
                  </a:schemeClr>
                </a:solidFill>
                <a:cs typeface="B Nazanin" panose="00000400000000000000" pitchFamily="2" charset="-78"/>
              </a:rPr>
              <a:t/>
            </a:r>
            <a:br>
              <a:rPr lang="en-US" sz="1800" b="1" dirty="0">
                <a:solidFill>
                  <a:schemeClr val="accent3">
                    <a:lumMod val="50000"/>
                  </a:schemeClr>
                </a:solidFill>
                <a:cs typeface="B Nazanin" panose="00000400000000000000" pitchFamily="2" charset="-78"/>
              </a:rPr>
            </a:br>
            <a:endParaRPr sz="1800" b="1" dirty="0">
              <a:solidFill>
                <a:schemeClr val="accent3">
                  <a:lumMod val="50000"/>
                </a:schemeClr>
              </a:solidFill>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702129" y="193259"/>
            <a:ext cx="7282543" cy="1200329"/>
          </a:xfrm>
          <a:prstGeom prst="rect">
            <a:avLst/>
          </a:prstGeom>
        </p:spPr>
        <p:txBody>
          <a:bodyPr wrap="square">
            <a:spAutoFit/>
          </a:bodyPr>
          <a:lstStyle/>
          <a:p>
            <a:pPr algn="ctr" rtl="1"/>
            <a:r>
              <a:rPr lang="fa-IR" sz="3600" b="1" dirty="0" smtClean="0">
                <a:solidFill>
                  <a:schemeClr val="bg1">
                    <a:lumMod val="25000"/>
                  </a:schemeClr>
                </a:solidFill>
                <a:cs typeface="B Nazanin" panose="00000400000000000000" pitchFamily="2" charset="-78"/>
              </a:rPr>
              <a:t>راهکارهای اجرایی</a:t>
            </a:r>
            <a:r>
              <a:rPr lang="en-US" sz="3600" b="1" dirty="0" smtClean="0">
                <a:solidFill>
                  <a:schemeClr val="bg1">
                    <a:lumMod val="25000"/>
                  </a:schemeClr>
                </a:solidFill>
                <a:cs typeface="B Nazanin" panose="00000400000000000000" pitchFamily="2" charset="-78"/>
              </a:rPr>
              <a:t>:</a:t>
            </a:r>
            <a:r>
              <a:rPr lang="en-US" sz="3600" b="1" dirty="0">
                <a:solidFill>
                  <a:schemeClr val="bg1">
                    <a:lumMod val="25000"/>
                  </a:schemeClr>
                </a:solidFill>
                <a:cs typeface="B Nazanin" panose="00000400000000000000" pitchFamily="2" charset="-78"/>
              </a:rPr>
              <a:t/>
            </a:r>
            <a:br>
              <a:rPr lang="en-US" sz="3600" b="1" dirty="0">
                <a:solidFill>
                  <a:schemeClr val="bg1">
                    <a:lumMod val="25000"/>
                  </a:schemeClr>
                </a:solidFill>
                <a:cs typeface="B Nazanin" panose="00000400000000000000" pitchFamily="2" charset="-78"/>
              </a:rPr>
            </a:br>
            <a:endParaRPr lang="en-US" sz="3600" dirty="0">
              <a:solidFill>
                <a:schemeClr val="bg1">
                  <a:lumMod val="25000"/>
                </a:schemeClr>
              </a:solidFill>
            </a:endParaRPr>
          </a:p>
        </p:txBody>
      </p:sp>
    </p:spTree>
    <p:extLst>
      <p:ext uri="{BB962C8B-B14F-4D97-AF65-F5344CB8AC3E}">
        <p14:creationId xmlns:p14="http://schemas.microsoft.com/office/powerpoint/2010/main" val="818629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8"/>
        <p:cNvGrpSpPr/>
        <p:nvPr/>
      </p:nvGrpSpPr>
      <p:grpSpPr>
        <a:xfrm>
          <a:off x="0" y="0"/>
          <a:ext cx="0" cy="0"/>
          <a:chOff x="0" y="0"/>
          <a:chExt cx="0" cy="0"/>
        </a:xfrm>
      </p:grpSpPr>
      <p:sp>
        <p:nvSpPr>
          <p:cNvPr id="3199" name="Google Shape;3199;p61"/>
          <p:cNvSpPr/>
          <p:nvPr/>
        </p:nvSpPr>
        <p:spPr>
          <a:xfrm>
            <a:off x="1303275" y="1644850"/>
            <a:ext cx="2571243" cy="2298496"/>
          </a:xfrm>
          <a:custGeom>
            <a:avLst/>
            <a:gdLst/>
            <a:ahLst/>
            <a:cxnLst/>
            <a:rect l="l" t="t" r="r" b="b"/>
            <a:pathLst>
              <a:path w="82950" h="74151" extrusionOk="0">
                <a:moveTo>
                  <a:pt x="44071" y="1"/>
                </a:moveTo>
                <a:cubicBezTo>
                  <a:pt x="43159" y="1"/>
                  <a:pt x="42238" y="42"/>
                  <a:pt x="41315" y="113"/>
                </a:cubicBezTo>
                <a:cubicBezTo>
                  <a:pt x="34722" y="617"/>
                  <a:pt x="32164" y="7320"/>
                  <a:pt x="26045" y="9249"/>
                </a:cubicBezTo>
                <a:cubicBezTo>
                  <a:pt x="21681" y="10624"/>
                  <a:pt x="10173" y="8375"/>
                  <a:pt x="10541" y="14902"/>
                </a:cubicBezTo>
                <a:cubicBezTo>
                  <a:pt x="10725" y="18159"/>
                  <a:pt x="13200" y="19361"/>
                  <a:pt x="9626" y="21759"/>
                </a:cubicBezTo>
                <a:cubicBezTo>
                  <a:pt x="6678" y="23738"/>
                  <a:pt x="3458" y="23672"/>
                  <a:pt x="1223" y="26590"/>
                </a:cubicBezTo>
                <a:cubicBezTo>
                  <a:pt x="1" y="28186"/>
                  <a:pt x="1041" y="30706"/>
                  <a:pt x="1902" y="31691"/>
                </a:cubicBezTo>
                <a:cubicBezTo>
                  <a:pt x="3694" y="33741"/>
                  <a:pt x="7255" y="33460"/>
                  <a:pt x="8660" y="35350"/>
                </a:cubicBezTo>
                <a:cubicBezTo>
                  <a:pt x="10743" y="38152"/>
                  <a:pt x="7129" y="41284"/>
                  <a:pt x="5389" y="42913"/>
                </a:cubicBezTo>
                <a:cubicBezTo>
                  <a:pt x="3224" y="44942"/>
                  <a:pt x="2599" y="48296"/>
                  <a:pt x="4530" y="50559"/>
                </a:cubicBezTo>
                <a:cubicBezTo>
                  <a:pt x="6382" y="52728"/>
                  <a:pt x="9940" y="53668"/>
                  <a:pt x="12470" y="55250"/>
                </a:cubicBezTo>
                <a:cubicBezTo>
                  <a:pt x="18950" y="59303"/>
                  <a:pt x="18210" y="65531"/>
                  <a:pt x="24146" y="69920"/>
                </a:cubicBezTo>
                <a:cubicBezTo>
                  <a:pt x="27779" y="72606"/>
                  <a:pt x="33417" y="74150"/>
                  <a:pt x="38588" y="74150"/>
                </a:cubicBezTo>
                <a:cubicBezTo>
                  <a:pt x="39465" y="74150"/>
                  <a:pt x="40328" y="74106"/>
                  <a:pt x="41165" y="74016"/>
                </a:cubicBezTo>
                <a:cubicBezTo>
                  <a:pt x="46411" y="73448"/>
                  <a:pt x="50335" y="70642"/>
                  <a:pt x="53646" y="67605"/>
                </a:cubicBezTo>
                <a:cubicBezTo>
                  <a:pt x="56140" y="65318"/>
                  <a:pt x="59248" y="63804"/>
                  <a:pt x="62966" y="63066"/>
                </a:cubicBezTo>
                <a:cubicBezTo>
                  <a:pt x="69155" y="61838"/>
                  <a:pt x="72129" y="57841"/>
                  <a:pt x="71932" y="53031"/>
                </a:cubicBezTo>
                <a:cubicBezTo>
                  <a:pt x="71835" y="50656"/>
                  <a:pt x="69793" y="48360"/>
                  <a:pt x="70820" y="45971"/>
                </a:cubicBezTo>
                <a:cubicBezTo>
                  <a:pt x="71639" y="44070"/>
                  <a:pt x="74017" y="42836"/>
                  <a:pt x="75992" y="41715"/>
                </a:cubicBezTo>
                <a:cubicBezTo>
                  <a:pt x="79257" y="39861"/>
                  <a:pt x="82147" y="37657"/>
                  <a:pt x="82461" y="34323"/>
                </a:cubicBezTo>
                <a:cubicBezTo>
                  <a:pt x="82949" y="29113"/>
                  <a:pt x="75227" y="29041"/>
                  <a:pt x="73651" y="24891"/>
                </a:cubicBezTo>
                <a:cubicBezTo>
                  <a:pt x="72791" y="22625"/>
                  <a:pt x="74650" y="19415"/>
                  <a:pt x="72771" y="17649"/>
                </a:cubicBezTo>
                <a:cubicBezTo>
                  <a:pt x="70370" y="15392"/>
                  <a:pt x="66467" y="16825"/>
                  <a:pt x="63449" y="15029"/>
                </a:cubicBezTo>
                <a:cubicBezTo>
                  <a:pt x="60777" y="13438"/>
                  <a:pt x="59130" y="9441"/>
                  <a:pt x="57669" y="6869"/>
                </a:cubicBezTo>
                <a:cubicBezTo>
                  <a:pt x="54598" y="1462"/>
                  <a:pt x="49505" y="1"/>
                  <a:pt x="4407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1"/>
          <p:cNvSpPr txBox="1">
            <a:spLocks noGrp="1"/>
          </p:cNvSpPr>
          <p:nvPr>
            <p:ph type="title"/>
          </p:nvPr>
        </p:nvSpPr>
        <p:spPr>
          <a:xfrm>
            <a:off x="4403500" y="1916355"/>
            <a:ext cx="4025400" cy="57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a-IR" sz="4400" b="1" dirty="0" smtClean="0">
                <a:solidFill>
                  <a:schemeClr val="accent2">
                    <a:lumMod val="75000"/>
                  </a:schemeClr>
                </a:solidFill>
                <a:cs typeface="B Nazanin" panose="00000400000000000000" pitchFamily="2" charset="-78"/>
              </a:rPr>
              <a:t>تعاریف ناباروری</a:t>
            </a:r>
            <a:endParaRPr sz="4400" b="1" dirty="0">
              <a:solidFill>
                <a:schemeClr val="accent2">
                  <a:lumMod val="75000"/>
                </a:schemeClr>
              </a:solidFill>
              <a:cs typeface="B Nazanin" panose="00000400000000000000" pitchFamily="2" charset="-78"/>
            </a:endParaRPr>
          </a:p>
        </p:txBody>
      </p:sp>
      <p:sp>
        <p:nvSpPr>
          <p:cNvPr id="3202" name="Google Shape;3202;p61"/>
          <p:cNvSpPr/>
          <p:nvPr/>
        </p:nvSpPr>
        <p:spPr>
          <a:xfrm>
            <a:off x="1700974" y="2113967"/>
            <a:ext cx="1086183" cy="719080"/>
          </a:xfrm>
          <a:custGeom>
            <a:avLst/>
            <a:gdLst/>
            <a:ahLst/>
            <a:cxnLst/>
            <a:rect l="l" t="t" r="r" b="b"/>
            <a:pathLst>
              <a:path w="35041" h="23198" extrusionOk="0">
                <a:moveTo>
                  <a:pt x="9104" y="1"/>
                </a:moveTo>
                <a:cubicBezTo>
                  <a:pt x="8641" y="1"/>
                  <a:pt x="8190" y="250"/>
                  <a:pt x="7957" y="697"/>
                </a:cubicBezTo>
                <a:lnTo>
                  <a:pt x="285" y="15463"/>
                </a:lnTo>
                <a:cubicBezTo>
                  <a:pt x="0" y="16012"/>
                  <a:pt x="142" y="16684"/>
                  <a:pt x="626" y="17069"/>
                </a:cubicBezTo>
                <a:cubicBezTo>
                  <a:pt x="2808" y="18801"/>
                  <a:pt x="9185" y="23197"/>
                  <a:pt x="17725" y="23197"/>
                </a:cubicBezTo>
                <a:cubicBezTo>
                  <a:pt x="25937" y="23197"/>
                  <a:pt x="32249" y="18801"/>
                  <a:pt x="34417" y="17068"/>
                </a:cubicBezTo>
                <a:cubicBezTo>
                  <a:pt x="34899" y="16683"/>
                  <a:pt x="35041" y="16012"/>
                  <a:pt x="34755" y="15465"/>
                </a:cubicBezTo>
                <a:lnTo>
                  <a:pt x="27134" y="797"/>
                </a:lnTo>
                <a:cubicBezTo>
                  <a:pt x="26901" y="349"/>
                  <a:pt x="26450" y="101"/>
                  <a:pt x="25988" y="101"/>
                </a:cubicBezTo>
                <a:cubicBezTo>
                  <a:pt x="25722" y="101"/>
                  <a:pt x="25453" y="182"/>
                  <a:pt x="25220" y="355"/>
                </a:cubicBezTo>
                <a:cubicBezTo>
                  <a:pt x="23861" y="1359"/>
                  <a:pt x="21302" y="2745"/>
                  <a:pt x="17520" y="2745"/>
                </a:cubicBezTo>
                <a:cubicBezTo>
                  <a:pt x="14117" y="2745"/>
                  <a:pt x="11320" y="1235"/>
                  <a:pt x="9830" y="225"/>
                </a:cubicBezTo>
                <a:cubicBezTo>
                  <a:pt x="9606" y="73"/>
                  <a:pt x="9353" y="1"/>
                  <a:pt x="9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1"/>
          <p:cNvSpPr/>
          <p:nvPr/>
        </p:nvSpPr>
        <p:spPr>
          <a:xfrm>
            <a:off x="1804134" y="2232998"/>
            <a:ext cx="807702" cy="514868"/>
          </a:xfrm>
          <a:custGeom>
            <a:avLst/>
            <a:gdLst/>
            <a:ahLst/>
            <a:cxnLst/>
            <a:rect l="l" t="t" r="r" b="b"/>
            <a:pathLst>
              <a:path w="26057" h="16610" extrusionOk="0">
                <a:moveTo>
                  <a:pt x="19617" y="0"/>
                </a:moveTo>
                <a:cubicBezTo>
                  <a:pt x="18984" y="0"/>
                  <a:pt x="18333" y="93"/>
                  <a:pt x="17681" y="279"/>
                </a:cubicBezTo>
                <a:cubicBezTo>
                  <a:pt x="14424" y="1209"/>
                  <a:pt x="14424" y="3350"/>
                  <a:pt x="14192" y="4374"/>
                </a:cubicBezTo>
                <a:cubicBezTo>
                  <a:pt x="13959" y="5397"/>
                  <a:pt x="13154" y="6095"/>
                  <a:pt x="12563" y="6329"/>
                </a:cubicBezTo>
                <a:cubicBezTo>
                  <a:pt x="12232" y="6459"/>
                  <a:pt x="11763" y="6557"/>
                  <a:pt x="11256" y="6557"/>
                </a:cubicBezTo>
                <a:cubicBezTo>
                  <a:pt x="10395" y="6557"/>
                  <a:pt x="9426" y="6276"/>
                  <a:pt x="8841" y="5397"/>
                </a:cubicBezTo>
                <a:cubicBezTo>
                  <a:pt x="7995" y="4128"/>
                  <a:pt x="6734" y="2557"/>
                  <a:pt x="5139" y="2557"/>
                </a:cubicBezTo>
                <a:cubicBezTo>
                  <a:pt x="4980" y="2557"/>
                  <a:pt x="4818" y="2573"/>
                  <a:pt x="4653" y="2606"/>
                </a:cubicBezTo>
                <a:cubicBezTo>
                  <a:pt x="2326" y="3071"/>
                  <a:pt x="1" y="6794"/>
                  <a:pt x="3258" y="10051"/>
                </a:cubicBezTo>
                <a:cubicBezTo>
                  <a:pt x="6514" y="13308"/>
                  <a:pt x="6979" y="16099"/>
                  <a:pt x="11633" y="16564"/>
                </a:cubicBezTo>
                <a:cubicBezTo>
                  <a:pt x="11938" y="16595"/>
                  <a:pt x="12234" y="16609"/>
                  <a:pt x="12521" y="16609"/>
                </a:cubicBezTo>
                <a:cubicBezTo>
                  <a:pt x="16592" y="16609"/>
                  <a:pt x="18765" y="13681"/>
                  <a:pt x="20938" y="12377"/>
                </a:cubicBezTo>
                <a:cubicBezTo>
                  <a:pt x="23265" y="10981"/>
                  <a:pt x="26056" y="8189"/>
                  <a:pt x="25126" y="4467"/>
                </a:cubicBezTo>
                <a:cubicBezTo>
                  <a:pt x="24382" y="1489"/>
                  <a:pt x="22148" y="0"/>
                  <a:pt x="19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1"/>
          <p:cNvSpPr/>
          <p:nvPr/>
        </p:nvSpPr>
        <p:spPr>
          <a:xfrm>
            <a:off x="1912285" y="2302184"/>
            <a:ext cx="587217" cy="377023"/>
          </a:xfrm>
          <a:custGeom>
            <a:avLst/>
            <a:gdLst/>
            <a:ahLst/>
            <a:cxnLst/>
            <a:rect l="l" t="t" r="r" b="b"/>
            <a:pathLst>
              <a:path w="18944" h="12163" extrusionOk="0">
                <a:moveTo>
                  <a:pt x="14952" y="0"/>
                </a:moveTo>
                <a:cubicBezTo>
                  <a:pt x="13401" y="0"/>
                  <a:pt x="12182" y="1263"/>
                  <a:pt x="11966" y="2340"/>
                </a:cubicBezTo>
                <a:cubicBezTo>
                  <a:pt x="11806" y="3138"/>
                  <a:pt x="11168" y="4732"/>
                  <a:pt x="11966" y="5530"/>
                </a:cubicBezTo>
                <a:cubicBezTo>
                  <a:pt x="12763" y="6328"/>
                  <a:pt x="13162" y="6328"/>
                  <a:pt x="12763" y="6727"/>
                </a:cubicBezTo>
                <a:cubicBezTo>
                  <a:pt x="12693" y="6797"/>
                  <a:pt x="12605" y="6829"/>
                  <a:pt x="12498" y="6829"/>
                </a:cubicBezTo>
                <a:cubicBezTo>
                  <a:pt x="11998" y="6829"/>
                  <a:pt x="11064" y="6140"/>
                  <a:pt x="9422" y="5483"/>
                </a:cubicBezTo>
                <a:cubicBezTo>
                  <a:pt x="8481" y="5106"/>
                  <a:pt x="7663" y="5007"/>
                  <a:pt x="6935" y="5007"/>
                </a:cubicBezTo>
                <a:cubicBezTo>
                  <a:pt x="6120" y="5007"/>
                  <a:pt x="5419" y="5132"/>
                  <a:pt x="4786" y="5132"/>
                </a:cubicBezTo>
                <a:cubicBezTo>
                  <a:pt x="3590" y="5132"/>
                  <a:pt x="1198" y="4334"/>
                  <a:pt x="1995" y="3138"/>
                </a:cubicBezTo>
                <a:cubicBezTo>
                  <a:pt x="2570" y="2275"/>
                  <a:pt x="1902" y="1619"/>
                  <a:pt x="1334" y="1619"/>
                </a:cubicBezTo>
                <a:cubicBezTo>
                  <a:pt x="1115" y="1619"/>
                  <a:pt x="910" y="1718"/>
                  <a:pt x="798" y="1941"/>
                </a:cubicBezTo>
                <a:cubicBezTo>
                  <a:pt x="400" y="2738"/>
                  <a:pt x="1" y="4732"/>
                  <a:pt x="1596" y="5929"/>
                </a:cubicBezTo>
                <a:cubicBezTo>
                  <a:pt x="3192" y="7126"/>
                  <a:pt x="2394" y="10715"/>
                  <a:pt x="6781" y="11911"/>
                </a:cubicBezTo>
                <a:cubicBezTo>
                  <a:pt x="7402" y="12081"/>
                  <a:pt x="8070" y="12162"/>
                  <a:pt x="8762" y="12162"/>
                </a:cubicBezTo>
                <a:cubicBezTo>
                  <a:pt x="12952" y="12162"/>
                  <a:pt x="18004" y="9174"/>
                  <a:pt x="18746" y="4732"/>
                </a:cubicBezTo>
                <a:cubicBezTo>
                  <a:pt x="18944" y="3544"/>
                  <a:pt x="18746" y="1542"/>
                  <a:pt x="16352" y="346"/>
                </a:cubicBezTo>
                <a:cubicBezTo>
                  <a:pt x="15869" y="104"/>
                  <a:pt x="15397" y="0"/>
                  <a:pt x="14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1"/>
          <p:cNvSpPr/>
          <p:nvPr/>
        </p:nvSpPr>
        <p:spPr>
          <a:xfrm>
            <a:off x="1903884" y="2296822"/>
            <a:ext cx="601723" cy="387655"/>
          </a:xfrm>
          <a:custGeom>
            <a:avLst/>
            <a:gdLst/>
            <a:ahLst/>
            <a:cxnLst/>
            <a:rect l="l" t="t" r="r" b="b"/>
            <a:pathLst>
              <a:path w="19412" h="12506" extrusionOk="0">
                <a:moveTo>
                  <a:pt x="15224" y="347"/>
                </a:moveTo>
                <a:cubicBezTo>
                  <a:pt x="15621" y="347"/>
                  <a:pt x="16066" y="435"/>
                  <a:pt x="16545" y="675"/>
                </a:cubicBezTo>
                <a:cubicBezTo>
                  <a:pt x="19046" y="1925"/>
                  <a:pt x="18986" y="4029"/>
                  <a:pt x="18844" y="4878"/>
                </a:cubicBezTo>
                <a:cubicBezTo>
                  <a:pt x="18488" y="7009"/>
                  <a:pt x="17080" y="8958"/>
                  <a:pt x="14881" y="10367"/>
                </a:cubicBezTo>
                <a:cubicBezTo>
                  <a:pt x="13075" y="11523"/>
                  <a:pt x="10934" y="12157"/>
                  <a:pt x="9018" y="12157"/>
                </a:cubicBezTo>
                <a:cubicBezTo>
                  <a:pt x="8342" y="12157"/>
                  <a:pt x="7694" y="12078"/>
                  <a:pt x="7098" y="11916"/>
                </a:cubicBezTo>
                <a:cubicBezTo>
                  <a:pt x="4336" y="11162"/>
                  <a:pt x="3708" y="9470"/>
                  <a:pt x="3154" y="7977"/>
                </a:cubicBezTo>
                <a:cubicBezTo>
                  <a:pt x="2855" y="7172"/>
                  <a:pt x="2574" y="6413"/>
                  <a:pt x="1972" y="5962"/>
                </a:cubicBezTo>
                <a:cubicBezTo>
                  <a:pt x="403" y="4785"/>
                  <a:pt x="902" y="2842"/>
                  <a:pt x="1226" y="2193"/>
                </a:cubicBezTo>
                <a:cubicBezTo>
                  <a:pt x="1317" y="2011"/>
                  <a:pt x="1477" y="1970"/>
                  <a:pt x="1595" y="1968"/>
                </a:cubicBezTo>
                <a:lnTo>
                  <a:pt x="1606" y="1968"/>
                </a:lnTo>
                <a:cubicBezTo>
                  <a:pt x="1853" y="1968"/>
                  <a:pt x="2108" y="2123"/>
                  <a:pt x="2232" y="2348"/>
                </a:cubicBezTo>
                <a:cubicBezTo>
                  <a:pt x="2327" y="2523"/>
                  <a:pt x="2386" y="2815"/>
                  <a:pt x="2121" y="3213"/>
                </a:cubicBezTo>
                <a:cubicBezTo>
                  <a:pt x="1899" y="3545"/>
                  <a:pt x="1872" y="3889"/>
                  <a:pt x="2043" y="4207"/>
                </a:cubicBezTo>
                <a:cubicBezTo>
                  <a:pt x="2465" y="4996"/>
                  <a:pt x="4083" y="5479"/>
                  <a:pt x="5058" y="5479"/>
                </a:cubicBezTo>
                <a:cubicBezTo>
                  <a:pt x="5362" y="5479"/>
                  <a:pt x="5677" y="5452"/>
                  <a:pt x="6011" y="5422"/>
                </a:cubicBezTo>
                <a:cubicBezTo>
                  <a:pt x="6388" y="5389"/>
                  <a:pt x="6784" y="5355"/>
                  <a:pt x="7208" y="5355"/>
                </a:cubicBezTo>
                <a:cubicBezTo>
                  <a:pt x="7920" y="5355"/>
                  <a:pt x="8712" y="5452"/>
                  <a:pt x="9628" y="5818"/>
                </a:cubicBezTo>
                <a:cubicBezTo>
                  <a:pt x="10371" y="6115"/>
                  <a:pt x="10966" y="6419"/>
                  <a:pt x="11445" y="6662"/>
                </a:cubicBezTo>
                <a:cubicBezTo>
                  <a:pt x="12030" y="6960"/>
                  <a:pt x="12458" y="7177"/>
                  <a:pt x="12778" y="7177"/>
                </a:cubicBezTo>
                <a:cubicBezTo>
                  <a:pt x="12926" y="7177"/>
                  <a:pt x="13051" y="7131"/>
                  <a:pt x="13158" y="7023"/>
                </a:cubicBezTo>
                <a:cubicBezTo>
                  <a:pt x="13265" y="6917"/>
                  <a:pt x="13374" y="6785"/>
                  <a:pt x="13366" y="6625"/>
                </a:cubicBezTo>
                <a:cubicBezTo>
                  <a:pt x="13356" y="6436"/>
                  <a:pt x="13209" y="6316"/>
                  <a:pt x="12963" y="6116"/>
                </a:cubicBezTo>
                <a:cubicBezTo>
                  <a:pt x="12802" y="5984"/>
                  <a:pt x="12602" y="5821"/>
                  <a:pt x="12360" y="5580"/>
                </a:cubicBezTo>
                <a:cubicBezTo>
                  <a:pt x="11778" y="4997"/>
                  <a:pt x="12071" y="3875"/>
                  <a:pt x="12284" y="3057"/>
                </a:cubicBezTo>
                <a:cubicBezTo>
                  <a:pt x="12334" y="2867"/>
                  <a:pt x="12379" y="2694"/>
                  <a:pt x="12409" y="2547"/>
                </a:cubicBezTo>
                <a:cubicBezTo>
                  <a:pt x="12559" y="1797"/>
                  <a:pt x="13199" y="1029"/>
                  <a:pt x="14004" y="636"/>
                </a:cubicBezTo>
                <a:cubicBezTo>
                  <a:pt x="14318" y="482"/>
                  <a:pt x="14734" y="347"/>
                  <a:pt x="15224" y="347"/>
                </a:cubicBezTo>
                <a:close/>
                <a:moveTo>
                  <a:pt x="15221" y="0"/>
                </a:moveTo>
                <a:cubicBezTo>
                  <a:pt x="14752" y="0"/>
                  <a:pt x="14289" y="107"/>
                  <a:pt x="13850" y="322"/>
                </a:cubicBezTo>
                <a:cubicBezTo>
                  <a:pt x="12953" y="760"/>
                  <a:pt x="12235" y="1627"/>
                  <a:pt x="12065" y="2478"/>
                </a:cubicBezTo>
                <a:cubicBezTo>
                  <a:pt x="12037" y="2620"/>
                  <a:pt x="11994" y="2786"/>
                  <a:pt x="11946" y="2969"/>
                </a:cubicBezTo>
                <a:cubicBezTo>
                  <a:pt x="11711" y="3869"/>
                  <a:pt x="11388" y="5102"/>
                  <a:pt x="12113" y="5827"/>
                </a:cubicBezTo>
                <a:cubicBezTo>
                  <a:pt x="12367" y="6081"/>
                  <a:pt x="12583" y="6258"/>
                  <a:pt x="12741" y="6387"/>
                </a:cubicBezTo>
                <a:cubicBezTo>
                  <a:pt x="12865" y="6487"/>
                  <a:pt x="13004" y="6601"/>
                  <a:pt x="13017" y="6640"/>
                </a:cubicBezTo>
                <a:cubicBezTo>
                  <a:pt x="13016" y="6644"/>
                  <a:pt x="13007" y="6679"/>
                  <a:pt x="12911" y="6776"/>
                </a:cubicBezTo>
                <a:cubicBezTo>
                  <a:pt x="12877" y="6810"/>
                  <a:pt x="12828" y="6826"/>
                  <a:pt x="12765" y="6826"/>
                </a:cubicBezTo>
                <a:cubicBezTo>
                  <a:pt x="12537" y="6826"/>
                  <a:pt x="12127" y="6617"/>
                  <a:pt x="11604" y="6351"/>
                </a:cubicBezTo>
                <a:cubicBezTo>
                  <a:pt x="11118" y="6103"/>
                  <a:pt x="10514" y="5796"/>
                  <a:pt x="9759" y="5494"/>
                </a:cubicBezTo>
                <a:cubicBezTo>
                  <a:pt x="8792" y="5107"/>
                  <a:pt x="7942" y="5006"/>
                  <a:pt x="7197" y="5006"/>
                </a:cubicBezTo>
                <a:cubicBezTo>
                  <a:pt x="6756" y="5006"/>
                  <a:pt x="6351" y="5041"/>
                  <a:pt x="5980" y="5074"/>
                </a:cubicBezTo>
                <a:cubicBezTo>
                  <a:pt x="5654" y="5102"/>
                  <a:pt x="5346" y="5129"/>
                  <a:pt x="5058" y="5129"/>
                </a:cubicBezTo>
                <a:cubicBezTo>
                  <a:pt x="4212" y="5129"/>
                  <a:pt x="2701" y="4696"/>
                  <a:pt x="2351" y="4042"/>
                </a:cubicBezTo>
                <a:cubicBezTo>
                  <a:pt x="2242" y="3840"/>
                  <a:pt x="2262" y="3632"/>
                  <a:pt x="2411" y="3407"/>
                </a:cubicBezTo>
                <a:cubicBezTo>
                  <a:pt x="2793" y="2835"/>
                  <a:pt x="2655" y="2393"/>
                  <a:pt x="2538" y="2179"/>
                </a:cubicBezTo>
                <a:cubicBezTo>
                  <a:pt x="2353" y="1841"/>
                  <a:pt x="1980" y="1618"/>
                  <a:pt x="1606" y="1618"/>
                </a:cubicBezTo>
                <a:lnTo>
                  <a:pt x="1589" y="1618"/>
                </a:lnTo>
                <a:cubicBezTo>
                  <a:pt x="1289" y="1624"/>
                  <a:pt x="1043" y="1776"/>
                  <a:pt x="913" y="2036"/>
                </a:cubicBezTo>
                <a:cubicBezTo>
                  <a:pt x="552" y="2758"/>
                  <a:pt x="1" y="4922"/>
                  <a:pt x="1762" y="6242"/>
                </a:cubicBezTo>
                <a:cubicBezTo>
                  <a:pt x="2281" y="6631"/>
                  <a:pt x="2533" y="7311"/>
                  <a:pt x="2826" y="8099"/>
                </a:cubicBezTo>
                <a:cubicBezTo>
                  <a:pt x="3381" y="9593"/>
                  <a:pt x="4071" y="11453"/>
                  <a:pt x="7006" y="12254"/>
                </a:cubicBezTo>
                <a:cubicBezTo>
                  <a:pt x="7629" y="12423"/>
                  <a:pt x="8306" y="12505"/>
                  <a:pt x="9011" y="12505"/>
                </a:cubicBezTo>
                <a:cubicBezTo>
                  <a:pt x="10998" y="12505"/>
                  <a:pt x="13209" y="11853"/>
                  <a:pt x="15070" y="10661"/>
                </a:cubicBezTo>
                <a:cubicBezTo>
                  <a:pt x="17353" y="9199"/>
                  <a:pt x="18817" y="7165"/>
                  <a:pt x="19189" y="4934"/>
                </a:cubicBezTo>
                <a:cubicBezTo>
                  <a:pt x="19344" y="4011"/>
                  <a:pt x="19411" y="1716"/>
                  <a:pt x="16703" y="362"/>
                </a:cubicBezTo>
                <a:cubicBezTo>
                  <a:pt x="16220" y="121"/>
                  <a:pt x="15718" y="0"/>
                  <a:pt x="15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1"/>
          <p:cNvSpPr/>
          <p:nvPr/>
        </p:nvSpPr>
        <p:spPr>
          <a:xfrm>
            <a:off x="1694961" y="2108573"/>
            <a:ext cx="1098148" cy="729867"/>
          </a:xfrm>
          <a:custGeom>
            <a:avLst/>
            <a:gdLst/>
            <a:ahLst/>
            <a:cxnLst/>
            <a:rect l="l" t="t" r="r" b="b"/>
            <a:pathLst>
              <a:path w="35427" h="23546" extrusionOk="0">
                <a:moveTo>
                  <a:pt x="9296" y="349"/>
                </a:moveTo>
                <a:cubicBezTo>
                  <a:pt x="9519" y="349"/>
                  <a:pt x="9739" y="416"/>
                  <a:pt x="9925" y="543"/>
                </a:cubicBezTo>
                <a:cubicBezTo>
                  <a:pt x="11330" y="1496"/>
                  <a:pt x="14210" y="3094"/>
                  <a:pt x="17713" y="3094"/>
                </a:cubicBezTo>
                <a:cubicBezTo>
                  <a:pt x="21454" y="3094"/>
                  <a:pt x="24022" y="1776"/>
                  <a:pt x="25519" y="670"/>
                </a:cubicBezTo>
                <a:cubicBezTo>
                  <a:pt x="25712" y="525"/>
                  <a:pt x="25944" y="449"/>
                  <a:pt x="26181" y="449"/>
                </a:cubicBezTo>
                <a:cubicBezTo>
                  <a:pt x="26265" y="449"/>
                  <a:pt x="26350" y="459"/>
                  <a:pt x="26434" y="479"/>
                </a:cubicBezTo>
                <a:cubicBezTo>
                  <a:pt x="26753" y="552"/>
                  <a:pt x="27022" y="761"/>
                  <a:pt x="27173" y="1052"/>
                </a:cubicBezTo>
                <a:lnTo>
                  <a:pt x="34794" y="15719"/>
                </a:lnTo>
                <a:cubicBezTo>
                  <a:pt x="35040" y="16191"/>
                  <a:pt x="34916" y="16774"/>
                  <a:pt x="34502" y="17106"/>
                </a:cubicBezTo>
                <a:cubicBezTo>
                  <a:pt x="32209" y="18937"/>
                  <a:pt x="26004" y="23195"/>
                  <a:pt x="17918" y="23195"/>
                </a:cubicBezTo>
                <a:cubicBezTo>
                  <a:pt x="9506" y="23195"/>
                  <a:pt x="3235" y="18937"/>
                  <a:pt x="929" y="17106"/>
                </a:cubicBezTo>
                <a:cubicBezTo>
                  <a:pt x="512" y="16775"/>
                  <a:pt x="388" y="16191"/>
                  <a:pt x="634" y="15718"/>
                </a:cubicBezTo>
                <a:lnTo>
                  <a:pt x="8306" y="951"/>
                </a:lnTo>
                <a:cubicBezTo>
                  <a:pt x="8454" y="669"/>
                  <a:pt x="8715" y="462"/>
                  <a:pt x="9023" y="384"/>
                </a:cubicBezTo>
                <a:cubicBezTo>
                  <a:pt x="9112" y="361"/>
                  <a:pt x="9205" y="349"/>
                  <a:pt x="9296" y="349"/>
                </a:cubicBezTo>
                <a:close/>
                <a:moveTo>
                  <a:pt x="9295" y="0"/>
                </a:moveTo>
                <a:cubicBezTo>
                  <a:pt x="9175" y="0"/>
                  <a:pt x="9055" y="15"/>
                  <a:pt x="8937" y="45"/>
                </a:cubicBezTo>
                <a:cubicBezTo>
                  <a:pt x="8532" y="147"/>
                  <a:pt x="8189" y="419"/>
                  <a:pt x="7996" y="790"/>
                </a:cubicBezTo>
                <a:lnTo>
                  <a:pt x="324" y="15557"/>
                </a:lnTo>
                <a:cubicBezTo>
                  <a:pt x="1" y="16178"/>
                  <a:pt x="163" y="16946"/>
                  <a:pt x="711" y="17380"/>
                </a:cubicBezTo>
                <a:cubicBezTo>
                  <a:pt x="3046" y="19234"/>
                  <a:pt x="9396" y="23546"/>
                  <a:pt x="17919" y="23546"/>
                </a:cubicBezTo>
                <a:cubicBezTo>
                  <a:pt x="26115" y="23546"/>
                  <a:pt x="32399" y="19233"/>
                  <a:pt x="34720" y="17379"/>
                </a:cubicBezTo>
                <a:cubicBezTo>
                  <a:pt x="35265" y="16944"/>
                  <a:pt x="35427" y="16178"/>
                  <a:pt x="35105" y="15558"/>
                </a:cubicBezTo>
                <a:lnTo>
                  <a:pt x="27484" y="891"/>
                </a:lnTo>
                <a:cubicBezTo>
                  <a:pt x="27286" y="509"/>
                  <a:pt x="26931" y="234"/>
                  <a:pt x="26514" y="138"/>
                </a:cubicBezTo>
                <a:cubicBezTo>
                  <a:pt x="26404" y="112"/>
                  <a:pt x="26292" y="100"/>
                  <a:pt x="26182" y="100"/>
                </a:cubicBezTo>
                <a:cubicBezTo>
                  <a:pt x="25871" y="100"/>
                  <a:pt x="25565" y="199"/>
                  <a:pt x="25310" y="388"/>
                </a:cubicBezTo>
                <a:cubicBezTo>
                  <a:pt x="23856" y="1462"/>
                  <a:pt x="21358" y="2744"/>
                  <a:pt x="17714" y="2744"/>
                </a:cubicBezTo>
                <a:cubicBezTo>
                  <a:pt x="14304" y="2744"/>
                  <a:pt x="11494" y="1184"/>
                  <a:pt x="10123" y="254"/>
                </a:cubicBezTo>
                <a:cubicBezTo>
                  <a:pt x="9876" y="87"/>
                  <a:pt x="9587" y="0"/>
                  <a:pt x="9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1"/>
          <p:cNvSpPr/>
          <p:nvPr/>
        </p:nvSpPr>
        <p:spPr>
          <a:xfrm>
            <a:off x="1706616" y="2163160"/>
            <a:ext cx="1599626" cy="1575138"/>
          </a:xfrm>
          <a:custGeom>
            <a:avLst/>
            <a:gdLst/>
            <a:ahLst/>
            <a:cxnLst/>
            <a:rect l="l" t="t" r="r" b="b"/>
            <a:pathLst>
              <a:path w="51605" h="50815" extrusionOk="0">
                <a:moveTo>
                  <a:pt x="41569" y="0"/>
                </a:moveTo>
                <a:cubicBezTo>
                  <a:pt x="41569" y="0"/>
                  <a:pt x="38023" y="2041"/>
                  <a:pt x="27348" y="15808"/>
                </a:cubicBezTo>
                <a:cubicBezTo>
                  <a:pt x="20970" y="24032"/>
                  <a:pt x="16905" y="25617"/>
                  <a:pt x="6447" y="34015"/>
                </a:cubicBezTo>
                <a:cubicBezTo>
                  <a:pt x="3420" y="36445"/>
                  <a:pt x="940" y="41076"/>
                  <a:pt x="463" y="44652"/>
                </a:cubicBezTo>
                <a:cubicBezTo>
                  <a:pt x="1" y="48103"/>
                  <a:pt x="2258" y="50814"/>
                  <a:pt x="6179" y="50814"/>
                </a:cubicBezTo>
                <a:cubicBezTo>
                  <a:pt x="6373" y="50814"/>
                  <a:pt x="6570" y="50808"/>
                  <a:pt x="6771" y="50794"/>
                </a:cubicBezTo>
                <a:cubicBezTo>
                  <a:pt x="9686" y="50600"/>
                  <a:pt x="14935" y="48319"/>
                  <a:pt x="17525" y="45094"/>
                </a:cubicBezTo>
                <a:cubicBezTo>
                  <a:pt x="25922" y="34635"/>
                  <a:pt x="27573" y="30635"/>
                  <a:pt x="35797" y="24258"/>
                </a:cubicBezTo>
                <a:cubicBezTo>
                  <a:pt x="49564" y="13582"/>
                  <a:pt x="51605" y="10036"/>
                  <a:pt x="51605" y="10036"/>
                </a:cubicBezTo>
                <a:lnTo>
                  <a:pt x="49781" y="8212"/>
                </a:lnTo>
                <a:lnTo>
                  <a:pt x="46690" y="5122"/>
                </a:lnTo>
                <a:lnTo>
                  <a:pt x="46484" y="4915"/>
                </a:lnTo>
                <a:lnTo>
                  <a:pt x="43393" y="1824"/>
                </a:lnTo>
                <a:lnTo>
                  <a:pt x="415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1"/>
          <p:cNvSpPr/>
          <p:nvPr/>
        </p:nvSpPr>
        <p:spPr>
          <a:xfrm>
            <a:off x="1773508" y="2205720"/>
            <a:ext cx="1486392" cy="1464756"/>
          </a:xfrm>
          <a:custGeom>
            <a:avLst/>
            <a:gdLst/>
            <a:ahLst/>
            <a:cxnLst/>
            <a:rect l="l" t="t" r="r" b="b"/>
            <a:pathLst>
              <a:path w="47952" h="47254" extrusionOk="0">
                <a:moveTo>
                  <a:pt x="42951" y="1"/>
                </a:moveTo>
                <a:cubicBezTo>
                  <a:pt x="42951" y="1"/>
                  <a:pt x="39782" y="2420"/>
                  <a:pt x="28331" y="15411"/>
                </a:cubicBezTo>
                <a:cubicBezTo>
                  <a:pt x="21491" y="23173"/>
                  <a:pt x="18047" y="25380"/>
                  <a:pt x="8105" y="34294"/>
                </a:cubicBezTo>
                <a:cubicBezTo>
                  <a:pt x="5228" y="36874"/>
                  <a:pt x="2210" y="40965"/>
                  <a:pt x="955" y="43765"/>
                </a:cubicBezTo>
                <a:cubicBezTo>
                  <a:pt x="0" y="45892"/>
                  <a:pt x="426" y="47254"/>
                  <a:pt x="2087" y="47254"/>
                </a:cubicBezTo>
                <a:cubicBezTo>
                  <a:pt x="2638" y="47254"/>
                  <a:pt x="3324" y="47104"/>
                  <a:pt x="4141" y="46784"/>
                </a:cubicBezTo>
                <a:cubicBezTo>
                  <a:pt x="6373" y="45907"/>
                  <a:pt x="10878" y="42882"/>
                  <a:pt x="13627" y="39816"/>
                </a:cubicBezTo>
                <a:cubicBezTo>
                  <a:pt x="22541" y="29874"/>
                  <a:pt x="24781" y="26463"/>
                  <a:pt x="32543" y="19622"/>
                </a:cubicBezTo>
                <a:cubicBezTo>
                  <a:pt x="45534" y="8172"/>
                  <a:pt x="47952" y="5003"/>
                  <a:pt x="47952" y="5003"/>
                </a:cubicBezTo>
                <a:lnTo>
                  <a:pt x="47043" y="4095"/>
                </a:lnTo>
                <a:lnTo>
                  <a:pt x="45503" y="2553"/>
                </a:lnTo>
                <a:lnTo>
                  <a:pt x="45400" y="2451"/>
                </a:lnTo>
                <a:lnTo>
                  <a:pt x="43859" y="910"/>
                </a:lnTo>
                <a:lnTo>
                  <a:pt x="429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1"/>
          <p:cNvSpPr/>
          <p:nvPr/>
        </p:nvSpPr>
        <p:spPr>
          <a:xfrm>
            <a:off x="2280691" y="2882707"/>
            <a:ext cx="311153" cy="300769"/>
          </a:xfrm>
          <a:custGeom>
            <a:avLst/>
            <a:gdLst/>
            <a:ahLst/>
            <a:cxnLst/>
            <a:rect l="l" t="t" r="r" b="b"/>
            <a:pathLst>
              <a:path w="10038" h="9703" extrusionOk="0">
                <a:moveTo>
                  <a:pt x="7406" y="0"/>
                </a:moveTo>
                <a:cubicBezTo>
                  <a:pt x="7047" y="0"/>
                  <a:pt x="6660" y="53"/>
                  <a:pt x="6254" y="160"/>
                </a:cubicBezTo>
                <a:cubicBezTo>
                  <a:pt x="5010" y="488"/>
                  <a:pt x="3686" y="1296"/>
                  <a:pt x="2575" y="2407"/>
                </a:cubicBezTo>
                <a:cubicBezTo>
                  <a:pt x="1463" y="3518"/>
                  <a:pt x="655" y="4842"/>
                  <a:pt x="328" y="6085"/>
                </a:cubicBezTo>
                <a:cubicBezTo>
                  <a:pt x="0" y="7330"/>
                  <a:pt x="181" y="8393"/>
                  <a:pt x="829" y="9041"/>
                </a:cubicBezTo>
                <a:cubicBezTo>
                  <a:pt x="1266" y="9478"/>
                  <a:pt x="1890" y="9702"/>
                  <a:pt x="2632" y="9702"/>
                </a:cubicBezTo>
                <a:cubicBezTo>
                  <a:pt x="2991" y="9702"/>
                  <a:pt x="3378" y="9649"/>
                  <a:pt x="3785" y="9542"/>
                </a:cubicBezTo>
                <a:cubicBezTo>
                  <a:pt x="5029" y="9215"/>
                  <a:pt x="6352" y="8407"/>
                  <a:pt x="7464" y="7296"/>
                </a:cubicBezTo>
                <a:cubicBezTo>
                  <a:pt x="8574" y="6184"/>
                  <a:pt x="9382" y="4860"/>
                  <a:pt x="9710" y="3617"/>
                </a:cubicBezTo>
                <a:cubicBezTo>
                  <a:pt x="10038" y="2373"/>
                  <a:pt x="9858" y="1309"/>
                  <a:pt x="9209" y="661"/>
                </a:cubicBezTo>
                <a:cubicBezTo>
                  <a:pt x="8773" y="225"/>
                  <a:pt x="8148" y="0"/>
                  <a:pt x="7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1"/>
          <p:cNvSpPr/>
          <p:nvPr/>
        </p:nvSpPr>
        <p:spPr>
          <a:xfrm>
            <a:off x="2360572" y="2881467"/>
            <a:ext cx="227305" cy="227305"/>
          </a:xfrm>
          <a:custGeom>
            <a:avLst/>
            <a:gdLst/>
            <a:ahLst/>
            <a:cxnLst/>
            <a:rect l="l" t="t" r="r" b="b"/>
            <a:pathLst>
              <a:path w="7333" h="7333" extrusionOk="0">
                <a:moveTo>
                  <a:pt x="1048" y="1"/>
                </a:moveTo>
                <a:lnTo>
                  <a:pt x="0" y="1048"/>
                </a:lnTo>
                <a:lnTo>
                  <a:pt x="6285" y="7333"/>
                </a:lnTo>
                <a:lnTo>
                  <a:pt x="7332" y="6285"/>
                </a:lnTo>
                <a:lnTo>
                  <a:pt x="10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1"/>
          <p:cNvSpPr/>
          <p:nvPr/>
        </p:nvSpPr>
        <p:spPr>
          <a:xfrm>
            <a:off x="2284783" y="2957225"/>
            <a:ext cx="227305" cy="227336"/>
          </a:xfrm>
          <a:custGeom>
            <a:avLst/>
            <a:gdLst/>
            <a:ahLst/>
            <a:cxnLst/>
            <a:rect l="l" t="t" r="r" b="b"/>
            <a:pathLst>
              <a:path w="7333" h="7334" extrusionOk="0">
                <a:moveTo>
                  <a:pt x="1048" y="0"/>
                </a:moveTo>
                <a:lnTo>
                  <a:pt x="1" y="1049"/>
                </a:lnTo>
                <a:lnTo>
                  <a:pt x="6285" y="7333"/>
                </a:lnTo>
                <a:lnTo>
                  <a:pt x="7333" y="6286"/>
                </a:lnTo>
                <a:lnTo>
                  <a:pt x="10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1"/>
          <p:cNvSpPr/>
          <p:nvPr/>
        </p:nvSpPr>
        <p:spPr>
          <a:xfrm>
            <a:off x="2354620" y="2876197"/>
            <a:ext cx="239208" cy="238092"/>
          </a:xfrm>
          <a:custGeom>
            <a:avLst/>
            <a:gdLst/>
            <a:ahLst/>
            <a:cxnLst/>
            <a:rect l="l" t="t" r="r" b="b"/>
            <a:pathLst>
              <a:path w="7717" h="7681" extrusionOk="0">
                <a:moveTo>
                  <a:pt x="1240" y="420"/>
                </a:moveTo>
                <a:lnTo>
                  <a:pt x="7277" y="6459"/>
                </a:lnTo>
                <a:lnTo>
                  <a:pt x="6477" y="7258"/>
                </a:lnTo>
                <a:lnTo>
                  <a:pt x="440" y="1220"/>
                </a:lnTo>
                <a:lnTo>
                  <a:pt x="1240" y="420"/>
                </a:lnTo>
                <a:close/>
                <a:moveTo>
                  <a:pt x="1240" y="0"/>
                </a:moveTo>
                <a:cubicBezTo>
                  <a:pt x="1194" y="0"/>
                  <a:pt x="1149" y="16"/>
                  <a:pt x="1116" y="49"/>
                </a:cubicBezTo>
                <a:lnTo>
                  <a:pt x="68" y="1097"/>
                </a:lnTo>
                <a:cubicBezTo>
                  <a:pt x="0" y="1165"/>
                  <a:pt x="0" y="1276"/>
                  <a:pt x="68" y="1344"/>
                </a:cubicBezTo>
                <a:lnTo>
                  <a:pt x="6354" y="7629"/>
                </a:lnTo>
                <a:cubicBezTo>
                  <a:pt x="6387" y="7662"/>
                  <a:pt x="6431" y="7680"/>
                  <a:pt x="6477" y="7680"/>
                </a:cubicBezTo>
                <a:cubicBezTo>
                  <a:pt x="6523" y="7680"/>
                  <a:pt x="6568" y="7662"/>
                  <a:pt x="6601" y="7629"/>
                </a:cubicBezTo>
                <a:lnTo>
                  <a:pt x="7648" y="6582"/>
                </a:lnTo>
                <a:cubicBezTo>
                  <a:pt x="7716" y="6513"/>
                  <a:pt x="7716" y="6403"/>
                  <a:pt x="7648" y="6334"/>
                </a:cubicBezTo>
                <a:lnTo>
                  <a:pt x="1364" y="49"/>
                </a:lnTo>
                <a:cubicBezTo>
                  <a:pt x="1331" y="16"/>
                  <a:pt x="1285"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1"/>
          <p:cNvSpPr/>
          <p:nvPr/>
        </p:nvSpPr>
        <p:spPr>
          <a:xfrm>
            <a:off x="2278831" y="2951862"/>
            <a:ext cx="239239" cy="238216"/>
          </a:xfrm>
          <a:custGeom>
            <a:avLst/>
            <a:gdLst/>
            <a:ahLst/>
            <a:cxnLst/>
            <a:rect l="l" t="t" r="r" b="b"/>
            <a:pathLst>
              <a:path w="7718" h="7685" extrusionOk="0">
                <a:moveTo>
                  <a:pt x="1240" y="423"/>
                </a:moveTo>
                <a:lnTo>
                  <a:pt x="7278" y="6461"/>
                </a:lnTo>
                <a:lnTo>
                  <a:pt x="6478" y="7261"/>
                </a:lnTo>
                <a:lnTo>
                  <a:pt x="440" y="1224"/>
                </a:lnTo>
                <a:lnTo>
                  <a:pt x="1240" y="423"/>
                </a:lnTo>
                <a:close/>
                <a:moveTo>
                  <a:pt x="1240" y="1"/>
                </a:moveTo>
                <a:cubicBezTo>
                  <a:pt x="1195" y="1"/>
                  <a:pt x="1151" y="18"/>
                  <a:pt x="1117" y="52"/>
                </a:cubicBezTo>
                <a:lnTo>
                  <a:pt x="69" y="1100"/>
                </a:lnTo>
                <a:cubicBezTo>
                  <a:pt x="1" y="1168"/>
                  <a:pt x="1" y="1278"/>
                  <a:pt x="69" y="1347"/>
                </a:cubicBezTo>
                <a:lnTo>
                  <a:pt x="6354" y="7633"/>
                </a:lnTo>
                <a:cubicBezTo>
                  <a:pt x="6388" y="7667"/>
                  <a:pt x="6433" y="7684"/>
                  <a:pt x="6478" y="7684"/>
                </a:cubicBezTo>
                <a:cubicBezTo>
                  <a:pt x="6522" y="7684"/>
                  <a:pt x="6568" y="7667"/>
                  <a:pt x="6601" y="7633"/>
                </a:cubicBezTo>
                <a:lnTo>
                  <a:pt x="7649" y="6584"/>
                </a:lnTo>
                <a:cubicBezTo>
                  <a:pt x="7718" y="6517"/>
                  <a:pt x="7718" y="6406"/>
                  <a:pt x="7649" y="6337"/>
                </a:cubicBezTo>
                <a:lnTo>
                  <a:pt x="1364" y="52"/>
                </a:lnTo>
                <a:cubicBezTo>
                  <a:pt x="1330" y="18"/>
                  <a:pt x="1285" y="1"/>
                  <a:pt x="1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1"/>
          <p:cNvSpPr/>
          <p:nvPr/>
        </p:nvSpPr>
        <p:spPr>
          <a:xfrm>
            <a:off x="1708135" y="2157736"/>
            <a:ext cx="1604028" cy="1585987"/>
          </a:xfrm>
          <a:custGeom>
            <a:avLst/>
            <a:gdLst/>
            <a:ahLst/>
            <a:cxnLst/>
            <a:rect l="l" t="t" r="r" b="b"/>
            <a:pathLst>
              <a:path w="51747" h="51165" extrusionOk="0">
                <a:moveTo>
                  <a:pt x="41498" y="400"/>
                </a:moveTo>
                <a:lnTo>
                  <a:pt x="51331" y="10233"/>
                </a:lnTo>
                <a:cubicBezTo>
                  <a:pt x="50863" y="10912"/>
                  <a:pt x="47897" y="14791"/>
                  <a:pt x="35641" y="24294"/>
                </a:cubicBezTo>
                <a:cubicBezTo>
                  <a:pt x="29728" y="28880"/>
                  <a:pt x="27253" y="32173"/>
                  <a:pt x="23152" y="37629"/>
                </a:cubicBezTo>
                <a:cubicBezTo>
                  <a:pt x="21542" y="39771"/>
                  <a:pt x="19717" y="42198"/>
                  <a:pt x="17340" y="45159"/>
                </a:cubicBezTo>
                <a:cubicBezTo>
                  <a:pt x="14876" y="48227"/>
                  <a:pt x="9761" y="50591"/>
                  <a:pt x="6711" y="50795"/>
                </a:cubicBezTo>
                <a:cubicBezTo>
                  <a:pt x="6516" y="50808"/>
                  <a:pt x="6323" y="50814"/>
                  <a:pt x="6134" y="50814"/>
                </a:cubicBezTo>
                <a:cubicBezTo>
                  <a:pt x="4350" y="50814"/>
                  <a:pt x="2831" y="50233"/>
                  <a:pt x="1821" y="49154"/>
                </a:cubicBezTo>
                <a:cubicBezTo>
                  <a:pt x="800" y="48063"/>
                  <a:pt x="361" y="46535"/>
                  <a:pt x="586" y="44851"/>
                </a:cubicBezTo>
                <a:cubicBezTo>
                  <a:pt x="1079" y="41166"/>
                  <a:pt x="3624" y="36641"/>
                  <a:pt x="6508" y="34327"/>
                </a:cubicBezTo>
                <a:cubicBezTo>
                  <a:pt x="9580" y="31860"/>
                  <a:pt x="12082" y="29995"/>
                  <a:pt x="14290" y="28349"/>
                </a:cubicBezTo>
                <a:cubicBezTo>
                  <a:pt x="19487" y="24475"/>
                  <a:pt x="22920" y="21915"/>
                  <a:pt x="27437" y="16091"/>
                </a:cubicBezTo>
                <a:cubicBezTo>
                  <a:pt x="36940" y="3835"/>
                  <a:pt x="40819" y="868"/>
                  <a:pt x="41498" y="400"/>
                </a:cubicBezTo>
                <a:close/>
                <a:moveTo>
                  <a:pt x="41519" y="0"/>
                </a:moveTo>
                <a:cubicBezTo>
                  <a:pt x="41490" y="0"/>
                  <a:pt x="41460" y="8"/>
                  <a:pt x="41433" y="23"/>
                </a:cubicBezTo>
                <a:cubicBezTo>
                  <a:pt x="41287" y="107"/>
                  <a:pt x="37735" y="2239"/>
                  <a:pt x="27160" y="15876"/>
                </a:cubicBezTo>
                <a:cubicBezTo>
                  <a:pt x="22673" y="21664"/>
                  <a:pt x="19255" y="24211"/>
                  <a:pt x="14081" y="28068"/>
                </a:cubicBezTo>
                <a:cubicBezTo>
                  <a:pt x="11870" y="29716"/>
                  <a:pt x="9365" y="31583"/>
                  <a:pt x="6288" y="34055"/>
                </a:cubicBezTo>
                <a:cubicBezTo>
                  <a:pt x="3343" y="36418"/>
                  <a:pt x="742" y="41041"/>
                  <a:pt x="240" y="44805"/>
                </a:cubicBezTo>
                <a:cubicBezTo>
                  <a:pt x="0" y="46594"/>
                  <a:pt x="471" y="48224"/>
                  <a:pt x="1566" y="49393"/>
                </a:cubicBezTo>
                <a:cubicBezTo>
                  <a:pt x="2644" y="50545"/>
                  <a:pt x="4252" y="51164"/>
                  <a:pt x="6137" y="51164"/>
                </a:cubicBezTo>
                <a:cubicBezTo>
                  <a:pt x="6333" y="51164"/>
                  <a:pt x="6532" y="51157"/>
                  <a:pt x="6733" y="51144"/>
                </a:cubicBezTo>
                <a:cubicBezTo>
                  <a:pt x="9857" y="50935"/>
                  <a:pt x="15092" y="48516"/>
                  <a:pt x="17612" y="45379"/>
                </a:cubicBezTo>
                <a:cubicBezTo>
                  <a:pt x="19993" y="42413"/>
                  <a:pt x="21819" y="39983"/>
                  <a:pt x="23431" y="37839"/>
                </a:cubicBezTo>
                <a:cubicBezTo>
                  <a:pt x="27515" y="32407"/>
                  <a:pt x="29980" y="29127"/>
                  <a:pt x="35855" y="24571"/>
                </a:cubicBezTo>
                <a:cubicBezTo>
                  <a:pt x="49493" y="13996"/>
                  <a:pt x="51624" y="10444"/>
                  <a:pt x="51708" y="10298"/>
                </a:cubicBezTo>
                <a:cubicBezTo>
                  <a:pt x="51747" y="10229"/>
                  <a:pt x="51736" y="10143"/>
                  <a:pt x="51679" y="10087"/>
                </a:cubicBezTo>
                <a:lnTo>
                  <a:pt x="41644" y="52"/>
                </a:lnTo>
                <a:cubicBezTo>
                  <a:pt x="41610" y="18"/>
                  <a:pt x="41565" y="0"/>
                  <a:pt x="4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1"/>
          <p:cNvSpPr/>
          <p:nvPr/>
        </p:nvSpPr>
        <p:spPr>
          <a:xfrm>
            <a:off x="2860377" y="1895248"/>
            <a:ext cx="712354" cy="715236"/>
          </a:xfrm>
          <a:custGeom>
            <a:avLst/>
            <a:gdLst/>
            <a:ahLst/>
            <a:cxnLst/>
            <a:rect l="l" t="t" r="r" b="b"/>
            <a:pathLst>
              <a:path w="22981" h="23074" extrusionOk="0">
                <a:moveTo>
                  <a:pt x="16656" y="0"/>
                </a:moveTo>
                <a:cubicBezTo>
                  <a:pt x="16656" y="0"/>
                  <a:pt x="15615" y="1054"/>
                  <a:pt x="14969" y="1805"/>
                </a:cubicBezTo>
                <a:cubicBezTo>
                  <a:pt x="11681" y="5630"/>
                  <a:pt x="10021" y="3841"/>
                  <a:pt x="6007" y="6576"/>
                </a:cubicBezTo>
                <a:cubicBezTo>
                  <a:pt x="1991" y="9312"/>
                  <a:pt x="0" y="12583"/>
                  <a:pt x="0" y="12583"/>
                </a:cubicBezTo>
                <a:lnTo>
                  <a:pt x="10398" y="23073"/>
                </a:lnTo>
                <a:cubicBezTo>
                  <a:pt x="10398" y="23073"/>
                  <a:pt x="10398" y="23073"/>
                  <a:pt x="10398" y="23073"/>
                </a:cubicBezTo>
                <a:cubicBezTo>
                  <a:pt x="10400" y="23073"/>
                  <a:pt x="13670" y="21082"/>
                  <a:pt x="16404" y="17068"/>
                </a:cubicBezTo>
                <a:cubicBezTo>
                  <a:pt x="19140" y="13052"/>
                  <a:pt x="17709" y="11770"/>
                  <a:pt x="21176" y="8105"/>
                </a:cubicBezTo>
                <a:cubicBezTo>
                  <a:pt x="21900" y="7339"/>
                  <a:pt x="22981" y="6418"/>
                  <a:pt x="22981" y="6418"/>
                </a:cubicBezTo>
                <a:cubicBezTo>
                  <a:pt x="22981" y="6418"/>
                  <a:pt x="22923" y="4367"/>
                  <a:pt x="21025" y="2544"/>
                </a:cubicBezTo>
                <a:cubicBezTo>
                  <a:pt x="21005" y="2508"/>
                  <a:pt x="20986" y="2474"/>
                  <a:pt x="20959" y="2442"/>
                </a:cubicBezTo>
                <a:cubicBezTo>
                  <a:pt x="19047" y="64"/>
                  <a:pt x="16656" y="0"/>
                  <a:pt x="16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1"/>
          <p:cNvSpPr/>
          <p:nvPr/>
        </p:nvSpPr>
        <p:spPr>
          <a:xfrm>
            <a:off x="2935980" y="2047446"/>
            <a:ext cx="491031" cy="487033"/>
          </a:xfrm>
          <a:custGeom>
            <a:avLst/>
            <a:gdLst/>
            <a:ahLst/>
            <a:cxnLst/>
            <a:rect l="l" t="t" r="r" b="b"/>
            <a:pathLst>
              <a:path w="15841" h="15712" extrusionOk="0">
                <a:moveTo>
                  <a:pt x="12674" y="0"/>
                </a:moveTo>
                <a:cubicBezTo>
                  <a:pt x="12471" y="0"/>
                  <a:pt x="12344" y="22"/>
                  <a:pt x="12344" y="22"/>
                </a:cubicBezTo>
                <a:cubicBezTo>
                  <a:pt x="12344" y="22"/>
                  <a:pt x="11539" y="834"/>
                  <a:pt x="11027" y="1400"/>
                </a:cubicBezTo>
                <a:cubicBezTo>
                  <a:pt x="8421" y="4286"/>
                  <a:pt x="7575" y="3339"/>
                  <a:pt x="4638" y="5612"/>
                </a:cubicBezTo>
                <a:cubicBezTo>
                  <a:pt x="1699" y="7885"/>
                  <a:pt x="1" y="10249"/>
                  <a:pt x="1" y="10249"/>
                </a:cubicBezTo>
                <a:lnTo>
                  <a:pt x="5392" y="15711"/>
                </a:lnTo>
                <a:cubicBezTo>
                  <a:pt x="5392" y="15711"/>
                  <a:pt x="7755" y="14013"/>
                  <a:pt x="10028" y="11075"/>
                </a:cubicBezTo>
                <a:cubicBezTo>
                  <a:pt x="12301" y="8137"/>
                  <a:pt x="11539" y="7489"/>
                  <a:pt x="14241" y="4685"/>
                </a:cubicBezTo>
                <a:cubicBezTo>
                  <a:pt x="14804" y="4100"/>
                  <a:pt x="15619" y="3368"/>
                  <a:pt x="15619" y="3368"/>
                </a:cubicBezTo>
                <a:cubicBezTo>
                  <a:pt x="15619" y="3368"/>
                  <a:pt x="15840" y="2050"/>
                  <a:pt x="14844" y="1113"/>
                </a:cubicBezTo>
                <a:cubicBezTo>
                  <a:pt x="14836" y="1092"/>
                  <a:pt x="14828" y="1073"/>
                  <a:pt x="14816" y="1055"/>
                </a:cubicBezTo>
                <a:cubicBezTo>
                  <a:pt x="14149" y="133"/>
                  <a:pt x="13177" y="0"/>
                  <a:pt x="12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1"/>
          <p:cNvSpPr/>
          <p:nvPr/>
        </p:nvSpPr>
        <p:spPr>
          <a:xfrm>
            <a:off x="2854456" y="1889824"/>
            <a:ext cx="723730" cy="726085"/>
          </a:xfrm>
          <a:custGeom>
            <a:avLst/>
            <a:gdLst/>
            <a:ahLst/>
            <a:cxnLst/>
            <a:rect l="l" t="t" r="r" b="b"/>
            <a:pathLst>
              <a:path w="23348" h="23424" extrusionOk="0">
                <a:moveTo>
                  <a:pt x="16916" y="356"/>
                </a:moveTo>
                <a:cubicBezTo>
                  <a:pt x="17324" y="392"/>
                  <a:pt x="19364" y="673"/>
                  <a:pt x="21015" y="2727"/>
                </a:cubicBezTo>
                <a:cubicBezTo>
                  <a:pt x="21033" y="2750"/>
                  <a:pt x="21047" y="2777"/>
                  <a:pt x="21062" y="2804"/>
                </a:cubicBezTo>
                <a:cubicBezTo>
                  <a:pt x="21071" y="2819"/>
                  <a:pt x="21081" y="2833"/>
                  <a:pt x="21095" y="2846"/>
                </a:cubicBezTo>
                <a:cubicBezTo>
                  <a:pt x="22706" y="4393"/>
                  <a:pt x="22954" y="6128"/>
                  <a:pt x="22991" y="6517"/>
                </a:cubicBezTo>
                <a:cubicBezTo>
                  <a:pt x="22743" y="6733"/>
                  <a:pt x="21858" y="7506"/>
                  <a:pt x="21239" y="8160"/>
                </a:cubicBezTo>
                <a:cubicBezTo>
                  <a:pt x="19283" y="10229"/>
                  <a:pt x="18854" y="11582"/>
                  <a:pt x="18400" y="13015"/>
                </a:cubicBezTo>
                <a:cubicBezTo>
                  <a:pt x="18031" y="14180"/>
                  <a:pt x="17649" y="15385"/>
                  <a:pt x="16451" y="17144"/>
                </a:cubicBezTo>
                <a:cubicBezTo>
                  <a:pt x="14056" y="20659"/>
                  <a:pt x="11217" y="22630"/>
                  <a:pt x="10614" y="23025"/>
                </a:cubicBezTo>
                <a:lnTo>
                  <a:pt x="414" y="12734"/>
                </a:lnTo>
                <a:cubicBezTo>
                  <a:pt x="807" y="12134"/>
                  <a:pt x="2776" y="9294"/>
                  <a:pt x="6295" y="6896"/>
                </a:cubicBezTo>
                <a:cubicBezTo>
                  <a:pt x="7995" y="5738"/>
                  <a:pt x="9287" y="5398"/>
                  <a:pt x="10428" y="5097"/>
                </a:cubicBezTo>
                <a:cubicBezTo>
                  <a:pt x="12012" y="4679"/>
                  <a:pt x="13381" y="4318"/>
                  <a:pt x="15293" y="2094"/>
                </a:cubicBezTo>
                <a:cubicBezTo>
                  <a:pt x="15842" y="1455"/>
                  <a:pt x="16691" y="585"/>
                  <a:pt x="16916" y="356"/>
                </a:cubicBezTo>
                <a:close/>
                <a:moveTo>
                  <a:pt x="16851" y="1"/>
                </a:moveTo>
                <a:cubicBezTo>
                  <a:pt x="16791" y="3"/>
                  <a:pt x="16757" y="18"/>
                  <a:pt x="16723" y="52"/>
                </a:cubicBezTo>
                <a:cubicBezTo>
                  <a:pt x="16711" y="63"/>
                  <a:pt x="15669" y="1119"/>
                  <a:pt x="15028" y="1865"/>
                </a:cubicBezTo>
                <a:cubicBezTo>
                  <a:pt x="13187" y="4007"/>
                  <a:pt x="11866" y="4355"/>
                  <a:pt x="10338" y="4758"/>
                </a:cubicBezTo>
                <a:cubicBezTo>
                  <a:pt x="9171" y="5066"/>
                  <a:pt x="7848" y="5416"/>
                  <a:pt x="6099" y="6607"/>
                </a:cubicBezTo>
                <a:cubicBezTo>
                  <a:pt x="2098" y="9333"/>
                  <a:pt x="62" y="12634"/>
                  <a:pt x="42" y="12666"/>
                </a:cubicBezTo>
                <a:cubicBezTo>
                  <a:pt x="0" y="12735"/>
                  <a:pt x="10" y="12824"/>
                  <a:pt x="67" y="12880"/>
                </a:cubicBezTo>
                <a:lnTo>
                  <a:pt x="10465" y="23371"/>
                </a:lnTo>
                <a:cubicBezTo>
                  <a:pt x="10499" y="23406"/>
                  <a:pt x="10544" y="23424"/>
                  <a:pt x="10589" y="23424"/>
                </a:cubicBezTo>
                <a:cubicBezTo>
                  <a:pt x="10621" y="23424"/>
                  <a:pt x="10653" y="23415"/>
                  <a:pt x="10680" y="23398"/>
                </a:cubicBezTo>
                <a:cubicBezTo>
                  <a:pt x="10713" y="23378"/>
                  <a:pt x="14014" y="21341"/>
                  <a:pt x="16739" y="17341"/>
                </a:cubicBezTo>
                <a:cubicBezTo>
                  <a:pt x="17967" y="15539"/>
                  <a:pt x="18375" y="14254"/>
                  <a:pt x="18734" y="13119"/>
                </a:cubicBezTo>
                <a:cubicBezTo>
                  <a:pt x="19194" y="11666"/>
                  <a:pt x="19593" y="10411"/>
                  <a:pt x="21494" y="8400"/>
                </a:cubicBezTo>
                <a:cubicBezTo>
                  <a:pt x="22202" y="7651"/>
                  <a:pt x="23274" y="6735"/>
                  <a:pt x="23285" y="6726"/>
                </a:cubicBezTo>
                <a:cubicBezTo>
                  <a:pt x="23325" y="6692"/>
                  <a:pt x="23347" y="6640"/>
                  <a:pt x="23346" y="6588"/>
                </a:cubicBezTo>
                <a:cubicBezTo>
                  <a:pt x="23344" y="6502"/>
                  <a:pt x="23265" y="4457"/>
                  <a:pt x="21355" y="2612"/>
                </a:cubicBezTo>
                <a:cubicBezTo>
                  <a:pt x="21335" y="2575"/>
                  <a:pt x="21313" y="2540"/>
                  <a:pt x="21287" y="2507"/>
                </a:cubicBezTo>
                <a:cubicBezTo>
                  <a:pt x="19346" y="94"/>
                  <a:pt x="16953" y="3"/>
                  <a:pt x="16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1"/>
          <p:cNvSpPr/>
          <p:nvPr/>
        </p:nvSpPr>
        <p:spPr>
          <a:xfrm>
            <a:off x="2258714" y="2877220"/>
            <a:ext cx="355262" cy="311463"/>
          </a:xfrm>
          <a:custGeom>
            <a:avLst/>
            <a:gdLst/>
            <a:ahLst/>
            <a:cxnLst/>
            <a:rect l="l" t="t" r="r" b="b"/>
            <a:pathLst>
              <a:path w="11461" h="10048" extrusionOk="0">
                <a:moveTo>
                  <a:pt x="8125" y="350"/>
                </a:moveTo>
                <a:cubicBezTo>
                  <a:pt x="8816" y="350"/>
                  <a:pt x="9392" y="557"/>
                  <a:pt x="9797" y="961"/>
                </a:cubicBezTo>
                <a:cubicBezTo>
                  <a:pt x="10404" y="1569"/>
                  <a:pt x="10566" y="2559"/>
                  <a:pt x="10253" y="3749"/>
                </a:cubicBezTo>
                <a:cubicBezTo>
                  <a:pt x="9930" y="4973"/>
                  <a:pt x="9149" y="6251"/>
                  <a:pt x="8051" y="7349"/>
                </a:cubicBezTo>
                <a:cubicBezTo>
                  <a:pt x="6953" y="8446"/>
                  <a:pt x="5674" y="9229"/>
                  <a:pt x="4452" y="9550"/>
                </a:cubicBezTo>
                <a:cubicBezTo>
                  <a:pt x="4055" y="9655"/>
                  <a:pt x="3680" y="9706"/>
                  <a:pt x="3335" y="9706"/>
                </a:cubicBezTo>
                <a:cubicBezTo>
                  <a:pt x="2643" y="9706"/>
                  <a:pt x="2069" y="9499"/>
                  <a:pt x="1664" y="9094"/>
                </a:cubicBezTo>
                <a:cubicBezTo>
                  <a:pt x="1057" y="8487"/>
                  <a:pt x="895" y="7497"/>
                  <a:pt x="1208" y="6307"/>
                </a:cubicBezTo>
                <a:cubicBezTo>
                  <a:pt x="1531" y="5084"/>
                  <a:pt x="2312" y="3805"/>
                  <a:pt x="3409" y="2708"/>
                </a:cubicBezTo>
                <a:cubicBezTo>
                  <a:pt x="4507" y="1610"/>
                  <a:pt x="5785" y="828"/>
                  <a:pt x="7009" y="506"/>
                </a:cubicBezTo>
                <a:cubicBezTo>
                  <a:pt x="7406" y="402"/>
                  <a:pt x="7780" y="350"/>
                  <a:pt x="8125" y="350"/>
                </a:cubicBezTo>
                <a:close/>
                <a:moveTo>
                  <a:pt x="8126" y="0"/>
                </a:moveTo>
                <a:cubicBezTo>
                  <a:pt x="7750" y="0"/>
                  <a:pt x="7346" y="56"/>
                  <a:pt x="6920" y="168"/>
                </a:cubicBezTo>
                <a:cubicBezTo>
                  <a:pt x="5637" y="505"/>
                  <a:pt x="4303" y="1320"/>
                  <a:pt x="3162" y="2460"/>
                </a:cubicBezTo>
                <a:cubicBezTo>
                  <a:pt x="784" y="4839"/>
                  <a:pt x="1" y="7927"/>
                  <a:pt x="1417" y="9343"/>
                </a:cubicBezTo>
                <a:cubicBezTo>
                  <a:pt x="1894" y="9820"/>
                  <a:pt x="2562" y="10048"/>
                  <a:pt x="3330" y="10048"/>
                </a:cubicBezTo>
                <a:cubicBezTo>
                  <a:pt x="4836" y="10048"/>
                  <a:pt x="6723" y="9172"/>
                  <a:pt x="8298" y="7596"/>
                </a:cubicBezTo>
                <a:cubicBezTo>
                  <a:pt x="10677" y="5218"/>
                  <a:pt x="11460" y="2131"/>
                  <a:pt x="10044" y="715"/>
                </a:cubicBezTo>
                <a:cubicBezTo>
                  <a:pt x="9571" y="242"/>
                  <a:pt x="8911" y="0"/>
                  <a:pt x="8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1"/>
          <p:cNvSpPr/>
          <p:nvPr/>
        </p:nvSpPr>
        <p:spPr>
          <a:xfrm>
            <a:off x="3283308" y="2651651"/>
            <a:ext cx="264812" cy="186636"/>
          </a:xfrm>
          <a:custGeom>
            <a:avLst/>
            <a:gdLst/>
            <a:ahLst/>
            <a:cxnLst/>
            <a:rect l="l" t="t" r="r" b="b"/>
            <a:pathLst>
              <a:path w="8543" h="6021" extrusionOk="0">
                <a:moveTo>
                  <a:pt x="7605" y="1"/>
                </a:moveTo>
                <a:cubicBezTo>
                  <a:pt x="7396" y="1"/>
                  <a:pt x="7186" y="78"/>
                  <a:pt x="7022" y="234"/>
                </a:cubicBezTo>
                <a:lnTo>
                  <a:pt x="3702" y="3391"/>
                </a:lnTo>
                <a:cubicBezTo>
                  <a:pt x="3538" y="3546"/>
                  <a:pt x="3329" y="3623"/>
                  <a:pt x="3120" y="3623"/>
                </a:cubicBezTo>
                <a:cubicBezTo>
                  <a:pt x="2889" y="3623"/>
                  <a:pt x="2658" y="3529"/>
                  <a:pt x="2490" y="3344"/>
                </a:cubicBezTo>
                <a:lnTo>
                  <a:pt x="1576" y="2328"/>
                </a:lnTo>
                <a:cubicBezTo>
                  <a:pt x="1409" y="2143"/>
                  <a:pt x="1178" y="2049"/>
                  <a:pt x="947" y="2049"/>
                </a:cubicBezTo>
                <a:cubicBezTo>
                  <a:pt x="747" y="2049"/>
                  <a:pt x="546" y="2119"/>
                  <a:pt x="386" y="2263"/>
                </a:cubicBezTo>
                <a:lnTo>
                  <a:pt x="380" y="2267"/>
                </a:lnTo>
                <a:cubicBezTo>
                  <a:pt x="30" y="2578"/>
                  <a:pt x="1" y="3117"/>
                  <a:pt x="315" y="3465"/>
                </a:cubicBezTo>
                <a:lnTo>
                  <a:pt x="2367" y="5738"/>
                </a:lnTo>
                <a:cubicBezTo>
                  <a:pt x="2508" y="5908"/>
                  <a:pt x="2734" y="6020"/>
                  <a:pt x="2960" y="6020"/>
                </a:cubicBezTo>
                <a:lnTo>
                  <a:pt x="2987" y="6020"/>
                </a:lnTo>
                <a:cubicBezTo>
                  <a:pt x="3213" y="6020"/>
                  <a:pt x="3410" y="5935"/>
                  <a:pt x="3580" y="5795"/>
                </a:cubicBezTo>
                <a:lnTo>
                  <a:pt x="8185" y="1463"/>
                </a:lnTo>
                <a:cubicBezTo>
                  <a:pt x="8524" y="1144"/>
                  <a:pt x="8542" y="612"/>
                  <a:pt x="8224" y="271"/>
                </a:cubicBezTo>
                <a:cubicBezTo>
                  <a:pt x="8057" y="91"/>
                  <a:pt x="7831" y="1"/>
                  <a:pt x="7605"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1"/>
          <p:cNvSpPr/>
          <p:nvPr/>
        </p:nvSpPr>
        <p:spPr>
          <a:xfrm>
            <a:off x="1656028" y="2944578"/>
            <a:ext cx="264781" cy="186605"/>
          </a:xfrm>
          <a:custGeom>
            <a:avLst/>
            <a:gdLst/>
            <a:ahLst/>
            <a:cxnLst/>
            <a:rect l="l" t="t" r="r" b="b"/>
            <a:pathLst>
              <a:path w="8542" h="6020" extrusionOk="0">
                <a:moveTo>
                  <a:pt x="7604" y="1"/>
                </a:moveTo>
                <a:cubicBezTo>
                  <a:pt x="7395" y="1"/>
                  <a:pt x="7186" y="78"/>
                  <a:pt x="7022" y="233"/>
                </a:cubicBezTo>
                <a:lnTo>
                  <a:pt x="3702" y="3390"/>
                </a:lnTo>
                <a:cubicBezTo>
                  <a:pt x="3538" y="3546"/>
                  <a:pt x="3328" y="3623"/>
                  <a:pt x="3119" y="3623"/>
                </a:cubicBezTo>
                <a:cubicBezTo>
                  <a:pt x="2888" y="3623"/>
                  <a:pt x="2658" y="3529"/>
                  <a:pt x="2490" y="3343"/>
                </a:cubicBezTo>
                <a:lnTo>
                  <a:pt x="1575" y="2327"/>
                </a:lnTo>
                <a:cubicBezTo>
                  <a:pt x="1408" y="2142"/>
                  <a:pt x="1178" y="2048"/>
                  <a:pt x="947" y="2048"/>
                </a:cubicBezTo>
                <a:cubicBezTo>
                  <a:pt x="747" y="2048"/>
                  <a:pt x="546" y="2118"/>
                  <a:pt x="385" y="2262"/>
                </a:cubicBezTo>
                <a:lnTo>
                  <a:pt x="381" y="2266"/>
                </a:lnTo>
                <a:cubicBezTo>
                  <a:pt x="30" y="2578"/>
                  <a:pt x="0" y="3116"/>
                  <a:pt x="315" y="3465"/>
                </a:cubicBezTo>
                <a:lnTo>
                  <a:pt x="2367" y="5737"/>
                </a:lnTo>
                <a:cubicBezTo>
                  <a:pt x="2508" y="5907"/>
                  <a:pt x="2733" y="6020"/>
                  <a:pt x="2959" y="6020"/>
                </a:cubicBezTo>
                <a:lnTo>
                  <a:pt x="2987" y="6020"/>
                </a:lnTo>
                <a:cubicBezTo>
                  <a:pt x="3213" y="6020"/>
                  <a:pt x="3410" y="5934"/>
                  <a:pt x="3579" y="5794"/>
                </a:cubicBezTo>
                <a:lnTo>
                  <a:pt x="8184" y="1463"/>
                </a:lnTo>
                <a:cubicBezTo>
                  <a:pt x="8524" y="1144"/>
                  <a:pt x="8542" y="611"/>
                  <a:pt x="8224" y="270"/>
                </a:cubicBezTo>
                <a:cubicBezTo>
                  <a:pt x="8057" y="91"/>
                  <a:pt x="7831" y="1"/>
                  <a:pt x="7604"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1"/>
          <p:cNvSpPr/>
          <p:nvPr/>
        </p:nvSpPr>
        <p:spPr>
          <a:xfrm>
            <a:off x="2729257" y="2946716"/>
            <a:ext cx="565766" cy="565766"/>
          </a:xfrm>
          <a:custGeom>
            <a:avLst/>
            <a:gdLst/>
            <a:ahLst/>
            <a:cxnLst/>
            <a:rect l="l" t="t" r="r" b="b"/>
            <a:pathLst>
              <a:path w="18252" h="18252" extrusionOk="0">
                <a:moveTo>
                  <a:pt x="9126" y="1"/>
                </a:moveTo>
                <a:cubicBezTo>
                  <a:pt x="6706" y="1"/>
                  <a:pt x="4384" y="963"/>
                  <a:pt x="2673" y="2673"/>
                </a:cubicBezTo>
                <a:cubicBezTo>
                  <a:pt x="961" y="4385"/>
                  <a:pt x="0" y="6706"/>
                  <a:pt x="0" y="9126"/>
                </a:cubicBezTo>
                <a:cubicBezTo>
                  <a:pt x="0" y="11546"/>
                  <a:pt x="961" y="13868"/>
                  <a:pt x="2673" y="15579"/>
                </a:cubicBezTo>
                <a:cubicBezTo>
                  <a:pt x="4384" y="17291"/>
                  <a:pt x="6706" y="18252"/>
                  <a:pt x="9126" y="18252"/>
                </a:cubicBezTo>
                <a:cubicBezTo>
                  <a:pt x="11546" y="18252"/>
                  <a:pt x="13867" y="17291"/>
                  <a:pt x="15579" y="15579"/>
                </a:cubicBezTo>
                <a:cubicBezTo>
                  <a:pt x="17289" y="13868"/>
                  <a:pt x="18251" y="11546"/>
                  <a:pt x="18251" y="9126"/>
                </a:cubicBezTo>
                <a:cubicBezTo>
                  <a:pt x="18251" y="6706"/>
                  <a:pt x="17289" y="4385"/>
                  <a:pt x="15579" y="2673"/>
                </a:cubicBezTo>
                <a:cubicBezTo>
                  <a:pt x="13867" y="963"/>
                  <a:pt x="11546" y="1"/>
                  <a:pt x="9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1"/>
          <p:cNvSpPr/>
          <p:nvPr/>
        </p:nvSpPr>
        <p:spPr>
          <a:xfrm>
            <a:off x="2765493" y="2983015"/>
            <a:ext cx="493263" cy="493232"/>
          </a:xfrm>
          <a:custGeom>
            <a:avLst/>
            <a:gdLst/>
            <a:ahLst/>
            <a:cxnLst/>
            <a:rect l="l" t="t" r="r" b="b"/>
            <a:pathLst>
              <a:path w="15913" h="15912" extrusionOk="0">
                <a:moveTo>
                  <a:pt x="7957" y="0"/>
                </a:moveTo>
                <a:cubicBezTo>
                  <a:pt x="5847" y="0"/>
                  <a:pt x="3823" y="838"/>
                  <a:pt x="2331" y="2330"/>
                </a:cubicBezTo>
                <a:cubicBezTo>
                  <a:pt x="839" y="3822"/>
                  <a:pt x="0" y="5845"/>
                  <a:pt x="0" y="7955"/>
                </a:cubicBezTo>
                <a:cubicBezTo>
                  <a:pt x="0" y="10065"/>
                  <a:pt x="839" y="12089"/>
                  <a:pt x="2331" y="13581"/>
                </a:cubicBezTo>
                <a:cubicBezTo>
                  <a:pt x="3823" y="15074"/>
                  <a:pt x="5847" y="15912"/>
                  <a:pt x="7957" y="15912"/>
                </a:cubicBezTo>
                <a:cubicBezTo>
                  <a:pt x="10067" y="15912"/>
                  <a:pt x="12090" y="15074"/>
                  <a:pt x="13582" y="13581"/>
                </a:cubicBezTo>
                <a:cubicBezTo>
                  <a:pt x="15074" y="12089"/>
                  <a:pt x="15913" y="10065"/>
                  <a:pt x="15913" y="7955"/>
                </a:cubicBezTo>
                <a:cubicBezTo>
                  <a:pt x="15913" y="5845"/>
                  <a:pt x="15074" y="3822"/>
                  <a:pt x="13582" y="2330"/>
                </a:cubicBezTo>
                <a:cubicBezTo>
                  <a:pt x="12090" y="838"/>
                  <a:pt x="10067" y="0"/>
                  <a:pt x="7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1"/>
          <p:cNvSpPr/>
          <p:nvPr/>
        </p:nvSpPr>
        <p:spPr>
          <a:xfrm>
            <a:off x="2723833" y="2941323"/>
            <a:ext cx="576584" cy="576615"/>
          </a:xfrm>
          <a:custGeom>
            <a:avLst/>
            <a:gdLst/>
            <a:ahLst/>
            <a:cxnLst/>
            <a:rect l="l" t="t" r="r" b="b"/>
            <a:pathLst>
              <a:path w="18601" h="18602" extrusionOk="0">
                <a:moveTo>
                  <a:pt x="9301" y="350"/>
                </a:moveTo>
                <a:cubicBezTo>
                  <a:pt x="14236" y="350"/>
                  <a:pt x="18251" y="4365"/>
                  <a:pt x="18251" y="9300"/>
                </a:cubicBezTo>
                <a:cubicBezTo>
                  <a:pt x="18251" y="14236"/>
                  <a:pt x="14236" y="18251"/>
                  <a:pt x="9301" y="18251"/>
                </a:cubicBezTo>
                <a:cubicBezTo>
                  <a:pt x="4365" y="18251"/>
                  <a:pt x="350" y="14236"/>
                  <a:pt x="350" y="9300"/>
                </a:cubicBezTo>
                <a:cubicBezTo>
                  <a:pt x="350" y="4365"/>
                  <a:pt x="4365" y="350"/>
                  <a:pt x="9301" y="350"/>
                </a:cubicBezTo>
                <a:close/>
                <a:moveTo>
                  <a:pt x="9301" y="0"/>
                </a:moveTo>
                <a:cubicBezTo>
                  <a:pt x="4172" y="0"/>
                  <a:pt x="0" y="4172"/>
                  <a:pt x="0" y="9300"/>
                </a:cubicBezTo>
                <a:cubicBezTo>
                  <a:pt x="0" y="14429"/>
                  <a:pt x="4172" y="18602"/>
                  <a:pt x="9301" y="18602"/>
                </a:cubicBezTo>
                <a:cubicBezTo>
                  <a:pt x="14429" y="18602"/>
                  <a:pt x="18601" y="14429"/>
                  <a:pt x="18601" y="9300"/>
                </a:cubicBezTo>
                <a:cubicBezTo>
                  <a:pt x="18601" y="4172"/>
                  <a:pt x="14429" y="0"/>
                  <a:pt x="9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1"/>
          <p:cNvSpPr/>
          <p:nvPr/>
        </p:nvSpPr>
        <p:spPr>
          <a:xfrm>
            <a:off x="2760069" y="2977559"/>
            <a:ext cx="504112" cy="504112"/>
          </a:xfrm>
          <a:custGeom>
            <a:avLst/>
            <a:gdLst/>
            <a:ahLst/>
            <a:cxnLst/>
            <a:rect l="l" t="t" r="r" b="b"/>
            <a:pathLst>
              <a:path w="16263" h="16263" extrusionOk="0">
                <a:moveTo>
                  <a:pt x="8132" y="351"/>
                </a:moveTo>
                <a:cubicBezTo>
                  <a:pt x="12422" y="351"/>
                  <a:pt x="15912" y="3841"/>
                  <a:pt x="15912" y="8131"/>
                </a:cubicBezTo>
                <a:cubicBezTo>
                  <a:pt x="15912" y="12422"/>
                  <a:pt x="12422" y="15912"/>
                  <a:pt x="8132" y="15912"/>
                </a:cubicBezTo>
                <a:cubicBezTo>
                  <a:pt x="3841" y="15912"/>
                  <a:pt x="351" y="12422"/>
                  <a:pt x="351" y="8131"/>
                </a:cubicBezTo>
                <a:cubicBezTo>
                  <a:pt x="351" y="3842"/>
                  <a:pt x="3841" y="351"/>
                  <a:pt x="8132" y="351"/>
                </a:cubicBezTo>
                <a:close/>
                <a:moveTo>
                  <a:pt x="8132" y="1"/>
                </a:moveTo>
                <a:cubicBezTo>
                  <a:pt x="3648" y="1"/>
                  <a:pt x="1" y="3649"/>
                  <a:pt x="1" y="8131"/>
                </a:cubicBezTo>
                <a:cubicBezTo>
                  <a:pt x="1" y="12615"/>
                  <a:pt x="3648" y="16262"/>
                  <a:pt x="8132" y="16262"/>
                </a:cubicBezTo>
                <a:cubicBezTo>
                  <a:pt x="12614" y="16262"/>
                  <a:pt x="16262" y="12615"/>
                  <a:pt x="16262" y="8131"/>
                </a:cubicBezTo>
                <a:cubicBezTo>
                  <a:pt x="16262" y="3649"/>
                  <a:pt x="12614" y="1"/>
                  <a:pt x="8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1"/>
          <p:cNvSpPr/>
          <p:nvPr/>
        </p:nvSpPr>
        <p:spPr>
          <a:xfrm>
            <a:off x="2858765" y="3076255"/>
            <a:ext cx="306720" cy="306720"/>
          </a:xfrm>
          <a:custGeom>
            <a:avLst/>
            <a:gdLst/>
            <a:ahLst/>
            <a:cxnLst/>
            <a:rect l="l" t="t" r="r" b="b"/>
            <a:pathLst>
              <a:path w="9895" h="9895" extrusionOk="0">
                <a:moveTo>
                  <a:pt x="4522" y="0"/>
                </a:moveTo>
                <a:cubicBezTo>
                  <a:pt x="3964" y="0"/>
                  <a:pt x="3512" y="452"/>
                  <a:pt x="3511" y="1010"/>
                </a:cubicBezTo>
                <a:lnTo>
                  <a:pt x="3511" y="2500"/>
                </a:lnTo>
                <a:cubicBezTo>
                  <a:pt x="3510" y="3057"/>
                  <a:pt x="3058" y="3509"/>
                  <a:pt x="2501" y="3509"/>
                </a:cubicBezTo>
                <a:lnTo>
                  <a:pt x="1011" y="3508"/>
                </a:lnTo>
                <a:cubicBezTo>
                  <a:pt x="454" y="3508"/>
                  <a:pt x="2" y="3960"/>
                  <a:pt x="1" y="4517"/>
                </a:cubicBezTo>
                <a:lnTo>
                  <a:pt x="1" y="5373"/>
                </a:lnTo>
                <a:cubicBezTo>
                  <a:pt x="1" y="5931"/>
                  <a:pt x="453" y="6384"/>
                  <a:pt x="1010" y="6384"/>
                </a:cubicBezTo>
                <a:lnTo>
                  <a:pt x="2500" y="6384"/>
                </a:lnTo>
                <a:cubicBezTo>
                  <a:pt x="3057" y="6385"/>
                  <a:pt x="3509" y="6837"/>
                  <a:pt x="3509" y="7394"/>
                </a:cubicBezTo>
                <a:lnTo>
                  <a:pt x="3508" y="8884"/>
                </a:lnTo>
                <a:cubicBezTo>
                  <a:pt x="3508" y="9441"/>
                  <a:pt x="3960" y="9894"/>
                  <a:pt x="4517" y="9894"/>
                </a:cubicBezTo>
                <a:lnTo>
                  <a:pt x="5374" y="9894"/>
                </a:lnTo>
                <a:cubicBezTo>
                  <a:pt x="5931" y="9894"/>
                  <a:pt x="6383" y="9442"/>
                  <a:pt x="6384" y="8885"/>
                </a:cubicBezTo>
                <a:lnTo>
                  <a:pt x="6384" y="7395"/>
                </a:lnTo>
                <a:cubicBezTo>
                  <a:pt x="6384" y="6838"/>
                  <a:pt x="6836" y="6387"/>
                  <a:pt x="7393" y="6387"/>
                </a:cubicBezTo>
                <a:cubicBezTo>
                  <a:pt x="7393" y="6387"/>
                  <a:pt x="7394" y="6387"/>
                  <a:pt x="7394" y="6387"/>
                </a:cubicBezTo>
                <a:lnTo>
                  <a:pt x="8884" y="6387"/>
                </a:lnTo>
                <a:cubicBezTo>
                  <a:pt x="9442" y="6387"/>
                  <a:pt x="9894" y="5935"/>
                  <a:pt x="9895" y="5378"/>
                </a:cubicBezTo>
                <a:lnTo>
                  <a:pt x="9895" y="4521"/>
                </a:lnTo>
                <a:cubicBezTo>
                  <a:pt x="9895" y="3964"/>
                  <a:pt x="9443" y="3512"/>
                  <a:pt x="8885" y="3512"/>
                </a:cubicBezTo>
                <a:lnTo>
                  <a:pt x="7395" y="3511"/>
                </a:lnTo>
                <a:cubicBezTo>
                  <a:pt x="6838" y="3511"/>
                  <a:pt x="6386" y="3058"/>
                  <a:pt x="6386" y="2501"/>
                </a:cubicBezTo>
                <a:lnTo>
                  <a:pt x="6387" y="1011"/>
                </a:lnTo>
                <a:cubicBezTo>
                  <a:pt x="6387" y="453"/>
                  <a:pt x="5935" y="1"/>
                  <a:pt x="5378" y="1"/>
                </a:cubicBezTo>
                <a:lnTo>
                  <a:pt x="4522" y="0"/>
                </a:ln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1"/>
          <p:cNvSpPr/>
          <p:nvPr/>
        </p:nvSpPr>
        <p:spPr>
          <a:xfrm>
            <a:off x="848075" y="51792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1"/>
          <p:cNvSpPr/>
          <p:nvPr/>
        </p:nvSpPr>
        <p:spPr>
          <a:xfrm>
            <a:off x="3210900" y="396597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1"/>
          <p:cNvSpPr/>
          <p:nvPr/>
        </p:nvSpPr>
        <p:spPr>
          <a:xfrm>
            <a:off x="1285197" y="3943350"/>
            <a:ext cx="355257" cy="355210"/>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1"/>
          <p:cNvSpPr/>
          <p:nvPr/>
        </p:nvSpPr>
        <p:spPr>
          <a:xfrm>
            <a:off x="3428322" y="1285875"/>
            <a:ext cx="355257" cy="355210"/>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1"/>
          <p:cNvSpPr/>
          <p:nvPr/>
        </p:nvSpPr>
        <p:spPr>
          <a:xfrm>
            <a:off x="513672" y="2552700"/>
            <a:ext cx="355257" cy="355210"/>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50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0" y="2394880"/>
            <a:ext cx="8931728" cy="2056796"/>
          </a:xfrm>
          <a:prstGeom prst="rect">
            <a:avLst/>
          </a:prstGeom>
        </p:spPr>
        <p:txBody>
          <a:bodyPr spcFirstLastPara="1" wrap="square" lIns="91425" tIns="91425" rIns="91425" bIns="91425" anchor="b" anchorCtr="0">
            <a:noAutofit/>
          </a:bodyPr>
          <a:lstStyle/>
          <a:p>
            <a:pPr rtl="1"/>
            <a:r>
              <a:rPr lang="ar-SA" sz="2000" b="1" dirty="0" smtClean="0">
                <a:solidFill>
                  <a:schemeClr val="accent4">
                    <a:lumMod val="50000"/>
                  </a:schemeClr>
                </a:solidFill>
                <a:cs typeface="B Nazanin" panose="00000400000000000000" pitchFamily="2" charset="-78"/>
              </a:rPr>
              <a:t>تعریف</a:t>
            </a:r>
            <a:r>
              <a:rPr lang="fa-IR" sz="2000" b="1" dirty="0" smtClean="0">
                <a:solidFill>
                  <a:schemeClr val="accent4">
                    <a:lumMod val="50000"/>
                  </a:schemeClr>
                </a:solidFill>
                <a:cs typeface="B Nazanin" panose="00000400000000000000" pitchFamily="2" charset="-78"/>
              </a:rPr>
              <a:t> </a:t>
            </a:r>
            <a:r>
              <a:rPr lang="ar-SA" sz="2000" b="1" dirty="0" smtClean="0">
                <a:solidFill>
                  <a:schemeClr val="accent4">
                    <a:lumMod val="50000"/>
                  </a:schemeClr>
                </a:solidFill>
                <a:cs typeface="B Nazanin" panose="00000400000000000000" pitchFamily="2" charset="-78"/>
              </a:rPr>
              <a:t>ناباروری</a:t>
            </a:r>
            <a:r>
              <a:rPr lang="en-US" sz="2000" b="1" dirty="0">
                <a:cs typeface="B Nazanin" panose="00000400000000000000" pitchFamily="2" charset="-78"/>
              </a:rPr>
              <a:t/>
            </a:r>
            <a:br>
              <a:rPr lang="en-US" sz="2000" b="1" dirty="0">
                <a:cs typeface="B Nazanin" panose="00000400000000000000" pitchFamily="2" charset="-78"/>
              </a:rPr>
            </a:br>
            <a:r>
              <a:rPr lang="ar-SA" sz="2000" b="1" dirty="0">
                <a:cs typeface="B Nazanin" panose="00000400000000000000" pitchFamily="2" charset="-78"/>
              </a:rPr>
              <a:t>ناباروری یک بیماری است که به صورت عدم بارداری پس از </a:t>
            </a:r>
            <a:r>
              <a:rPr lang="fa-IR" sz="2000" b="1" dirty="0" smtClean="0">
                <a:cs typeface="B Nazanin" panose="00000400000000000000" pitchFamily="2" charset="-78"/>
              </a:rPr>
              <a:t>12</a:t>
            </a:r>
            <a:r>
              <a:rPr lang="en-US" sz="2000" b="1" dirty="0" smtClean="0">
                <a:cs typeface="B Nazanin" panose="00000400000000000000" pitchFamily="2" charset="-78"/>
              </a:rPr>
              <a:t> </a:t>
            </a:r>
            <a:r>
              <a:rPr lang="ar-SA" sz="2000" b="1" dirty="0">
                <a:cs typeface="B Nazanin" panose="00000400000000000000" pitchFamily="2" charset="-78"/>
              </a:rPr>
              <a:t>ماه یا بیشتر رابطه جنسی منظم و محافظت نشده تعریف </a:t>
            </a:r>
            <a:r>
              <a:rPr lang="ar-SA" sz="2000" b="1" dirty="0" smtClean="0">
                <a:cs typeface="B Nazanin" panose="00000400000000000000" pitchFamily="2" charset="-78"/>
              </a:rPr>
              <a:t>می</a:t>
            </a:r>
            <a:r>
              <a:rPr lang="fa-IR" sz="2000" b="1" dirty="0" smtClean="0">
                <a:cs typeface="B Nazanin" panose="00000400000000000000" pitchFamily="2" charset="-78"/>
              </a:rPr>
              <a:t> </a:t>
            </a:r>
            <a:r>
              <a:rPr lang="ar-SA" sz="2000" b="1" dirty="0" smtClean="0">
                <a:cs typeface="B Nazanin" panose="00000400000000000000" pitchFamily="2" charset="-78"/>
              </a:rPr>
              <a:t>شود</a:t>
            </a:r>
            <a:r>
              <a:rPr lang="en-US" sz="2000" b="1" dirty="0">
                <a:cs typeface="B Nazanin" panose="00000400000000000000" pitchFamily="2" charset="-78"/>
              </a:rPr>
              <a:t>. </a:t>
            </a:r>
            <a:r>
              <a:rPr lang="ar-SA" sz="2000" b="1" dirty="0">
                <a:cs typeface="B Nazanin" panose="00000400000000000000" pitchFamily="2" charset="-78"/>
              </a:rPr>
              <a:t>این عدد برای خانم های </a:t>
            </a:r>
            <a:r>
              <a:rPr lang="ar-SA" sz="2000" b="1" dirty="0" smtClean="0">
                <a:cs typeface="B Nazanin" panose="00000400000000000000" pitchFamily="2" charset="-78"/>
              </a:rPr>
              <a:t>با</a:t>
            </a:r>
            <a:r>
              <a:rPr lang="fa-IR" sz="2000" b="1" dirty="0" smtClean="0">
                <a:cs typeface="B Nazanin" panose="00000400000000000000" pitchFamily="2" charset="-78"/>
              </a:rPr>
              <a:t>لا</a:t>
            </a:r>
            <a:r>
              <a:rPr lang="ar-SA" sz="2000" b="1" dirty="0" smtClean="0">
                <a:cs typeface="B Nazanin" panose="00000400000000000000" pitchFamily="2" charset="-78"/>
              </a:rPr>
              <a:t>ی </a:t>
            </a:r>
            <a:r>
              <a:rPr lang="fa-IR" sz="2000" b="1" dirty="0" smtClean="0">
                <a:cs typeface="B Nazanin" panose="00000400000000000000" pitchFamily="2" charset="-78"/>
              </a:rPr>
              <a:t>35</a:t>
            </a:r>
            <a:r>
              <a:rPr lang="en-US" sz="2000" b="1" dirty="0" smtClean="0">
                <a:cs typeface="B Nazanin" panose="00000400000000000000" pitchFamily="2" charset="-78"/>
              </a:rPr>
              <a:t> </a:t>
            </a:r>
            <a:r>
              <a:rPr lang="ar-SA" sz="2000" b="1" dirty="0">
                <a:cs typeface="B Nazanin" panose="00000400000000000000" pitchFamily="2" charset="-78"/>
              </a:rPr>
              <a:t>سال </a:t>
            </a:r>
            <a:r>
              <a:rPr lang="fa-IR" sz="2000" b="1" dirty="0" smtClean="0">
                <a:cs typeface="B Nazanin" panose="00000400000000000000" pitchFamily="2" charset="-78"/>
              </a:rPr>
              <a:t>6</a:t>
            </a:r>
            <a:r>
              <a:rPr lang="en-US" sz="2000" b="1" dirty="0" smtClean="0">
                <a:cs typeface="B Nazanin" panose="00000400000000000000" pitchFamily="2" charset="-78"/>
              </a:rPr>
              <a:t> </a:t>
            </a:r>
            <a:r>
              <a:rPr lang="ar-SA" sz="2000" b="1" dirty="0">
                <a:cs typeface="B Nazanin" panose="00000400000000000000" pitchFamily="2" charset="-78"/>
              </a:rPr>
              <a:t>ماه </a:t>
            </a:r>
            <a:r>
              <a:rPr lang="ar-SA" sz="2000" b="1" dirty="0" smtClean="0">
                <a:cs typeface="B Nazanin" panose="00000400000000000000" pitchFamily="2" charset="-78"/>
              </a:rPr>
              <a:t>است</a:t>
            </a:r>
            <a:r>
              <a:rPr lang="fa-IR" sz="2000" b="1" dirty="0" smtClean="0">
                <a:cs typeface="B Nazanin" panose="00000400000000000000" pitchFamily="2" charset="-78"/>
              </a:rPr>
              <a:t/>
            </a:r>
            <a:br>
              <a:rPr lang="fa-IR" sz="2000" b="1" dirty="0" smtClean="0">
                <a:cs typeface="B Nazanin" panose="00000400000000000000" pitchFamily="2" charset="-78"/>
              </a:rPr>
            </a:br>
            <a:r>
              <a:rPr lang="en-US" sz="2000" b="1" dirty="0">
                <a:cs typeface="B Nazanin" panose="00000400000000000000" pitchFamily="2" charset="-78"/>
              </a:rPr>
              <a:t/>
            </a:r>
            <a:br>
              <a:rPr lang="en-US" sz="2000" b="1" dirty="0">
                <a:cs typeface="B Nazanin" panose="00000400000000000000" pitchFamily="2" charset="-78"/>
              </a:rPr>
            </a:br>
            <a:r>
              <a:rPr lang="ar-SA" sz="2000" b="1" dirty="0">
                <a:cs typeface="B Nazanin" panose="00000400000000000000" pitchFamily="2" charset="-78"/>
              </a:rPr>
              <a:t>ناباروری می تواند به دو شکل اولیه و ثانویه رخ </a:t>
            </a:r>
            <a:r>
              <a:rPr lang="ar-SA" sz="2000" b="1" dirty="0" smtClean="0">
                <a:cs typeface="B Nazanin" panose="00000400000000000000" pitchFamily="2" charset="-78"/>
              </a:rPr>
              <a:t>دهد</a:t>
            </a:r>
            <a:r>
              <a:rPr lang="fa-IR" sz="2000" b="1" dirty="0" smtClean="0">
                <a:cs typeface="B Nazanin" panose="00000400000000000000" pitchFamily="2" charset="-78"/>
              </a:rPr>
              <a:t>:</a:t>
            </a:r>
            <a:br>
              <a:rPr lang="fa-IR" sz="2000" b="1" dirty="0" smtClean="0">
                <a:cs typeface="B Nazanin" panose="00000400000000000000" pitchFamily="2" charset="-78"/>
              </a:rPr>
            </a:br>
            <a:r>
              <a:rPr lang="en-US" sz="2000" b="1" dirty="0" smtClean="0">
                <a:cs typeface="B Nazanin" panose="00000400000000000000" pitchFamily="2" charset="-78"/>
              </a:rPr>
              <a:t> </a:t>
            </a:r>
            <a:r>
              <a:rPr lang="ar-SA" sz="2000" b="1" dirty="0">
                <a:cs typeface="B Nazanin" panose="00000400000000000000" pitchFamily="2" charset="-78"/>
              </a:rPr>
              <a:t>ناباروری </a:t>
            </a:r>
            <a:r>
              <a:rPr lang="ar-SA" sz="2000" b="1" dirty="0">
                <a:solidFill>
                  <a:schemeClr val="accent4">
                    <a:lumMod val="50000"/>
                  </a:schemeClr>
                </a:solidFill>
                <a:cs typeface="B Nazanin" panose="00000400000000000000" pitchFamily="2" charset="-78"/>
              </a:rPr>
              <a:t>اولیه</a:t>
            </a:r>
            <a:r>
              <a:rPr lang="ar-SA" sz="2000" b="1" dirty="0">
                <a:cs typeface="B Nazanin" panose="00000400000000000000" pitchFamily="2" charset="-78"/>
              </a:rPr>
              <a:t> زمانی است که زوجین تجربه بارداری نداشته </a:t>
            </a:r>
            <a:r>
              <a:rPr lang="ar-SA" sz="2000" b="1" dirty="0" smtClean="0">
                <a:cs typeface="B Nazanin" panose="00000400000000000000" pitchFamily="2" charset="-78"/>
              </a:rPr>
              <a:t>باشند</a:t>
            </a:r>
            <a:r>
              <a:rPr lang="fa-IR" sz="2000" b="1" dirty="0" smtClean="0">
                <a:cs typeface="B Nazanin" panose="00000400000000000000" pitchFamily="2" charset="-78"/>
              </a:rPr>
              <a:t>.</a:t>
            </a:r>
            <a:br>
              <a:rPr lang="fa-IR" sz="2000" b="1" dirty="0" smtClean="0">
                <a:cs typeface="B Nazanin" panose="00000400000000000000" pitchFamily="2" charset="-78"/>
              </a:rPr>
            </a:br>
            <a:r>
              <a:rPr lang="ar-SA" sz="2000" b="1" dirty="0" smtClean="0">
                <a:cs typeface="B Nazanin" panose="00000400000000000000" pitchFamily="2" charset="-78"/>
              </a:rPr>
              <a:t>ناباروری</a:t>
            </a:r>
            <a:r>
              <a:rPr lang="fa-IR" sz="2000" b="1" dirty="0" smtClean="0">
                <a:cs typeface="B Nazanin" panose="00000400000000000000" pitchFamily="2" charset="-78"/>
              </a:rPr>
              <a:t> </a:t>
            </a:r>
            <a:r>
              <a:rPr lang="ar-SA" sz="2000" b="1" dirty="0" smtClean="0">
                <a:solidFill>
                  <a:schemeClr val="accent4">
                    <a:lumMod val="50000"/>
                  </a:schemeClr>
                </a:solidFill>
                <a:cs typeface="B Nazanin" panose="00000400000000000000" pitchFamily="2" charset="-78"/>
              </a:rPr>
              <a:t>ثانویه</a:t>
            </a:r>
            <a:r>
              <a:rPr lang="ar-SA" sz="2000" b="1" dirty="0" smtClean="0">
                <a:cs typeface="B Nazanin" panose="00000400000000000000" pitchFamily="2" charset="-78"/>
              </a:rPr>
              <a:t> </a:t>
            </a:r>
            <a:r>
              <a:rPr lang="ar-SA" sz="2000" b="1" dirty="0">
                <a:cs typeface="B Nazanin" panose="00000400000000000000" pitchFamily="2" charset="-78"/>
              </a:rPr>
              <a:t>زمانی است که تجربه قبلی بارداری وجود دارد اگر چه الزاما منجر به تولد نوزاد زنده نشده باشد</a:t>
            </a:r>
            <a:r>
              <a:rPr lang="en-US" sz="2000" b="1" dirty="0">
                <a:cs typeface="B Nazanin" panose="00000400000000000000" pitchFamily="2" charset="-78"/>
              </a:rPr>
              <a:t>.</a:t>
            </a:r>
            <a:br>
              <a:rPr lang="en-US" sz="2000" b="1" dirty="0">
                <a:cs typeface="B Nazanin" panose="00000400000000000000" pitchFamily="2" charset="-78"/>
              </a:rPr>
            </a:br>
            <a:r>
              <a:rPr lang="en-US" sz="2000" b="1" dirty="0">
                <a:cs typeface="B Nazanin" panose="00000400000000000000" pitchFamily="2" charset="-78"/>
              </a:rPr>
              <a:t/>
            </a:r>
            <a:br>
              <a:rPr lang="en-US" sz="2000" b="1" dirty="0">
                <a:cs typeface="B Nazanin" panose="00000400000000000000" pitchFamily="2" charset="-78"/>
              </a:rPr>
            </a:br>
            <a:endParaRPr sz="2000" b="1" dirty="0">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92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1"/>
        <p:cNvGrpSpPr/>
        <p:nvPr/>
      </p:nvGrpSpPr>
      <p:grpSpPr>
        <a:xfrm>
          <a:off x="0" y="0"/>
          <a:ext cx="0" cy="0"/>
          <a:chOff x="0" y="0"/>
          <a:chExt cx="0" cy="0"/>
        </a:xfrm>
      </p:grpSpPr>
      <p:sp>
        <p:nvSpPr>
          <p:cNvPr id="2982" name="Google Shape;2982;p55"/>
          <p:cNvSpPr txBox="1">
            <a:spLocks noGrp="1"/>
          </p:cNvSpPr>
          <p:nvPr>
            <p:ph type="title"/>
          </p:nvPr>
        </p:nvSpPr>
        <p:spPr>
          <a:xfrm>
            <a:off x="750575" y="233039"/>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4000" b="1" dirty="0" smtClean="0">
                <a:solidFill>
                  <a:schemeClr val="accent4">
                    <a:lumMod val="50000"/>
                  </a:schemeClr>
                </a:solidFill>
                <a:cs typeface="B Nazanin" panose="00000400000000000000" pitchFamily="2" charset="-78"/>
              </a:rPr>
              <a:t>همه گیر شناسی</a:t>
            </a:r>
            <a:endParaRPr sz="4000" b="1" dirty="0">
              <a:solidFill>
                <a:schemeClr val="accent4">
                  <a:lumMod val="50000"/>
                </a:schemeClr>
              </a:solidFill>
              <a:cs typeface="B Nazanin" panose="00000400000000000000" pitchFamily="2" charset="-78"/>
            </a:endParaRPr>
          </a:p>
        </p:txBody>
      </p:sp>
      <p:grpSp>
        <p:nvGrpSpPr>
          <p:cNvPr id="2983" name="Google Shape;2983;p55"/>
          <p:cNvGrpSpPr/>
          <p:nvPr/>
        </p:nvGrpSpPr>
        <p:grpSpPr>
          <a:xfrm>
            <a:off x="715098" y="1612163"/>
            <a:ext cx="5144566" cy="2740698"/>
            <a:chOff x="233350" y="949250"/>
            <a:chExt cx="7137300" cy="3802300"/>
          </a:xfrm>
        </p:grpSpPr>
        <p:sp>
          <p:nvSpPr>
            <p:cNvPr id="2984" name="Google Shape;2984;p55"/>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5"/>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5"/>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5"/>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5"/>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5"/>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5"/>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5"/>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5"/>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5"/>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5"/>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5"/>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5"/>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5"/>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5"/>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5"/>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5"/>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5"/>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5"/>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5"/>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5"/>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5"/>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5"/>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5"/>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5"/>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5"/>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5"/>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5"/>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5"/>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5"/>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5"/>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5"/>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5"/>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5"/>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5"/>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5"/>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5"/>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5"/>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5"/>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5"/>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5"/>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5"/>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5"/>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5"/>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5"/>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5"/>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5"/>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5"/>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5"/>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5"/>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5"/>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5" name="Google Shape;3035;p55"/>
          <p:cNvSpPr/>
          <p:nvPr/>
        </p:nvSpPr>
        <p:spPr>
          <a:xfrm>
            <a:off x="1218097" y="2311175"/>
            <a:ext cx="217500" cy="2175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5"/>
          <p:cNvSpPr/>
          <p:nvPr/>
        </p:nvSpPr>
        <p:spPr>
          <a:xfrm>
            <a:off x="2978550" y="2825592"/>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5"/>
          <p:cNvSpPr/>
          <p:nvPr/>
        </p:nvSpPr>
        <p:spPr>
          <a:xfrm>
            <a:off x="3190018" y="2997064"/>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5"/>
          <p:cNvSpPr/>
          <p:nvPr/>
        </p:nvSpPr>
        <p:spPr>
          <a:xfrm>
            <a:off x="3384354" y="2865587"/>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5"/>
          <p:cNvSpPr/>
          <p:nvPr/>
        </p:nvSpPr>
        <p:spPr>
          <a:xfrm>
            <a:off x="3355790" y="3191399"/>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5"/>
          <p:cNvSpPr/>
          <p:nvPr/>
        </p:nvSpPr>
        <p:spPr>
          <a:xfrm>
            <a:off x="3544365" y="3071384"/>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5"/>
          <p:cNvSpPr/>
          <p:nvPr/>
        </p:nvSpPr>
        <p:spPr>
          <a:xfrm>
            <a:off x="3298602" y="3408868"/>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5"/>
          <p:cNvSpPr/>
          <p:nvPr/>
        </p:nvSpPr>
        <p:spPr>
          <a:xfrm>
            <a:off x="1955415" y="3700115"/>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5"/>
          <p:cNvSpPr/>
          <p:nvPr/>
        </p:nvSpPr>
        <p:spPr>
          <a:xfrm>
            <a:off x="2109755" y="3448623"/>
            <a:ext cx="217500" cy="2175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5"/>
          <p:cNvSpPr/>
          <p:nvPr/>
        </p:nvSpPr>
        <p:spPr>
          <a:xfrm>
            <a:off x="1823967" y="3328607"/>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5"/>
          <p:cNvSpPr/>
          <p:nvPr/>
        </p:nvSpPr>
        <p:spPr>
          <a:xfrm>
            <a:off x="4607525" y="2093707"/>
            <a:ext cx="217500" cy="2175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5"/>
          <p:cNvSpPr/>
          <p:nvPr/>
        </p:nvSpPr>
        <p:spPr>
          <a:xfrm>
            <a:off x="3630116" y="2007955"/>
            <a:ext cx="217500" cy="2175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5"/>
          <p:cNvSpPr/>
          <p:nvPr/>
        </p:nvSpPr>
        <p:spPr>
          <a:xfrm>
            <a:off x="5161939" y="3694085"/>
            <a:ext cx="217500" cy="2175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5"/>
          <p:cNvSpPr/>
          <p:nvPr/>
        </p:nvSpPr>
        <p:spPr>
          <a:xfrm>
            <a:off x="5350574" y="3288252"/>
            <a:ext cx="217500" cy="2175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5"/>
          <p:cNvSpPr/>
          <p:nvPr/>
        </p:nvSpPr>
        <p:spPr>
          <a:xfrm>
            <a:off x="7522910" y="2085046"/>
            <a:ext cx="553711" cy="504700"/>
          </a:xfrm>
          <a:custGeom>
            <a:avLst/>
            <a:gdLst/>
            <a:ahLst/>
            <a:cxnLst/>
            <a:rect l="l" t="t" r="r" b="b"/>
            <a:pathLst>
              <a:path w="11790" h="8308" extrusionOk="0">
                <a:moveTo>
                  <a:pt x="10497" y="0"/>
                </a:moveTo>
                <a:cubicBezTo>
                  <a:pt x="10208" y="0"/>
                  <a:pt x="9919" y="107"/>
                  <a:pt x="9692" y="321"/>
                </a:cubicBezTo>
                <a:lnTo>
                  <a:pt x="5110" y="4679"/>
                </a:lnTo>
                <a:cubicBezTo>
                  <a:pt x="4884" y="4894"/>
                  <a:pt x="4594" y="5000"/>
                  <a:pt x="4306" y="5000"/>
                </a:cubicBezTo>
                <a:cubicBezTo>
                  <a:pt x="3987" y="5000"/>
                  <a:pt x="3669" y="4870"/>
                  <a:pt x="3438" y="4614"/>
                </a:cubicBezTo>
                <a:lnTo>
                  <a:pt x="2174" y="3213"/>
                </a:lnTo>
                <a:cubicBezTo>
                  <a:pt x="1944" y="2957"/>
                  <a:pt x="1626" y="2827"/>
                  <a:pt x="1307" y="2827"/>
                </a:cubicBezTo>
                <a:cubicBezTo>
                  <a:pt x="1031" y="2827"/>
                  <a:pt x="754" y="2924"/>
                  <a:pt x="532" y="3121"/>
                </a:cubicBezTo>
                <a:lnTo>
                  <a:pt x="526" y="3126"/>
                </a:lnTo>
                <a:cubicBezTo>
                  <a:pt x="41" y="3557"/>
                  <a:pt x="0" y="4300"/>
                  <a:pt x="436" y="4782"/>
                </a:cubicBezTo>
                <a:lnTo>
                  <a:pt x="3267" y="7919"/>
                </a:lnTo>
                <a:cubicBezTo>
                  <a:pt x="3461" y="8152"/>
                  <a:pt x="3773" y="8308"/>
                  <a:pt x="4085" y="8308"/>
                </a:cubicBezTo>
                <a:lnTo>
                  <a:pt x="4124" y="8308"/>
                </a:lnTo>
                <a:cubicBezTo>
                  <a:pt x="4435" y="8308"/>
                  <a:pt x="4707" y="8190"/>
                  <a:pt x="4941" y="7996"/>
                </a:cubicBezTo>
                <a:lnTo>
                  <a:pt x="11296" y="2018"/>
                </a:lnTo>
                <a:cubicBezTo>
                  <a:pt x="11765" y="1578"/>
                  <a:pt x="11789" y="842"/>
                  <a:pt x="11351" y="372"/>
                </a:cubicBezTo>
                <a:cubicBezTo>
                  <a:pt x="11121" y="125"/>
                  <a:pt x="10809" y="0"/>
                  <a:pt x="10497"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5"/>
          <p:cNvSpPr/>
          <p:nvPr/>
        </p:nvSpPr>
        <p:spPr>
          <a:xfrm>
            <a:off x="4061709" y="3911575"/>
            <a:ext cx="211050" cy="211023"/>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5"/>
          <p:cNvSpPr/>
          <p:nvPr/>
        </p:nvSpPr>
        <p:spPr>
          <a:xfrm>
            <a:off x="1423284" y="1092175"/>
            <a:ext cx="211050" cy="211023"/>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5"/>
          <p:cNvSpPr/>
          <p:nvPr/>
        </p:nvSpPr>
        <p:spPr>
          <a:xfrm>
            <a:off x="7198300" y="1300275"/>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5"/>
          <p:cNvSpPr/>
          <p:nvPr/>
        </p:nvSpPr>
        <p:spPr>
          <a:xfrm>
            <a:off x="1181413" y="1189488"/>
            <a:ext cx="17300" cy="16400"/>
          </a:xfrm>
          <a:custGeom>
            <a:avLst/>
            <a:gdLst/>
            <a:ahLst/>
            <a:cxnLst/>
            <a:rect l="l" t="t" r="r" b="b"/>
            <a:pathLst>
              <a:path w="692" h="656" extrusionOk="0">
                <a:moveTo>
                  <a:pt x="345" y="1"/>
                </a:moveTo>
                <a:cubicBezTo>
                  <a:pt x="183" y="1"/>
                  <a:pt x="42" y="123"/>
                  <a:pt x="22" y="289"/>
                </a:cubicBezTo>
                <a:cubicBezTo>
                  <a:pt x="0" y="469"/>
                  <a:pt x="128" y="632"/>
                  <a:pt x="306" y="654"/>
                </a:cubicBezTo>
                <a:cubicBezTo>
                  <a:pt x="320" y="655"/>
                  <a:pt x="333" y="656"/>
                  <a:pt x="346" y="656"/>
                </a:cubicBezTo>
                <a:cubicBezTo>
                  <a:pt x="510" y="656"/>
                  <a:pt x="650" y="534"/>
                  <a:pt x="670" y="368"/>
                </a:cubicBezTo>
                <a:cubicBezTo>
                  <a:pt x="692" y="188"/>
                  <a:pt x="564" y="25"/>
                  <a:pt x="385" y="3"/>
                </a:cubicBezTo>
                <a:cubicBezTo>
                  <a:pt x="371" y="2"/>
                  <a:pt x="358" y="1"/>
                  <a:pt x="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5"/>
          <p:cNvSpPr/>
          <p:nvPr/>
        </p:nvSpPr>
        <p:spPr>
          <a:xfrm>
            <a:off x="4396263" y="42364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5"/>
          <p:cNvSpPr/>
          <p:nvPr/>
        </p:nvSpPr>
        <p:spPr>
          <a:xfrm>
            <a:off x="1218088" y="1502950"/>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5"/>
          <p:cNvSpPr/>
          <p:nvPr/>
        </p:nvSpPr>
        <p:spPr>
          <a:xfrm>
            <a:off x="7654250" y="1432950"/>
            <a:ext cx="29625" cy="28100"/>
          </a:xfrm>
          <a:custGeom>
            <a:avLst/>
            <a:gdLst/>
            <a:ahLst/>
            <a:cxnLst/>
            <a:rect l="l" t="t" r="r" b="b"/>
            <a:pathLst>
              <a:path w="1185" h="1124" extrusionOk="0">
                <a:moveTo>
                  <a:pt x="592" y="0"/>
                </a:moveTo>
                <a:cubicBezTo>
                  <a:pt x="313" y="0"/>
                  <a:pt x="72" y="210"/>
                  <a:pt x="37" y="494"/>
                </a:cubicBezTo>
                <a:cubicBezTo>
                  <a:pt x="0" y="803"/>
                  <a:pt x="219" y="1082"/>
                  <a:pt x="526" y="1119"/>
                </a:cubicBezTo>
                <a:cubicBezTo>
                  <a:pt x="549" y="1122"/>
                  <a:pt x="571" y="1123"/>
                  <a:pt x="594" y="1123"/>
                </a:cubicBezTo>
                <a:cubicBezTo>
                  <a:pt x="872" y="1123"/>
                  <a:pt x="1114" y="913"/>
                  <a:pt x="1148" y="629"/>
                </a:cubicBezTo>
                <a:cubicBezTo>
                  <a:pt x="1185" y="321"/>
                  <a:pt x="966" y="41"/>
                  <a:pt x="660" y="4"/>
                </a:cubicBezTo>
                <a:cubicBezTo>
                  <a:pt x="637" y="2"/>
                  <a:pt x="615" y="0"/>
                  <a:pt x="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5"/>
          <p:cNvSpPr/>
          <p:nvPr/>
        </p:nvSpPr>
        <p:spPr>
          <a:xfrm>
            <a:off x="892750" y="1281225"/>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5"/>
          <p:cNvSpPr/>
          <p:nvPr/>
        </p:nvSpPr>
        <p:spPr>
          <a:xfrm>
            <a:off x="4396275" y="3843450"/>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4582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342900" y="1161288"/>
            <a:ext cx="8466364" cy="3888983"/>
          </a:xfrm>
          <a:prstGeom prst="rect">
            <a:avLst/>
          </a:prstGeom>
        </p:spPr>
        <p:txBody>
          <a:bodyPr spcFirstLastPara="1" wrap="square" lIns="91425" tIns="91425" rIns="91425" bIns="91425" anchor="b" anchorCtr="0">
            <a:noAutofit/>
          </a:bodyPr>
          <a:lstStyle/>
          <a:p>
            <a:pPr rtl="1"/>
            <a:r>
              <a:rPr lang="ar-SA" sz="2000" b="1" dirty="0">
                <a:solidFill>
                  <a:schemeClr val="accent2">
                    <a:lumMod val="75000"/>
                  </a:schemeClr>
                </a:solidFill>
                <a:cs typeface="B Nazanin" panose="00000400000000000000" pitchFamily="2" charset="-78"/>
              </a:rPr>
              <a:t>ناباروری یک مشکل </a:t>
            </a:r>
            <a:r>
              <a:rPr lang="ar-SA" sz="2000" b="1" dirty="0" smtClean="0">
                <a:solidFill>
                  <a:schemeClr val="accent2">
                    <a:lumMod val="75000"/>
                  </a:schemeClr>
                </a:solidFill>
                <a:cs typeface="B Nazanin" panose="00000400000000000000" pitchFamily="2" charset="-78"/>
              </a:rPr>
              <a:t>س</a:t>
            </a:r>
            <a:r>
              <a:rPr lang="fa-IR" sz="2000" b="1" dirty="0" smtClean="0">
                <a:solidFill>
                  <a:schemeClr val="accent2">
                    <a:lumMod val="75000"/>
                  </a:schemeClr>
                </a:solidFill>
                <a:cs typeface="B Nazanin" panose="00000400000000000000" pitchFamily="2" charset="-78"/>
              </a:rPr>
              <a:t>لا</a:t>
            </a:r>
            <a:r>
              <a:rPr lang="ar-SA" sz="2000" b="1" dirty="0" smtClean="0">
                <a:solidFill>
                  <a:schemeClr val="accent2">
                    <a:lumMod val="75000"/>
                  </a:schemeClr>
                </a:solidFill>
                <a:cs typeface="B Nazanin" panose="00000400000000000000" pitchFamily="2" charset="-78"/>
              </a:rPr>
              <a:t>مت </a:t>
            </a:r>
            <a:r>
              <a:rPr lang="ar-SA" sz="2000" b="1" dirty="0">
                <a:solidFill>
                  <a:schemeClr val="accent2">
                    <a:lumMod val="75000"/>
                  </a:schemeClr>
                </a:solidFill>
                <a:cs typeface="B Nazanin" panose="00000400000000000000" pitchFamily="2" charset="-78"/>
              </a:rPr>
              <a:t>باروری جهانی است که طبق گزارش سازمان بهداشت جهانی شیوع آن در جهان حدود </a:t>
            </a:r>
            <a:r>
              <a:rPr lang="fa-IR" sz="2000" b="1" dirty="0" smtClean="0">
                <a:solidFill>
                  <a:schemeClr val="accent2">
                    <a:lumMod val="75000"/>
                  </a:schemeClr>
                </a:solidFill>
                <a:cs typeface="B Nazanin" panose="00000400000000000000" pitchFamily="2" charset="-78"/>
              </a:rPr>
              <a:t>15</a:t>
            </a:r>
            <a:r>
              <a:rPr lang="en-US" sz="2000" b="1" dirty="0" smtClean="0">
                <a:solidFill>
                  <a:schemeClr val="accent2">
                    <a:lumMod val="75000"/>
                  </a:schemeClr>
                </a:solidFill>
                <a:cs typeface="B Nazanin" panose="00000400000000000000" pitchFamily="2" charset="-78"/>
              </a:rPr>
              <a:t> </a:t>
            </a:r>
            <a:r>
              <a:rPr lang="ar-SA" sz="2000" b="1" dirty="0" smtClean="0">
                <a:solidFill>
                  <a:schemeClr val="accent2">
                    <a:lumMod val="75000"/>
                  </a:schemeClr>
                </a:solidFill>
                <a:cs typeface="B Nazanin" panose="00000400000000000000" pitchFamily="2" charset="-78"/>
              </a:rPr>
              <a:t>درصد</a:t>
            </a:r>
            <a:r>
              <a:rPr lang="fa-IR" sz="2000" b="1" dirty="0" smtClean="0">
                <a:solidFill>
                  <a:schemeClr val="accent2">
                    <a:lumMod val="75000"/>
                  </a:schemeClr>
                </a:solidFill>
                <a:cs typeface="B Nazanin" panose="00000400000000000000" pitchFamily="2" charset="-78"/>
              </a:rPr>
              <a:t> </a:t>
            </a:r>
            <a:r>
              <a:rPr lang="ar-SA" sz="2000" b="1" dirty="0" smtClean="0">
                <a:solidFill>
                  <a:schemeClr val="accent2">
                    <a:lumMod val="75000"/>
                  </a:schemeClr>
                </a:solidFill>
                <a:cs typeface="B Nazanin" panose="00000400000000000000" pitchFamily="2" charset="-78"/>
              </a:rPr>
              <a:t>است</a:t>
            </a:r>
            <a:r>
              <a:rPr lang="en-US" sz="2000" b="1" dirty="0" smtClean="0">
                <a:solidFill>
                  <a:schemeClr val="accent2">
                    <a:lumMod val="75000"/>
                  </a:schemeClr>
                </a:solidFill>
                <a:cs typeface="B Nazanin" panose="00000400000000000000" pitchFamily="2" charset="-78"/>
              </a:rPr>
              <a:t>.</a:t>
            </a:r>
            <a:r>
              <a:rPr lang="fa-IR" sz="2000" b="1" dirty="0" smtClean="0">
                <a:solidFill>
                  <a:schemeClr val="accent2">
                    <a:lumMod val="75000"/>
                  </a:schemeClr>
                </a:solidFill>
                <a:cs typeface="B Nazanin" panose="00000400000000000000" pitchFamily="2" charset="-78"/>
              </a:rPr>
              <a:t> </a:t>
            </a:r>
            <a:br>
              <a:rPr lang="fa-IR" sz="2000" b="1" dirty="0" smtClean="0">
                <a:solidFill>
                  <a:schemeClr val="accent2">
                    <a:lumMod val="75000"/>
                  </a:schemeClr>
                </a:solidFill>
                <a:cs typeface="B Nazanin" panose="00000400000000000000" pitchFamily="2" charset="-78"/>
              </a:rPr>
            </a:br>
            <a:r>
              <a:rPr lang="fa-IR" sz="2000" b="1" dirty="0" smtClean="0">
                <a:solidFill>
                  <a:schemeClr val="accent2">
                    <a:lumMod val="75000"/>
                  </a:schemeClr>
                </a:solidFill>
                <a:cs typeface="B Nazanin" panose="00000400000000000000" pitchFamily="2" charset="-78"/>
              </a:rPr>
              <a:t/>
            </a:r>
            <a:br>
              <a:rPr lang="fa-IR" sz="2000" b="1" dirty="0" smtClean="0">
                <a:solidFill>
                  <a:schemeClr val="accent2">
                    <a:lumMod val="75000"/>
                  </a:schemeClr>
                </a:solidFill>
                <a:cs typeface="B Nazanin" panose="00000400000000000000" pitchFamily="2" charset="-78"/>
              </a:rPr>
            </a:br>
            <a:r>
              <a:rPr lang="fa-IR" sz="2000" b="1" dirty="0" smtClean="0">
                <a:solidFill>
                  <a:schemeClr val="accent2">
                    <a:lumMod val="75000"/>
                  </a:schemeClr>
                </a:solidFill>
                <a:cs typeface="B Nazanin" panose="00000400000000000000" pitchFamily="2" charset="-78"/>
              </a:rPr>
              <a:t>ب</a:t>
            </a:r>
            <a:r>
              <a:rPr lang="ar-SA" sz="2000" b="1" dirty="0" smtClean="0">
                <a:solidFill>
                  <a:schemeClr val="accent2">
                    <a:lumMod val="75000"/>
                  </a:schemeClr>
                </a:solidFill>
                <a:cs typeface="B Nazanin" panose="00000400000000000000" pitchFamily="2" charset="-78"/>
              </a:rPr>
              <a:t>رآورد </a:t>
            </a:r>
            <a:r>
              <a:rPr lang="ar-SA" sz="2000" b="1" dirty="0">
                <a:solidFill>
                  <a:schemeClr val="accent2">
                    <a:lumMod val="75000"/>
                  </a:schemeClr>
                </a:solidFill>
                <a:cs typeface="B Nazanin" panose="00000400000000000000" pitchFamily="2" charset="-78"/>
              </a:rPr>
              <a:t>می شود که حدود </a:t>
            </a:r>
            <a:r>
              <a:rPr lang="fa-IR" sz="2000" b="1" dirty="0" smtClean="0">
                <a:solidFill>
                  <a:schemeClr val="accent2">
                    <a:lumMod val="75000"/>
                  </a:schemeClr>
                </a:solidFill>
                <a:cs typeface="B Nazanin" panose="00000400000000000000" pitchFamily="2" charset="-78"/>
              </a:rPr>
              <a:t>48</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میلیون زوج </a:t>
            </a:r>
            <a:r>
              <a:rPr lang="ar-SA" sz="2000" b="1" dirty="0" smtClean="0">
                <a:solidFill>
                  <a:schemeClr val="accent2">
                    <a:lumMod val="75000"/>
                  </a:schemeClr>
                </a:solidFill>
                <a:cs typeface="B Nazanin" panose="00000400000000000000" pitchFamily="2" charset="-78"/>
              </a:rPr>
              <a:t>در </a:t>
            </a:r>
            <a:r>
              <a:rPr lang="ar-SA" sz="2000" b="1" dirty="0">
                <a:solidFill>
                  <a:schemeClr val="accent2">
                    <a:lumMod val="75000"/>
                  </a:schemeClr>
                </a:solidFill>
                <a:cs typeface="B Nazanin" panose="00000400000000000000" pitchFamily="2" charset="-78"/>
              </a:rPr>
              <a:t>جهان با </a:t>
            </a:r>
            <a:r>
              <a:rPr lang="ar-SA" sz="2000" b="1" dirty="0" smtClean="0">
                <a:solidFill>
                  <a:schemeClr val="accent2">
                    <a:lumMod val="75000"/>
                  </a:schemeClr>
                </a:solidFill>
                <a:cs typeface="B Nazanin" panose="00000400000000000000" pitchFamily="2" charset="-78"/>
              </a:rPr>
              <a:t>مشک</a:t>
            </a:r>
            <a:r>
              <a:rPr lang="fa-IR" sz="2000" b="1" dirty="0" smtClean="0">
                <a:solidFill>
                  <a:schemeClr val="accent2">
                    <a:lumMod val="75000"/>
                  </a:schemeClr>
                </a:solidFill>
                <a:cs typeface="B Nazanin" panose="00000400000000000000" pitchFamily="2" charset="-78"/>
              </a:rPr>
              <a:t>لا</a:t>
            </a:r>
            <a:r>
              <a:rPr lang="ar-SA" sz="2000" b="1" dirty="0" smtClean="0">
                <a:solidFill>
                  <a:schemeClr val="accent2">
                    <a:lumMod val="75000"/>
                  </a:schemeClr>
                </a:solidFill>
                <a:cs typeface="B Nazanin" panose="00000400000000000000" pitchFamily="2" charset="-78"/>
              </a:rPr>
              <a:t>ت </a:t>
            </a:r>
            <a:r>
              <a:rPr lang="ar-SA" sz="2000" b="1" dirty="0">
                <a:solidFill>
                  <a:schemeClr val="accent2">
                    <a:lumMod val="75000"/>
                  </a:schemeClr>
                </a:solidFill>
                <a:cs typeface="B Nazanin" panose="00000400000000000000" pitchFamily="2" charset="-78"/>
              </a:rPr>
              <a:t>باروری روبرو هستند</a:t>
            </a:r>
            <a:r>
              <a:rPr lang="en-US" sz="2000" b="1" dirty="0">
                <a:solidFill>
                  <a:schemeClr val="accent2">
                    <a:lumMod val="75000"/>
                  </a:schemeClr>
                </a:solidFill>
                <a:cs typeface="B Nazanin" panose="00000400000000000000" pitchFamily="2" charset="-78"/>
              </a:rPr>
              <a:t>.</a:t>
            </a:r>
            <a:r>
              <a:rPr lang="ar-SA" sz="2000" b="1" dirty="0">
                <a:solidFill>
                  <a:schemeClr val="accent2">
                    <a:lumMod val="75000"/>
                  </a:schemeClr>
                </a:solidFill>
                <a:cs typeface="B Nazanin" panose="00000400000000000000" pitchFamily="2" charset="-78"/>
              </a:rPr>
              <a:t> بار این بیماری در جهان از سال </a:t>
            </a:r>
            <a:r>
              <a:rPr lang="fa-IR" sz="2000" b="1" dirty="0" smtClean="0">
                <a:solidFill>
                  <a:schemeClr val="accent2">
                    <a:lumMod val="75000"/>
                  </a:schemeClr>
                </a:solidFill>
                <a:cs typeface="B Nazanin" panose="00000400000000000000" pitchFamily="2" charset="-78"/>
              </a:rPr>
              <a:t>1990</a:t>
            </a:r>
            <a:r>
              <a:rPr lang="ar-SA"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تا </a:t>
            </a:r>
            <a:r>
              <a:rPr lang="fa-IR" sz="2000" b="1" dirty="0" smtClean="0">
                <a:solidFill>
                  <a:schemeClr val="accent2">
                    <a:lumMod val="75000"/>
                  </a:schemeClr>
                </a:solidFill>
                <a:cs typeface="B Nazanin" panose="00000400000000000000" pitchFamily="2" charset="-78"/>
              </a:rPr>
              <a:t>2017 </a:t>
            </a:r>
            <a:r>
              <a:rPr lang="ar-SA" sz="2000" b="1" dirty="0" smtClean="0">
                <a:solidFill>
                  <a:schemeClr val="accent2">
                    <a:lumMod val="75000"/>
                  </a:schemeClr>
                </a:solidFill>
                <a:cs typeface="B Nazanin" panose="00000400000000000000" pitchFamily="2" charset="-78"/>
              </a:rPr>
              <a:t>افزایش </a:t>
            </a:r>
            <a:r>
              <a:rPr lang="ar-SA" sz="2000" b="1" dirty="0">
                <a:solidFill>
                  <a:schemeClr val="accent2">
                    <a:lumMod val="75000"/>
                  </a:schemeClr>
                </a:solidFill>
                <a:cs typeface="B Nazanin" panose="00000400000000000000" pitchFamily="2" charset="-78"/>
              </a:rPr>
              <a:t>یافته </a:t>
            </a:r>
            <a:r>
              <a:rPr lang="ar-SA" sz="2000" b="1" dirty="0" smtClean="0">
                <a:solidFill>
                  <a:schemeClr val="accent2">
                    <a:lumMod val="75000"/>
                  </a:schemeClr>
                </a:solidFill>
                <a:cs typeface="B Nazanin" panose="00000400000000000000" pitchFamily="2" charset="-78"/>
              </a:rPr>
              <a:t>است</a:t>
            </a:r>
            <a:r>
              <a:rPr lang="en-US" sz="2000" b="1" dirty="0" smtClean="0">
                <a:solidFill>
                  <a:schemeClr val="accent2">
                    <a:lumMod val="75000"/>
                  </a:schemeClr>
                </a:solidFill>
                <a:cs typeface="B Nazanin" panose="00000400000000000000" pitchFamily="2" charset="-78"/>
              </a:rPr>
              <a:t>.</a:t>
            </a:r>
            <a:r>
              <a:rPr lang="ar-SA" sz="2000" b="1" dirty="0" smtClean="0">
                <a:solidFill>
                  <a:schemeClr val="accent2">
                    <a:lumMod val="75000"/>
                  </a:schemeClr>
                </a:solidFill>
                <a:cs typeface="B Nazanin" panose="00000400000000000000" pitchFamily="2" charset="-78"/>
              </a:rPr>
              <a:t> </a:t>
            </a:r>
            <a:r>
              <a:rPr lang="fa-IR" sz="2000" b="1" dirty="0" smtClean="0">
                <a:solidFill>
                  <a:schemeClr val="accent2">
                    <a:lumMod val="75000"/>
                  </a:schemeClr>
                </a:solidFill>
                <a:cs typeface="B Nazanin" panose="00000400000000000000" pitchFamily="2" charset="-78"/>
              </a:rPr>
              <a:t/>
            </a:r>
            <a:br>
              <a:rPr lang="fa-IR" sz="2000" b="1" dirty="0" smtClean="0">
                <a:solidFill>
                  <a:schemeClr val="accent2">
                    <a:lumMod val="75000"/>
                  </a:schemeClr>
                </a:solidFill>
                <a:cs typeface="B Nazanin" panose="00000400000000000000" pitchFamily="2" charset="-78"/>
              </a:rPr>
            </a:br>
            <a:r>
              <a:rPr lang="en-US" sz="2000" b="1" dirty="0">
                <a:solidFill>
                  <a:schemeClr val="accent2">
                    <a:lumMod val="75000"/>
                  </a:schemeClr>
                </a:solidFill>
                <a:cs typeface="B Nazanin" panose="00000400000000000000" pitchFamily="2" charset="-78"/>
              </a:rPr>
              <a:t/>
            </a:r>
            <a:br>
              <a:rPr lang="en-US" sz="2000" b="1" dirty="0">
                <a:solidFill>
                  <a:schemeClr val="accent2">
                    <a:lumMod val="75000"/>
                  </a:schemeClr>
                </a:solidFill>
                <a:cs typeface="B Nazanin" panose="00000400000000000000" pitchFamily="2" charset="-78"/>
              </a:rPr>
            </a:br>
            <a:r>
              <a:rPr lang="en-US" sz="2000" b="1" dirty="0">
                <a:solidFill>
                  <a:schemeClr val="accent2">
                    <a:lumMod val="75000"/>
                  </a:schemeClr>
                </a:solidFill>
                <a:cs typeface="B Nazanin" panose="00000400000000000000" pitchFamily="2" charset="-78"/>
              </a:rPr>
              <a:t/>
            </a:r>
            <a:br>
              <a:rPr lang="en-US" sz="2000" b="1" dirty="0">
                <a:solidFill>
                  <a:schemeClr val="accent2">
                    <a:lumMod val="75000"/>
                  </a:schemeClr>
                </a:solidFill>
                <a:cs typeface="B Nazanin" panose="00000400000000000000" pitchFamily="2" charset="-78"/>
              </a:rPr>
            </a:br>
            <a:r>
              <a:rPr lang="en-US" sz="2000" b="1" dirty="0">
                <a:solidFill>
                  <a:schemeClr val="accent2">
                    <a:lumMod val="75000"/>
                  </a:schemeClr>
                </a:solidFill>
                <a:cs typeface="B Nazanin" panose="00000400000000000000" pitchFamily="2" charset="-78"/>
              </a:rPr>
              <a:t/>
            </a:r>
            <a:br>
              <a:rPr lang="en-US" sz="2000" b="1" dirty="0">
                <a:solidFill>
                  <a:schemeClr val="accent2">
                    <a:lumMod val="75000"/>
                  </a:schemeClr>
                </a:solidFill>
                <a:cs typeface="B Nazanin" panose="00000400000000000000" pitchFamily="2" charset="-78"/>
              </a:rPr>
            </a:br>
            <a:endParaRPr sz="2000" b="1" dirty="0">
              <a:solidFill>
                <a:schemeClr val="accent2">
                  <a:lumMod val="75000"/>
                </a:schemeClr>
              </a:solidFill>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35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37" y="2341943"/>
            <a:ext cx="8423175" cy="2065500"/>
          </a:xfrm>
        </p:spPr>
        <p:txBody>
          <a:bodyPr/>
          <a:lstStyle/>
          <a:p>
            <a:pPr rtl="1"/>
            <a:r>
              <a:rPr lang="fa-IR" sz="2000" b="1" dirty="0">
                <a:solidFill>
                  <a:schemeClr val="accent2">
                    <a:lumMod val="75000"/>
                  </a:schemeClr>
                </a:solidFill>
                <a:cs typeface="B Nazanin" panose="00000400000000000000" pitchFamily="2" charset="-78"/>
              </a:rPr>
              <a:t>سه تعریف برای ناباروری شامل تعریف کلینیکال، اپیدمیولوژیک و دموگرافیک ارائه شده است. طبق تعریف </a:t>
            </a:r>
            <a:r>
              <a:rPr lang="fa-IR" sz="2000" b="1" dirty="0">
                <a:solidFill>
                  <a:schemeClr val="bg1">
                    <a:lumMod val="25000"/>
                  </a:schemeClr>
                </a:solidFill>
                <a:cs typeface="B Nazanin" panose="00000400000000000000" pitchFamily="2" charset="-78"/>
              </a:rPr>
              <a:t>کلینیکال</a:t>
            </a:r>
            <a:r>
              <a:rPr lang="fa-IR" sz="2000" b="1" dirty="0">
                <a:solidFill>
                  <a:schemeClr val="accent2">
                    <a:lumMod val="75000"/>
                  </a:schemeClr>
                </a:solidFill>
                <a:cs typeface="B Nazanin" panose="00000400000000000000" pitchFamily="2" charset="-78"/>
              </a:rPr>
              <a:t>، عدم </a:t>
            </a:r>
            <a:r>
              <a:rPr lang="fa-IR" sz="2000" b="1" dirty="0" smtClean="0">
                <a:solidFill>
                  <a:schemeClr val="accent2">
                    <a:lumMod val="75000"/>
                  </a:schemeClr>
                </a:solidFill>
                <a:cs typeface="B Nazanin" panose="00000400000000000000" pitchFamily="2" charset="-78"/>
              </a:rPr>
              <a:t> </a:t>
            </a:r>
            <a:r>
              <a:rPr lang="fa-IR" sz="2000" b="1" dirty="0">
                <a:solidFill>
                  <a:schemeClr val="accent2">
                    <a:lumMod val="75000"/>
                  </a:schemeClr>
                </a:solidFill>
                <a:cs typeface="B Nazanin" panose="00000400000000000000" pitchFamily="2" charset="-78"/>
              </a:rPr>
              <a:t>رخداد بارداری پس از 12</a:t>
            </a:r>
            <a:r>
              <a:rPr lang="fa-IR" sz="2000" b="1" dirty="0" smtClean="0">
                <a:solidFill>
                  <a:schemeClr val="accent2">
                    <a:lumMod val="75000"/>
                  </a:schemeClr>
                </a:solidFill>
                <a:cs typeface="B Nazanin" panose="00000400000000000000" pitchFamily="2" charset="-78"/>
              </a:rPr>
              <a:t>ماه </a:t>
            </a:r>
            <a:r>
              <a:rPr lang="fa-IR" sz="2000" b="1" dirty="0">
                <a:solidFill>
                  <a:schemeClr val="accent2">
                    <a:lumMod val="75000"/>
                  </a:schemeClr>
                </a:solidFill>
                <a:cs typeface="B Nazanin" panose="00000400000000000000" pitchFamily="2" charset="-78"/>
              </a:rPr>
              <a:t>یا بیشتر تماس جنسی محافظت نشده منظم، ناباروری محسوب می شود، </a:t>
            </a:r>
            <a:r>
              <a:rPr lang="fa-IR" sz="2000" b="1" dirty="0" smtClean="0">
                <a:solidFill>
                  <a:schemeClr val="accent2">
                    <a:lumMod val="75000"/>
                  </a:schemeClr>
                </a:solidFill>
                <a:cs typeface="B Nazanin" panose="00000400000000000000" pitchFamily="2" charset="-78"/>
              </a:rPr>
              <a:t/>
            </a:r>
            <a:br>
              <a:rPr lang="fa-IR" sz="2000" b="1" dirty="0" smtClean="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
            </a:r>
            <a:br>
              <a:rPr lang="fa-IR" sz="2000" b="1" dirty="0">
                <a:solidFill>
                  <a:schemeClr val="accent2">
                    <a:lumMod val="75000"/>
                  </a:schemeClr>
                </a:solidFill>
                <a:cs typeface="B Nazanin" panose="00000400000000000000" pitchFamily="2" charset="-78"/>
              </a:rPr>
            </a:br>
            <a:r>
              <a:rPr lang="fa-IR" sz="2000" b="1" dirty="0" smtClean="0">
                <a:solidFill>
                  <a:schemeClr val="accent2">
                    <a:lumMod val="75000"/>
                  </a:schemeClr>
                </a:solidFill>
                <a:cs typeface="B Nazanin" panose="00000400000000000000" pitchFamily="2" charset="-78"/>
              </a:rPr>
              <a:t>درتعریف </a:t>
            </a:r>
            <a:r>
              <a:rPr lang="fa-IR" sz="2000" b="1" dirty="0">
                <a:solidFill>
                  <a:schemeClr val="bg1">
                    <a:lumMod val="25000"/>
                  </a:schemeClr>
                </a:solidFill>
                <a:cs typeface="B Nazanin" panose="00000400000000000000" pitchFamily="2" charset="-78"/>
              </a:rPr>
              <a:t>اپیدمیولوژیک</a:t>
            </a:r>
            <a:r>
              <a:rPr lang="fa-IR" sz="2000" b="1" dirty="0">
                <a:solidFill>
                  <a:schemeClr val="accent2">
                    <a:lumMod val="75000"/>
                  </a:schemeClr>
                </a:solidFill>
                <a:cs typeface="B Nazanin" panose="00000400000000000000" pitchFamily="2" charset="-78"/>
              </a:rPr>
              <a:t> ناباروری </a:t>
            </a:r>
            <a:r>
              <a:rPr lang="fa-IR" sz="2000" b="1" dirty="0" smtClean="0">
                <a:solidFill>
                  <a:schemeClr val="accent2">
                    <a:lumMod val="75000"/>
                  </a:schemeClr>
                </a:solidFill>
                <a:cs typeface="B Nazanin" panose="00000400000000000000" pitchFamily="2" charset="-78"/>
              </a:rPr>
              <a:t>این </a:t>
            </a:r>
            <a:r>
              <a:rPr lang="fa-IR" sz="2000" b="1" dirty="0">
                <a:solidFill>
                  <a:schemeClr val="accent2">
                    <a:lumMod val="75000"/>
                  </a:schemeClr>
                </a:solidFill>
                <a:cs typeface="B Nazanin" panose="00000400000000000000" pitchFamily="2" charset="-78"/>
              </a:rPr>
              <a:t>دوره </a:t>
            </a:r>
            <a:r>
              <a:rPr lang="fa-IR" sz="2000" b="1" dirty="0" smtClean="0">
                <a:solidFill>
                  <a:schemeClr val="accent2">
                    <a:lumMod val="75000"/>
                  </a:schemeClr>
                </a:solidFill>
                <a:cs typeface="B Nazanin" panose="00000400000000000000" pitchFamily="2" charset="-78"/>
              </a:rPr>
              <a:t>زمانی حداقل </a:t>
            </a:r>
            <a:r>
              <a:rPr lang="fa-IR" sz="2000" b="1" dirty="0">
                <a:solidFill>
                  <a:schemeClr val="accent2">
                    <a:lumMod val="75000"/>
                  </a:schemeClr>
                </a:solidFill>
                <a:cs typeface="B Nazanin" panose="00000400000000000000" pitchFamily="2" charset="-78"/>
              </a:rPr>
              <a:t>دو سال در نظر گرفته شده است. در این دو تعریف صرف نظر از این که پیامد بارداری چه </a:t>
            </a:r>
            <a:r>
              <a:rPr lang="fa-IR" sz="2000" b="1" dirty="0" smtClean="0">
                <a:solidFill>
                  <a:schemeClr val="accent2">
                    <a:lumMod val="75000"/>
                  </a:schemeClr>
                </a:solidFill>
                <a:cs typeface="B Nazanin" panose="00000400000000000000" pitchFamily="2" charset="-78"/>
              </a:rPr>
              <a:t>باشد. </a:t>
            </a:r>
            <a:br>
              <a:rPr lang="fa-IR" sz="2000" b="1" dirty="0" smtClean="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
            </a:r>
            <a:br>
              <a:rPr lang="fa-IR" sz="2000" b="1" dirty="0">
                <a:solidFill>
                  <a:schemeClr val="accent2">
                    <a:lumMod val="75000"/>
                  </a:schemeClr>
                </a:solidFill>
                <a:cs typeface="B Nazanin" panose="00000400000000000000" pitchFamily="2" charset="-78"/>
              </a:rPr>
            </a:br>
            <a:r>
              <a:rPr lang="fa-IR" sz="2000" b="1" dirty="0">
                <a:solidFill>
                  <a:schemeClr val="accent2">
                    <a:lumMod val="75000"/>
                  </a:schemeClr>
                </a:solidFill>
                <a:cs typeface="B Nazanin" panose="00000400000000000000" pitchFamily="2" charset="-78"/>
              </a:rPr>
              <a:t> </a:t>
            </a:r>
            <a:r>
              <a:rPr lang="fa-IR" sz="2000" b="1" dirty="0" smtClean="0">
                <a:solidFill>
                  <a:schemeClr val="accent2">
                    <a:lumMod val="75000"/>
                  </a:schemeClr>
                </a:solidFill>
                <a:cs typeface="B Nazanin" panose="00000400000000000000" pitchFamily="2" charset="-78"/>
              </a:rPr>
              <a:t>تعریف </a:t>
            </a:r>
            <a:r>
              <a:rPr lang="fa-IR" sz="2000" b="1" dirty="0">
                <a:solidFill>
                  <a:schemeClr val="bg1">
                    <a:lumMod val="25000"/>
                  </a:schemeClr>
                </a:solidFill>
                <a:cs typeface="B Nazanin" panose="00000400000000000000" pitchFamily="2" charset="-78"/>
              </a:rPr>
              <a:t>دموگرافیک</a:t>
            </a:r>
            <a:r>
              <a:rPr lang="fa-IR" sz="2000" b="1" dirty="0">
                <a:solidFill>
                  <a:schemeClr val="accent2">
                    <a:lumMod val="75000"/>
                  </a:schemeClr>
                </a:solidFill>
                <a:cs typeface="B Nazanin" panose="00000400000000000000" pitchFamily="2" charset="-78"/>
              </a:rPr>
              <a:t> </a:t>
            </a:r>
            <a:r>
              <a:rPr lang="fa-IR" sz="2000" b="1" dirty="0" smtClean="0">
                <a:solidFill>
                  <a:schemeClr val="accent2">
                    <a:lumMod val="75000"/>
                  </a:schemeClr>
                </a:solidFill>
                <a:cs typeface="B Nazanin" panose="00000400000000000000" pitchFamily="2" charset="-78"/>
              </a:rPr>
              <a:t>ناباروری  </a:t>
            </a:r>
            <a:r>
              <a:rPr lang="fa-IR" sz="2000" b="1" dirty="0">
                <a:solidFill>
                  <a:schemeClr val="accent2">
                    <a:lumMod val="75000"/>
                  </a:schemeClr>
                </a:solidFill>
                <a:cs typeface="B Nazanin" panose="00000400000000000000" pitchFamily="2" charset="-78"/>
              </a:rPr>
              <a:t>براساس دوره </a:t>
            </a:r>
            <a:r>
              <a:rPr lang="fa-IR" sz="2000" b="1" dirty="0" smtClean="0">
                <a:solidFill>
                  <a:schemeClr val="accent2">
                    <a:lumMod val="75000"/>
                  </a:schemeClr>
                </a:solidFill>
                <a:cs typeface="B Nazanin" panose="00000400000000000000" pitchFamily="2" charset="-78"/>
              </a:rPr>
              <a:t>زمانی</a:t>
            </a:r>
            <a:r>
              <a:rPr lang="fa-IR" sz="2000" b="1" dirty="0">
                <a:solidFill>
                  <a:schemeClr val="accent2">
                    <a:lumMod val="75000"/>
                  </a:schemeClr>
                </a:solidFill>
                <a:cs typeface="B Nazanin" panose="00000400000000000000" pitchFamily="2" charset="-78"/>
              </a:rPr>
              <a:t>5</a:t>
            </a:r>
            <a:r>
              <a:rPr lang="fa-IR" sz="2000" b="1" dirty="0" smtClean="0">
                <a:solidFill>
                  <a:schemeClr val="accent2">
                    <a:lumMod val="75000"/>
                  </a:schemeClr>
                </a:solidFill>
                <a:cs typeface="B Nazanin" panose="00000400000000000000" pitchFamily="2" charset="-78"/>
              </a:rPr>
              <a:t> ساله </a:t>
            </a:r>
            <a:r>
              <a:rPr lang="fa-IR" sz="2000" b="1" dirty="0">
                <a:solidFill>
                  <a:schemeClr val="accent2">
                    <a:lumMod val="75000"/>
                  </a:schemeClr>
                </a:solidFill>
                <a:cs typeface="B Nazanin" panose="00000400000000000000" pitchFamily="2" charset="-78"/>
              </a:rPr>
              <a:t>در نظر گرفته می شود با این تفاوت که برخلاف دو تعریف پیشین در این تعریف بدون </a:t>
            </a:r>
            <a:r>
              <a:rPr lang="fa-IR" sz="2000" b="1" dirty="0" smtClean="0">
                <a:solidFill>
                  <a:schemeClr val="accent2">
                    <a:lumMod val="75000"/>
                  </a:schemeClr>
                </a:solidFill>
                <a:cs typeface="B Nazanin" panose="00000400000000000000" pitchFamily="2" charset="-78"/>
              </a:rPr>
              <a:t>فرزند بودن </a:t>
            </a:r>
            <a:r>
              <a:rPr lang="fa-IR" sz="2000" b="1" dirty="0">
                <a:solidFill>
                  <a:schemeClr val="accent2">
                    <a:lumMod val="75000"/>
                  </a:schemeClr>
                </a:solidFill>
                <a:cs typeface="B Nazanin" panose="00000400000000000000" pitchFamily="2" charset="-78"/>
              </a:rPr>
              <a:t>مدنظر است هر چند که ممکن است بارداری اتفاق افتاده </a:t>
            </a:r>
            <a:r>
              <a:rPr lang="fa-IR" sz="2000" b="1" dirty="0" smtClean="0">
                <a:solidFill>
                  <a:schemeClr val="accent2">
                    <a:lumMod val="75000"/>
                  </a:schemeClr>
                </a:solidFill>
                <a:cs typeface="B Nazanin" panose="00000400000000000000" pitchFamily="2" charset="-78"/>
              </a:rPr>
              <a:t>باشد.</a:t>
            </a:r>
            <a:endParaRPr lang="en-US" sz="2000" b="1" dirty="0">
              <a:solidFill>
                <a:schemeClr val="accent2">
                  <a:lumMod val="75000"/>
                </a:schemeClr>
              </a:solidFill>
              <a:cs typeface="B Nazanin" panose="00000400000000000000" pitchFamily="2" charset="-78"/>
            </a:endParaRPr>
          </a:p>
        </p:txBody>
      </p:sp>
    </p:spTree>
    <p:extLst>
      <p:ext uri="{BB962C8B-B14F-4D97-AF65-F5344CB8AC3E}">
        <p14:creationId xmlns:p14="http://schemas.microsoft.com/office/powerpoint/2010/main" val="372853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685800" y="877841"/>
            <a:ext cx="8127056" cy="3444493"/>
          </a:xfrm>
          <a:prstGeom prst="rect">
            <a:avLst/>
          </a:prstGeom>
        </p:spPr>
        <p:txBody>
          <a:bodyPr spcFirstLastPara="1" wrap="square" lIns="91425" tIns="91425" rIns="91425" bIns="91425" anchor="b" anchorCtr="0">
            <a:noAutofit/>
          </a:bodyPr>
          <a:lstStyle/>
          <a:p>
            <a:pPr rtl="1"/>
            <a:r>
              <a:rPr lang="fa-IR" sz="2000" b="1" dirty="0" smtClean="0">
                <a:solidFill>
                  <a:schemeClr val="accent2">
                    <a:lumMod val="75000"/>
                  </a:schemeClr>
                </a:solidFill>
                <a:cs typeface="B Nazanin" panose="00000400000000000000" pitchFamily="2" charset="-78"/>
              </a:rPr>
              <a:t/>
            </a:r>
            <a:br>
              <a:rPr lang="fa-IR" sz="2000" b="1" dirty="0" smtClean="0">
                <a:solidFill>
                  <a:schemeClr val="accent2">
                    <a:lumMod val="75000"/>
                  </a:schemeClr>
                </a:solidFill>
                <a:cs typeface="B Nazanin" panose="00000400000000000000" pitchFamily="2" charset="-78"/>
              </a:rPr>
            </a:br>
            <a:r>
              <a:rPr lang="fa-IR" sz="2000" b="1" dirty="0" smtClean="0">
                <a:solidFill>
                  <a:schemeClr val="accent2">
                    <a:lumMod val="75000"/>
                  </a:schemeClr>
                </a:solidFill>
                <a:cs typeface="B Nazanin" panose="00000400000000000000" pitchFamily="2" charset="-78"/>
              </a:rPr>
              <a:t/>
            </a:r>
            <a:br>
              <a:rPr lang="fa-IR" sz="2000" b="1" dirty="0" smtClean="0">
                <a:solidFill>
                  <a:schemeClr val="accent2">
                    <a:lumMod val="75000"/>
                  </a:schemeClr>
                </a:solidFill>
                <a:cs typeface="B Nazanin" panose="00000400000000000000" pitchFamily="2" charset="-78"/>
              </a:rPr>
            </a:br>
            <a:r>
              <a:rPr lang="fa-IR" sz="2000" b="1" dirty="0" smtClean="0">
                <a:solidFill>
                  <a:schemeClr val="accent2">
                    <a:lumMod val="75000"/>
                  </a:schemeClr>
                </a:solidFill>
                <a:cs typeface="B Nazanin" panose="00000400000000000000" pitchFamily="2" charset="-78"/>
              </a:rPr>
              <a:t>نت</a:t>
            </a:r>
            <a:r>
              <a:rPr lang="ar-SA" sz="2000" b="1" dirty="0" smtClean="0">
                <a:solidFill>
                  <a:schemeClr val="accent2">
                    <a:lumMod val="75000"/>
                  </a:schemeClr>
                </a:solidFill>
                <a:cs typeface="B Nazanin" panose="00000400000000000000" pitchFamily="2" charset="-78"/>
              </a:rPr>
              <a:t>ایج </a:t>
            </a:r>
            <a:r>
              <a:rPr lang="ar-SA" sz="2000" b="1" dirty="0">
                <a:solidFill>
                  <a:schemeClr val="accent2">
                    <a:lumMod val="75000"/>
                  </a:schemeClr>
                </a:solidFill>
                <a:cs typeface="B Nazanin" panose="00000400000000000000" pitchFamily="2" charset="-78"/>
              </a:rPr>
              <a:t>مطالعه ملی در سال </a:t>
            </a:r>
            <a:r>
              <a:rPr lang="fa-IR" sz="2000" b="1" dirty="0" smtClean="0">
                <a:solidFill>
                  <a:schemeClr val="accent2">
                    <a:lumMod val="75000"/>
                  </a:schemeClr>
                </a:solidFill>
                <a:cs typeface="B Nazanin" panose="00000400000000000000" pitchFamily="2" charset="-78"/>
              </a:rPr>
              <a:t>1398</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شیوع عمری ناباروری اولیه بر اساس تعریف بالینی را </a:t>
            </a:r>
            <a:r>
              <a:rPr lang="fa-IR" sz="2000" b="1" dirty="0" smtClean="0">
                <a:solidFill>
                  <a:schemeClr val="accent2">
                    <a:lumMod val="75000"/>
                  </a:schemeClr>
                </a:solidFill>
                <a:cs typeface="B Nazanin" panose="00000400000000000000" pitchFamily="2" charset="-78"/>
              </a:rPr>
              <a:t>11.9</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درصد و شیوع عمری ناباروری ثانویه </a:t>
            </a:r>
            <a:r>
              <a:rPr lang="ar-SA" sz="2000" b="1" dirty="0" smtClean="0">
                <a:solidFill>
                  <a:schemeClr val="accent2">
                    <a:lumMod val="75000"/>
                  </a:schemeClr>
                </a:solidFill>
                <a:cs typeface="B Nazanin" panose="00000400000000000000" pitchFamily="2" charset="-78"/>
              </a:rPr>
              <a:t>بر</a:t>
            </a:r>
            <a:r>
              <a:rPr lang="fa-IR" sz="2000" b="1" dirty="0" smtClean="0">
                <a:solidFill>
                  <a:schemeClr val="accent2">
                    <a:lumMod val="75000"/>
                  </a:schemeClr>
                </a:solidFill>
                <a:cs typeface="B Nazanin" panose="00000400000000000000" pitchFamily="2" charset="-78"/>
              </a:rPr>
              <a:t> </a:t>
            </a:r>
            <a:r>
              <a:rPr lang="ar-SA" sz="2000" b="1" dirty="0" smtClean="0">
                <a:solidFill>
                  <a:schemeClr val="accent2">
                    <a:lumMod val="75000"/>
                  </a:schemeClr>
                </a:solidFill>
                <a:cs typeface="B Nazanin" panose="00000400000000000000" pitchFamily="2" charset="-78"/>
              </a:rPr>
              <a:t>اساس </a:t>
            </a:r>
            <a:r>
              <a:rPr lang="ar-SA" sz="2000" b="1" dirty="0">
                <a:solidFill>
                  <a:schemeClr val="accent2">
                    <a:lumMod val="75000"/>
                  </a:schemeClr>
                </a:solidFill>
                <a:cs typeface="B Nazanin" panose="00000400000000000000" pitchFamily="2" charset="-78"/>
              </a:rPr>
              <a:t>تعریف بالینی را </a:t>
            </a:r>
            <a:r>
              <a:rPr lang="fa-IR" sz="2000" b="1" dirty="0" smtClean="0">
                <a:solidFill>
                  <a:schemeClr val="accent2">
                    <a:lumMod val="75000"/>
                  </a:schemeClr>
                </a:solidFill>
                <a:cs typeface="B Nazanin" panose="00000400000000000000" pitchFamily="2" charset="-78"/>
              </a:rPr>
              <a:t>15.3</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درصد گزارش کرد</a:t>
            </a:r>
            <a:r>
              <a:rPr lang="en-US" sz="2000" b="1" dirty="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همچنین شیوع عمری ناباروری کلی در ایران بر اساس تعریف کلینیکی، اپیدمیولوژیک و دموگرافیک به ترتیب </a:t>
            </a:r>
            <a:r>
              <a:rPr lang="fa-IR" sz="2000" b="1" dirty="0" smtClean="0">
                <a:solidFill>
                  <a:schemeClr val="accent2">
                    <a:lumMod val="75000"/>
                  </a:schemeClr>
                </a:solidFill>
                <a:cs typeface="B Nazanin" panose="00000400000000000000" pitchFamily="2" charset="-78"/>
              </a:rPr>
              <a:t>20.3</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 </a:t>
            </a:r>
            <a:r>
              <a:rPr lang="fa-IR" sz="2000" b="1" dirty="0" smtClean="0">
                <a:solidFill>
                  <a:schemeClr val="accent2">
                    <a:lumMod val="75000"/>
                  </a:schemeClr>
                </a:solidFill>
                <a:cs typeface="B Nazanin" panose="00000400000000000000" pitchFamily="2" charset="-78"/>
              </a:rPr>
              <a:t>12.8</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و </a:t>
            </a:r>
            <a:r>
              <a:rPr lang="fa-IR" sz="2000" b="1" dirty="0" smtClean="0">
                <a:solidFill>
                  <a:schemeClr val="accent2">
                    <a:lumMod val="75000"/>
                  </a:schemeClr>
                </a:solidFill>
                <a:cs typeface="B Nazanin" panose="00000400000000000000" pitchFamily="2" charset="-78"/>
              </a:rPr>
              <a:t>9.2</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درصد </a:t>
            </a:r>
            <a:r>
              <a:rPr lang="ar-SA" sz="2000" b="1" dirty="0" smtClean="0">
                <a:solidFill>
                  <a:schemeClr val="accent2">
                    <a:lumMod val="75000"/>
                  </a:schemeClr>
                </a:solidFill>
                <a:cs typeface="B Nazanin" panose="00000400000000000000" pitchFamily="2" charset="-78"/>
              </a:rPr>
              <a:t>است</a:t>
            </a:r>
            <a:r>
              <a:rPr lang="fa-IR" sz="2000" b="1" dirty="0" smtClean="0">
                <a:solidFill>
                  <a:schemeClr val="accent2">
                    <a:lumMod val="75000"/>
                  </a:schemeClr>
                </a:solidFill>
                <a:cs typeface="B Nazanin" panose="00000400000000000000" pitchFamily="2" charset="-78"/>
              </a:rPr>
              <a:t/>
            </a:r>
            <a:br>
              <a:rPr lang="fa-IR" sz="2000" b="1" dirty="0" smtClean="0">
                <a:solidFill>
                  <a:schemeClr val="accent2">
                    <a:lumMod val="75000"/>
                  </a:schemeClr>
                </a:solidFill>
                <a:cs typeface="B Nazanin" panose="00000400000000000000" pitchFamily="2" charset="-78"/>
              </a:rPr>
            </a:br>
            <a:r>
              <a:rPr lang="fa-IR" sz="2000" b="1" dirty="0" smtClean="0">
                <a:solidFill>
                  <a:schemeClr val="accent2">
                    <a:lumMod val="75000"/>
                  </a:schemeClr>
                </a:solidFill>
                <a:cs typeface="B Nazanin" panose="00000400000000000000" pitchFamily="2" charset="-78"/>
              </a:rPr>
              <a:t/>
            </a:r>
            <a:br>
              <a:rPr lang="fa-IR" sz="2000" b="1" dirty="0" smtClean="0">
                <a:solidFill>
                  <a:schemeClr val="accent2">
                    <a:lumMod val="75000"/>
                  </a:schemeClr>
                </a:solidFill>
                <a:cs typeface="B Nazanin" panose="00000400000000000000" pitchFamily="2" charset="-78"/>
              </a:rPr>
            </a:br>
            <a:r>
              <a:rPr lang="ar-SA" sz="2000" b="1" dirty="0" smtClean="0">
                <a:solidFill>
                  <a:schemeClr val="accent2">
                    <a:lumMod val="75000"/>
                  </a:schemeClr>
                </a:solidFill>
                <a:cs typeface="B Nazanin" panose="00000400000000000000" pitchFamily="2" charset="-78"/>
              </a:rPr>
              <a:t>بر </a:t>
            </a:r>
            <a:r>
              <a:rPr lang="ar-SA" sz="2000" b="1" dirty="0">
                <a:solidFill>
                  <a:schemeClr val="accent2">
                    <a:lumMod val="75000"/>
                  </a:schemeClr>
                </a:solidFill>
                <a:cs typeface="B Nazanin" panose="00000400000000000000" pitchFamily="2" charset="-78"/>
              </a:rPr>
              <a:t>این اساس و از میان تعداد </a:t>
            </a:r>
            <a:r>
              <a:rPr lang="fa-IR" sz="2000" b="1" dirty="0" smtClean="0">
                <a:solidFill>
                  <a:schemeClr val="accent2">
                    <a:lumMod val="75000"/>
                  </a:schemeClr>
                </a:solidFill>
                <a:cs typeface="B Nazanin" panose="00000400000000000000" pitchFamily="2" charset="-78"/>
              </a:rPr>
              <a:t>16</a:t>
            </a:r>
            <a:r>
              <a:rPr lang="ar-SA" sz="2000" b="1" dirty="0" smtClean="0">
                <a:solidFill>
                  <a:schemeClr val="accent2">
                    <a:lumMod val="75000"/>
                  </a:schemeClr>
                </a:solidFill>
                <a:cs typeface="B Nazanin" panose="00000400000000000000" pitchFamily="2" charset="-78"/>
              </a:rPr>
              <a:t>میلیون </a:t>
            </a:r>
            <a:r>
              <a:rPr lang="ar-SA" sz="2000" b="1" dirty="0">
                <a:solidFill>
                  <a:schemeClr val="accent2">
                    <a:lumMod val="75000"/>
                  </a:schemeClr>
                </a:solidFill>
                <a:cs typeface="B Nazanin" panose="00000400000000000000" pitchFamily="2" charset="-78"/>
              </a:rPr>
              <a:t>زنان </a:t>
            </a:r>
            <a:r>
              <a:rPr lang="ar-SA" sz="2000" b="1" dirty="0" smtClean="0">
                <a:solidFill>
                  <a:schemeClr val="accent2">
                    <a:lumMod val="75000"/>
                  </a:schemeClr>
                </a:solidFill>
                <a:cs typeface="B Nazanin" panose="00000400000000000000" pitchFamily="2" charset="-78"/>
              </a:rPr>
              <a:t>همسردار</a:t>
            </a:r>
            <a:r>
              <a:rPr lang="fa-IR" sz="2000" b="1" dirty="0" smtClean="0">
                <a:solidFill>
                  <a:schemeClr val="accent2">
                    <a:lumMod val="75000"/>
                  </a:schemeClr>
                </a:solidFill>
                <a:cs typeface="B Nazanin" panose="00000400000000000000" pitchFamily="2" charset="-78"/>
              </a:rPr>
              <a:t> 15</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تا </a:t>
            </a:r>
            <a:r>
              <a:rPr lang="fa-IR" sz="2000" b="1" dirty="0" smtClean="0">
                <a:solidFill>
                  <a:schemeClr val="accent2">
                    <a:lumMod val="75000"/>
                  </a:schemeClr>
                </a:solidFill>
                <a:cs typeface="B Nazanin" panose="00000400000000000000" pitchFamily="2" charset="-78"/>
              </a:rPr>
              <a:t>49</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سال، </a:t>
            </a:r>
            <a:r>
              <a:rPr lang="fa-IR" sz="2000" b="1" dirty="0" smtClean="0">
                <a:solidFill>
                  <a:schemeClr val="accent2">
                    <a:lumMod val="75000"/>
                  </a:schemeClr>
                </a:solidFill>
                <a:cs typeface="B Nazanin" panose="00000400000000000000" pitchFamily="2" charset="-78"/>
              </a:rPr>
              <a:t>3268000</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زوج نابارور در کشور وجود دارند که </a:t>
            </a:r>
            <a:r>
              <a:rPr lang="ar-SA" sz="2000" b="1" dirty="0" smtClean="0">
                <a:solidFill>
                  <a:schemeClr val="accent2">
                    <a:lumMod val="75000"/>
                  </a:schemeClr>
                </a:solidFill>
                <a:cs typeface="B Nazanin" panose="00000400000000000000" pitchFamily="2" charset="-78"/>
              </a:rPr>
              <a:t>سا</a:t>
            </a:r>
            <a:r>
              <a:rPr lang="fa-IR" sz="2000" b="1" dirty="0" smtClean="0">
                <a:solidFill>
                  <a:schemeClr val="accent2">
                    <a:lumMod val="75000"/>
                  </a:schemeClr>
                </a:solidFill>
                <a:cs typeface="B Nazanin" panose="00000400000000000000" pitchFamily="2" charset="-78"/>
              </a:rPr>
              <a:t>لا</a:t>
            </a:r>
            <a:r>
              <a:rPr lang="ar-SA" sz="2000" b="1" dirty="0" smtClean="0">
                <a:solidFill>
                  <a:schemeClr val="accent2">
                    <a:lumMod val="75000"/>
                  </a:schemeClr>
                </a:solidFill>
                <a:cs typeface="B Nazanin" panose="00000400000000000000" pitchFamily="2" charset="-78"/>
              </a:rPr>
              <a:t>نه </a:t>
            </a:r>
            <a:r>
              <a:rPr lang="ar-SA" sz="2000" b="1" dirty="0">
                <a:solidFill>
                  <a:schemeClr val="accent2">
                    <a:lumMod val="75000"/>
                  </a:schemeClr>
                </a:solidFill>
                <a:cs typeface="B Nazanin" panose="00000400000000000000" pitchFamily="2" charset="-78"/>
              </a:rPr>
              <a:t>حدود </a:t>
            </a:r>
            <a:r>
              <a:rPr lang="fa-IR" sz="2000" b="1" dirty="0" smtClean="0">
                <a:solidFill>
                  <a:schemeClr val="accent2">
                    <a:lumMod val="75000"/>
                  </a:schemeClr>
                </a:solidFill>
                <a:cs typeface="B Nazanin" panose="00000400000000000000" pitchFamily="2" charset="-78"/>
              </a:rPr>
              <a:t>88000</a:t>
            </a:r>
            <a:r>
              <a:rPr lang="en-US" sz="2000" b="1" dirty="0" smtClean="0">
                <a:solidFill>
                  <a:schemeClr val="accent2">
                    <a:lumMod val="75000"/>
                  </a:schemeClr>
                </a:solidFill>
                <a:cs typeface="B Nazanin" panose="00000400000000000000" pitchFamily="2" charset="-78"/>
              </a:rPr>
              <a:t> </a:t>
            </a:r>
            <a:r>
              <a:rPr lang="ar-SA" sz="2000" b="1" dirty="0">
                <a:solidFill>
                  <a:schemeClr val="accent2">
                    <a:lumMod val="75000"/>
                  </a:schemeClr>
                </a:solidFill>
                <a:cs typeface="B Nazanin" panose="00000400000000000000" pitchFamily="2" charset="-78"/>
              </a:rPr>
              <a:t>زوج به این تعداد افزوده می شود</a:t>
            </a:r>
            <a:r>
              <a:rPr lang="en-US" sz="2000" b="1" dirty="0">
                <a:solidFill>
                  <a:schemeClr val="accent2">
                    <a:lumMod val="75000"/>
                  </a:schemeClr>
                </a:solidFill>
                <a:cs typeface="B Nazanin" panose="00000400000000000000" pitchFamily="2" charset="-78"/>
              </a:rPr>
              <a:t>.</a:t>
            </a:r>
            <a:br>
              <a:rPr lang="en-US" sz="2000" b="1" dirty="0">
                <a:solidFill>
                  <a:schemeClr val="accent2">
                    <a:lumMod val="75000"/>
                  </a:schemeClr>
                </a:solidFill>
                <a:cs typeface="B Nazanin" panose="00000400000000000000" pitchFamily="2" charset="-78"/>
              </a:rPr>
            </a:br>
            <a:r>
              <a:rPr lang="en-US" sz="2000" b="1" dirty="0">
                <a:solidFill>
                  <a:schemeClr val="accent2">
                    <a:lumMod val="75000"/>
                  </a:schemeClr>
                </a:solidFill>
                <a:cs typeface="B Nazanin" panose="00000400000000000000" pitchFamily="2" charset="-78"/>
              </a:rPr>
              <a:t/>
            </a:r>
            <a:br>
              <a:rPr lang="en-US" sz="2000" b="1" dirty="0">
                <a:solidFill>
                  <a:schemeClr val="accent2">
                    <a:lumMod val="75000"/>
                  </a:schemeClr>
                </a:solidFill>
                <a:cs typeface="B Nazanin" panose="00000400000000000000" pitchFamily="2" charset="-78"/>
              </a:rPr>
            </a:br>
            <a:r>
              <a:rPr lang="en-US" sz="2000" b="1" dirty="0">
                <a:solidFill>
                  <a:schemeClr val="accent2">
                    <a:lumMod val="75000"/>
                  </a:schemeClr>
                </a:solidFill>
                <a:cs typeface="B Nazanin" panose="00000400000000000000" pitchFamily="2" charset="-78"/>
              </a:rPr>
              <a:t/>
            </a:r>
            <a:br>
              <a:rPr lang="en-US" sz="2000" b="1" dirty="0">
                <a:solidFill>
                  <a:schemeClr val="accent2">
                    <a:lumMod val="75000"/>
                  </a:schemeClr>
                </a:solidFill>
                <a:cs typeface="B Nazanin" panose="00000400000000000000" pitchFamily="2" charset="-78"/>
              </a:rPr>
            </a:br>
            <a:endParaRPr sz="2000" b="1" dirty="0">
              <a:solidFill>
                <a:schemeClr val="accent2">
                  <a:lumMod val="75000"/>
                </a:schemeClr>
              </a:solidFill>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885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36"/>
          <p:cNvSpPr txBox="1">
            <a:spLocks noGrp="1"/>
          </p:cNvSpPr>
          <p:nvPr>
            <p:ph type="subTitle" idx="9"/>
          </p:nvPr>
        </p:nvSpPr>
        <p:spPr>
          <a:xfrm>
            <a:off x="3905655" y="1779024"/>
            <a:ext cx="2391900" cy="50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sz="2000" b="1" dirty="0" smtClean="0">
                <a:cs typeface="B Nazanin" panose="00000400000000000000" pitchFamily="2" charset="-78"/>
              </a:rPr>
              <a:t>کلیات ناباروری</a:t>
            </a:r>
            <a:endParaRPr sz="2000" b="1" dirty="0">
              <a:cs typeface="B Nazanin" panose="00000400000000000000" pitchFamily="2" charset="-78"/>
            </a:endParaRPr>
          </a:p>
        </p:txBody>
      </p:sp>
      <p:sp>
        <p:nvSpPr>
          <p:cNvPr id="1591" name="Google Shape;1591;p36"/>
          <p:cNvSpPr txBox="1">
            <a:spLocks noGrp="1"/>
          </p:cNvSpPr>
          <p:nvPr>
            <p:ph type="subTitle" idx="13"/>
          </p:nvPr>
        </p:nvSpPr>
        <p:spPr>
          <a:xfrm>
            <a:off x="2740725" y="2389314"/>
            <a:ext cx="3886050" cy="502800"/>
          </a:xfrm>
          <a:prstGeom prst="rect">
            <a:avLst/>
          </a:prstGeom>
        </p:spPr>
        <p:txBody>
          <a:bodyPr spcFirstLastPara="1" wrap="square" lIns="91425" tIns="91425" rIns="91425" bIns="91425" anchor="ctr" anchorCtr="0">
            <a:noAutofit/>
          </a:bodyPr>
          <a:lstStyle/>
          <a:p>
            <a:pPr marL="0" lvl="0" indent="0" algn="ctr"/>
            <a:r>
              <a:rPr lang="fa-IR" sz="1600" b="1" dirty="0">
                <a:cs typeface="B Nazanin" panose="00000400000000000000" pitchFamily="2" charset="-78"/>
              </a:rPr>
              <a:t>علل ناباروری زنان و نحوه ارائه خدمات(پیشگیری، تشخیص و درمان) در سطح یک برای زنان</a:t>
            </a:r>
            <a:endParaRPr sz="1600" dirty="0">
              <a:cs typeface="B Nazanin" panose="00000400000000000000" pitchFamily="2" charset="-78"/>
            </a:endParaRPr>
          </a:p>
        </p:txBody>
      </p:sp>
      <p:sp>
        <p:nvSpPr>
          <p:cNvPr id="1592" name="Google Shape;1592;p36"/>
          <p:cNvSpPr txBox="1">
            <a:spLocks noGrp="1"/>
          </p:cNvSpPr>
          <p:nvPr>
            <p:ph type="subTitle" idx="14"/>
          </p:nvPr>
        </p:nvSpPr>
        <p:spPr>
          <a:xfrm>
            <a:off x="2842800" y="2953148"/>
            <a:ext cx="3886050" cy="502800"/>
          </a:xfrm>
          <a:prstGeom prst="rect">
            <a:avLst/>
          </a:prstGeom>
        </p:spPr>
        <p:txBody>
          <a:bodyPr spcFirstLastPara="1" wrap="square" lIns="91425" tIns="91425" rIns="91425" bIns="91425" anchor="ctr" anchorCtr="0">
            <a:noAutofit/>
          </a:bodyPr>
          <a:lstStyle/>
          <a:p>
            <a:pPr marL="0" lvl="0" indent="0"/>
            <a:r>
              <a:rPr lang="fa-IR" sz="1600" b="1" dirty="0">
                <a:cs typeface="B Nazanin" panose="00000400000000000000" pitchFamily="2" charset="-78"/>
              </a:rPr>
              <a:t>علل ناباروری مردان و نحوه ارائه خدمات(پیشگیری، تشخیص و درمان) در سطح یک برای مردان</a:t>
            </a:r>
            <a:endParaRPr sz="1600" dirty="0">
              <a:cs typeface="B Nazanin" panose="00000400000000000000" pitchFamily="2" charset="-78"/>
            </a:endParaRPr>
          </a:p>
        </p:txBody>
      </p:sp>
      <p:sp>
        <p:nvSpPr>
          <p:cNvPr id="1593" name="Google Shape;1593;p36"/>
          <p:cNvSpPr txBox="1">
            <a:spLocks noGrp="1"/>
          </p:cNvSpPr>
          <p:nvPr>
            <p:ph type="subTitle" idx="15"/>
          </p:nvPr>
        </p:nvSpPr>
        <p:spPr>
          <a:xfrm>
            <a:off x="2356450" y="3623212"/>
            <a:ext cx="4489240" cy="502800"/>
          </a:xfrm>
          <a:prstGeom prst="rect">
            <a:avLst/>
          </a:prstGeom>
        </p:spPr>
        <p:txBody>
          <a:bodyPr spcFirstLastPara="1" wrap="square" lIns="91425" tIns="91425" rIns="91425" bIns="91425" anchor="ctr" anchorCtr="0">
            <a:noAutofit/>
          </a:bodyPr>
          <a:lstStyle/>
          <a:p>
            <a:pPr marL="0" lvl="0" indent="0" algn="ctr" rtl="1"/>
            <a:r>
              <a:rPr lang="fa-IR" sz="1600" b="1" dirty="0">
                <a:cs typeface="B Nazanin" panose="00000400000000000000" pitchFamily="2" charset="-78"/>
              </a:rPr>
              <a:t>ارائه خدمات در سطح 2 ناباروری - ارائه خدمات در سطح 3 ناباروری-روش های درمان ناباروری با تاکید برروش های </a:t>
            </a:r>
            <a:r>
              <a:rPr lang="en-US" sz="1600" b="1" dirty="0">
                <a:cs typeface="B Nazanin" panose="00000400000000000000" pitchFamily="2" charset="-78"/>
              </a:rPr>
              <a:t>ART</a:t>
            </a:r>
            <a:endParaRPr sz="1600" dirty="0">
              <a:cs typeface="B Nazanin" panose="00000400000000000000" pitchFamily="2" charset="-78"/>
            </a:endParaRPr>
          </a:p>
        </p:txBody>
      </p:sp>
      <p:sp>
        <p:nvSpPr>
          <p:cNvPr id="1594" name="Google Shape;1594;p36"/>
          <p:cNvSpPr txBox="1">
            <a:spLocks noGrp="1"/>
          </p:cNvSpPr>
          <p:nvPr>
            <p:ph type="title" idx="2"/>
          </p:nvPr>
        </p:nvSpPr>
        <p:spPr>
          <a:xfrm>
            <a:off x="7193434" y="1786554"/>
            <a:ext cx="7650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01</a:t>
            </a:r>
            <a:endParaRPr dirty="0"/>
          </a:p>
        </p:txBody>
      </p:sp>
      <p:sp>
        <p:nvSpPr>
          <p:cNvPr id="1595" name="Google Shape;1595;p36"/>
          <p:cNvSpPr txBox="1">
            <a:spLocks noGrp="1"/>
          </p:cNvSpPr>
          <p:nvPr>
            <p:ph type="title" idx="3"/>
          </p:nvPr>
        </p:nvSpPr>
        <p:spPr>
          <a:xfrm>
            <a:off x="7193434" y="2389314"/>
            <a:ext cx="7650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97" name="Google Shape;1597;p36"/>
          <p:cNvSpPr txBox="1">
            <a:spLocks noGrp="1"/>
          </p:cNvSpPr>
          <p:nvPr>
            <p:ph type="title" idx="5"/>
          </p:nvPr>
        </p:nvSpPr>
        <p:spPr>
          <a:xfrm>
            <a:off x="7232452" y="2936989"/>
            <a:ext cx="7650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99" name="Google Shape;1599;p36"/>
          <p:cNvSpPr txBox="1">
            <a:spLocks noGrp="1"/>
          </p:cNvSpPr>
          <p:nvPr>
            <p:ph type="title" idx="7"/>
          </p:nvPr>
        </p:nvSpPr>
        <p:spPr>
          <a:xfrm>
            <a:off x="7262916" y="3580725"/>
            <a:ext cx="7650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601" name="Google Shape;1601;p36"/>
          <p:cNvSpPr txBox="1">
            <a:spLocks noGrp="1"/>
          </p:cNvSpPr>
          <p:nvPr>
            <p:ph type="title"/>
          </p:nvPr>
        </p:nvSpPr>
        <p:spPr>
          <a:xfrm>
            <a:off x="2717600" y="535000"/>
            <a:ext cx="5706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3600" b="1" dirty="0" smtClean="0">
                <a:solidFill>
                  <a:schemeClr val="accent4">
                    <a:lumMod val="50000"/>
                  </a:schemeClr>
                </a:solidFill>
                <a:cs typeface="B Nazanin" panose="00000400000000000000" pitchFamily="2" charset="-78"/>
              </a:rPr>
              <a:t>فهرست مطالب</a:t>
            </a:r>
            <a:endParaRPr sz="3600" b="1" dirty="0">
              <a:solidFill>
                <a:schemeClr val="accent4">
                  <a:lumMod val="50000"/>
                </a:schemeClr>
              </a:solidFill>
              <a:cs typeface="B Nazanin" panose="00000400000000000000" pitchFamily="2" charset="-78"/>
            </a:endParaRPr>
          </a:p>
        </p:txBody>
      </p:sp>
      <p:grpSp>
        <p:nvGrpSpPr>
          <p:cNvPr id="1603" name="Google Shape;1603;p36"/>
          <p:cNvGrpSpPr/>
          <p:nvPr/>
        </p:nvGrpSpPr>
        <p:grpSpPr>
          <a:xfrm>
            <a:off x="146125" y="1873963"/>
            <a:ext cx="2431175" cy="2469588"/>
            <a:chOff x="181850" y="2102563"/>
            <a:chExt cx="2431175" cy="2469588"/>
          </a:xfrm>
        </p:grpSpPr>
        <p:grpSp>
          <p:nvGrpSpPr>
            <p:cNvPr id="1604" name="Google Shape;1604;p36"/>
            <p:cNvGrpSpPr/>
            <p:nvPr/>
          </p:nvGrpSpPr>
          <p:grpSpPr>
            <a:xfrm>
              <a:off x="181850" y="2102563"/>
              <a:ext cx="2431175" cy="2188025"/>
              <a:chOff x="181850" y="2102563"/>
              <a:chExt cx="2431175" cy="2188025"/>
            </a:xfrm>
          </p:grpSpPr>
          <p:sp>
            <p:nvSpPr>
              <p:cNvPr id="1605" name="Google Shape;1605;p36"/>
              <p:cNvSpPr/>
              <p:nvPr/>
            </p:nvSpPr>
            <p:spPr>
              <a:xfrm>
                <a:off x="255500" y="2102563"/>
                <a:ext cx="2357525" cy="2107450"/>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1819675" y="3016963"/>
                <a:ext cx="556350" cy="486450"/>
              </a:xfrm>
              <a:custGeom>
                <a:avLst/>
                <a:gdLst/>
                <a:ahLst/>
                <a:cxnLst/>
                <a:rect l="l" t="t" r="r" b="b"/>
                <a:pathLst>
                  <a:path w="22254" h="19458" extrusionOk="0">
                    <a:moveTo>
                      <a:pt x="958" y="1"/>
                    </a:moveTo>
                    <a:lnTo>
                      <a:pt x="1" y="5849"/>
                    </a:lnTo>
                    <a:cubicBezTo>
                      <a:pt x="1" y="5849"/>
                      <a:pt x="1223" y="11431"/>
                      <a:pt x="4678" y="15683"/>
                    </a:cubicBezTo>
                    <a:cubicBezTo>
                      <a:pt x="6493" y="17917"/>
                      <a:pt x="8787" y="19458"/>
                      <a:pt x="11926" y="19458"/>
                    </a:cubicBezTo>
                    <a:cubicBezTo>
                      <a:pt x="12731" y="19458"/>
                      <a:pt x="13591" y="19356"/>
                      <a:pt x="14514" y="19139"/>
                    </a:cubicBezTo>
                    <a:cubicBezTo>
                      <a:pt x="19032" y="18076"/>
                      <a:pt x="22253" y="14089"/>
                      <a:pt x="22253" y="14089"/>
                    </a:cubicBezTo>
                    <a:lnTo>
                      <a:pt x="20628" y="10899"/>
                    </a:lnTo>
                    <a:cubicBezTo>
                      <a:pt x="20628" y="10899"/>
                      <a:pt x="17503" y="16523"/>
                      <a:pt x="13282" y="16523"/>
                    </a:cubicBezTo>
                    <a:cubicBezTo>
                      <a:pt x="12735" y="16523"/>
                      <a:pt x="12170" y="16429"/>
                      <a:pt x="11590" y="16215"/>
                    </a:cubicBezTo>
                    <a:cubicBezTo>
                      <a:pt x="6540" y="14355"/>
                      <a:pt x="4573" y="10102"/>
                      <a:pt x="3616" y="6912"/>
                    </a:cubicBezTo>
                    <a:cubicBezTo>
                      <a:pt x="2659" y="3722"/>
                      <a:pt x="958" y="1"/>
                      <a:pt x="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418925" y="3016963"/>
                <a:ext cx="556325" cy="486450"/>
              </a:xfrm>
              <a:custGeom>
                <a:avLst/>
                <a:gdLst/>
                <a:ahLst/>
                <a:cxnLst/>
                <a:rect l="l" t="t" r="r" b="b"/>
                <a:pathLst>
                  <a:path w="22253" h="19458" extrusionOk="0">
                    <a:moveTo>
                      <a:pt x="21296" y="1"/>
                    </a:moveTo>
                    <a:cubicBezTo>
                      <a:pt x="21296" y="1"/>
                      <a:pt x="19595" y="3722"/>
                      <a:pt x="18638" y="6912"/>
                    </a:cubicBezTo>
                    <a:cubicBezTo>
                      <a:pt x="17681" y="10102"/>
                      <a:pt x="15714" y="14355"/>
                      <a:pt x="10663" y="16215"/>
                    </a:cubicBezTo>
                    <a:cubicBezTo>
                      <a:pt x="10084" y="16429"/>
                      <a:pt x="9518" y="16523"/>
                      <a:pt x="8971" y="16523"/>
                    </a:cubicBezTo>
                    <a:cubicBezTo>
                      <a:pt x="4751" y="16523"/>
                      <a:pt x="1626" y="10899"/>
                      <a:pt x="1626" y="10899"/>
                    </a:cubicBezTo>
                    <a:lnTo>
                      <a:pt x="0" y="14089"/>
                    </a:lnTo>
                    <a:cubicBezTo>
                      <a:pt x="0" y="14089"/>
                      <a:pt x="3221" y="18076"/>
                      <a:pt x="7740" y="19139"/>
                    </a:cubicBezTo>
                    <a:cubicBezTo>
                      <a:pt x="8662" y="19356"/>
                      <a:pt x="9522" y="19458"/>
                      <a:pt x="10327" y="19458"/>
                    </a:cubicBezTo>
                    <a:cubicBezTo>
                      <a:pt x="13466" y="19458"/>
                      <a:pt x="15760" y="17917"/>
                      <a:pt x="17574" y="15683"/>
                    </a:cubicBezTo>
                    <a:cubicBezTo>
                      <a:pt x="21030" y="11431"/>
                      <a:pt x="22253" y="5849"/>
                      <a:pt x="22253" y="5849"/>
                    </a:cubicBezTo>
                    <a:lnTo>
                      <a:pt x="212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897175" y="2711313"/>
                <a:ext cx="998750" cy="1574925"/>
              </a:xfrm>
              <a:custGeom>
                <a:avLst/>
                <a:gdLst/>
                <a:ahLst/>
                <a:cxnLst/>
                <a:rect l="l" t="t" r="r" b="b"/>
                <a:pathLst>
                  <a:path w="39950" h="62997" extrusionOk="0">
                    <a:moveTo>
                      <a:pt x="19975" y="0"/>
                    </a:moveTo>
                    <a:cubicBezTo>
                      <a:pt x="17990" y="0"/>
                      <a:pt x="7472" y="27"/>
                      <a:pt x="2459" y="9219"/>
                    </a:cubicBezTo>
                    <a:cubicBezTo>
                      <a:pt x="217" y="13329"/>
                      <a:pt x="1" y="21204"/>
                      <a:pt x="5532" y="28272"/>
                    </a:cubicBezTo>
                    <a:cubicBezTo>
                      <a:pt x="9319" y="33112"/>
                      <a:pt x="12050" y="31309"/>
                      <a:pt x="11371" y="33803"/>
                    </a:cubicBezTo>
                    <a:cubicBezTo>
                      <a:pt x="10449" y="37183"/>
                      <a:pt x="10449" y="40256"/>
                      <a:pt x="10756" y="42407"/>
                    </a:cubicBezTo>
                    <a:cubicBezTo>
                      <a:pt x="11147" y="45145"/>
                      <a:pt x="13522" y="60231"/>
                      <a:pt x="13522" y="60231"/>
                    </a:cubicBezTo>
                    <a:cubicBezTo>
                      <a:pt x="13522" y="60231"/>
                      <a:pt x="13522" y="61152"/>
                      <a:pt x="15366" y="62074"/>
                    </a:cubicBezTo>
                    <a:cubicBezTo>
                      <a:pt x="16699" y="62742"/>
                      <a:pt x="18439" y="62996"/>
                      <a:pt x="19975" y="62996"/>
                    </a:cubicBezTo>
                    <a:cubicBezTo>
                      <a:pt x="21511" y="62996"/>
                      <a:pt x="23250" y="62742"/>
                      <a:pt x="24584" y="62074"/>
                    </a:cubicBezTo>
                    <a:cubicBezTo>
                      <a:pt x="26428" y="61152"/>
                      <a:pt x="26428" y="60231"/>
                      <a:pt x="26428" y="60231"/>
                    </a:cubicBezTo>
                    <a:cubicBezTo>
                      <a:pt x="26428" y="60231"/>
                      <a:pt x="28803" y="45145"/>
                      <a:pt x="29194" y="42407"/>
                    </a:cubicBezTo>
                    <a:cubicBezTo>
                      <a:pt x="29501" y="40256"/>
                      <a:pt x="29501" y="37183"/>
                      <a:pt x="28579" y="33803"/>
                    </a:cubicBezTo>
                    <a:cubicBezTo>
                      <a:pt x="27899" y="31309"/>
                      <a:pt x="30629" y="33112"/>
                      <a:pt x="34418" y="28272"/>
                    </a:cubicBezTo>
                    <a:cubicBezTo>
                      <a:pt x="39949" y="21204"/>
                      <a:pt x="39732" y="13328"/>
                      <a:pt x="37491" y="9219"/>
                    </a:cubicBezTo>
                    <a:cubicBezTo>
                      <a:pt x="32477" y="27"/>
                      <a:pt x="21959" y="0"/>
                      <a:pt x="19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1011375" y="2848063"/>
                <a:ext cx="770350" cy="1438175"/>
              </a:xfrm>
              <a:custGeom>
                <a:avLst/>
                <a:gdLst/>
                <a:ahLst/>
                <a:cxnLst/>
                <a:rect l="l" t="t" r="r" b="b"/>
                <a:pathLst>
                  <a:path w="30814" h="57527" extrusionOk="0">
                    <a:moveTo>
                      <a:pt x="15407" y="1"/>
                    </a:moveTo>
                    <a:cubicBezTo>
                      <a:pt x="13876" y="1"/>
                      <a:pt x="5764" y="21"/>
                      <a:pt x="1897" y="7111"/>
                    </a:cubicBezTo>
                    <a:cubicBezTo>
                      <a:pt x="168" y="10281"/>
                      <a:pt x="1" y="16355"/>
                      <a:pt x="4267" y="21806"/>
                    </a:cubicBezTo>
                    <a:cubicBezTo>
                      <a:pt x="7189" y="25539"/>
                      <a:pt x="9295" y="24149"/>
                      <a:pt x="8770" y="26072"/>
                    </a:cubicBezTo>
                    <a:cubicBezTo>
                      <a:pt x="8059" y="28679"/>
                      <a:pt x="7458" y="34729"/>
                      <a:pt x="7694" y="36389"/>
                    </a:cubicBezTo>
                    <a:cubicBezTo>
                      <a:pt x="7996" y="38501"/>
                      <a:pt x="10429" y="55394"/>
                      <a:pt x="10429" y="55394"/>
                    </a:cubicBezTo>
                    <a:cubicBezTo>
                      <a:pt x="10429" y="55394"/>
                      <a:pt x="10429" y="56104"/>
                      <a:pt x="11851" y="56816"/>
                    </a:cubicBezTo>
                    <a:cubicBezTo>
                      <a:pt x="12880" y="57330"/>
                      <a:pt x="14222" y="57526"/>
                      <a:pt x="15407" y="57526"/>
                    </a:cubicBezTo>
                    <a:cubicBezTo>
                      <a:pt x="16592" y="57526"/>
                      <a:pt x="17933" y="57330"/>
                      <a:pt x="18962" y="56816"/>
                    </a:cubicBezTo>
                    <a:cubicBezTo>
                      <a:pt x="20384" y="56104"/>
                      <a:pt x="20384" y="55394"/>
                      <a:pt x="20384" y="55394"/>
                    </a:cubicBezTo>
                    <a:cubicBezTo>
                      <a:pt x="20384" y="55394"/>
                      <a:pt x="22714" y="38501"/>
                      <a:pt x="23016" y="36389"/>
                    </a:cubicBezTo>
                    <a:cubicBezTo>
                      <a:pt x="23253" y="34729"/>
                      <a:pt x="22754" y="28680"/>
                      <a:pt x="22044" y="26072"/>
                    </a:cubicBezTo>
                    <a:cubicBezTo>
                      <a:pt x="21519" y="24149"/>
                      <a:pt x="23625" y="25539"/>
                      <a:pt x="26547" y="21806"/>
                    </a:cubicBezTo>
                    <a:cubicBezTo>
                      <a:pt x="30813" y="16355"/>
                      <a:pt x="30646" y="10281"/>
                      <a:pt x="28917" y="7111"/>
                    </a:cubicBezTo>
                    <a:cubicBezTo>
                      <a:pt x="25050" y="21"/>
                      <a:pt x="16938" y="1"/>
                      <a:pt x="1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230200" y="3031313"/>
                <a:ext cx="396075" cy="418025"/>
              </a:xfrm>
              <a:custGeom>
                <a:avLst/>
                <a:gdLst/>
                <a:ahLst/>
                <a:cxnLst/>
                <a:rect l="l" t="t" r="r" b="b"/>
                <a:pathLst>
                  <a:path w="15843" h="16721" extrusionOk="0">
                    <a:moveTo>
                      <a:pt x="5880" y="1"/>
                    </a:moveTo>
                    <a:cubicBezTo>
                      <a:pt x="5665" y="1"/>
                      <a:pt x="5448" y="11"/>
                      <a:pt x="5229" y="32"/>
                    </a:cubicBezTo>
                    <a:cubicBezTo>
                      <a:pt x="2198" y="322"/>
                      <a:pt x="1" y="3359"/>
                      <a:pt x="520" y="6334"/>
                    </a:cubicBezTo>
                    <a:cubicBezTo>
                      <a:pt x="1040" y="9309"/>
                      <a:pt x="4669" y="15865"/>
                      <a:pt x="9391" y="16643"/>
                    </a:cubicBezTo>
                    <a:cubicBezTo>
                      <a:pt x="9707" y="16695"/>
                      <a:pt x="10010" y="16720"/>
                      <a:pt x="10300" y="16720"/>
                    </a:cubicBezTo>
                    <a:cubicBezTo>
                      <a:pt x="14342" y="16720"/>
                      <a:pt x="15843" y="11897"/>
                      <a:pt x="14676" y="8724"/>
                    </a:cubicBezTo>
                    <a:cubicBezTo>
                      <a:pt x="13426" y="5322"/>
                      <a:pt x="12018" y="2755"/>
                      <a:pt x="9878" y="1199"/>
                    </a:cubicBezTo>
                    <a:cubicBezTo>
                      <a:pt x="9012" y="570"/>
                      <a:pt x="7514" y="1"/>
                      <a:pt x="5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276350" y="3074538"/>
                <a:ext cx="286575" cy="302400"/>
              </a:xfrm>
              <a:custGeom>
                <a:avLst/>
                <a:gdLst/>
                <a:ahLst/>
                <a:cxnLst/>
                <a:rect l="l" t="t" r="r" b="b"/>
                <a:pathLst>
                  <a:path w="11463" h="12096" extrusionOk="0">
                    <a:moveTo>
                      <a:pt x="4256" y="0"/>
                    </a:moveTo>
                    <a:cubicBezTo>
                      <a:pt x="4100" y="0"/>
                      <a:pt x="3942" y="7"/>
                      <a:pt x="3783" y="22"/>
                    </a:cubicBezTo>
                    <a:cubicBezTo>
                      <a:pt x="1591" y="232"/>
                      <a:pt x="1" y="2429"/>
                      <a:pt x="377" y="4581"/>
                    </a:cubicBezTo>
                    <a:cubicBezTo>
                      <a:pt x="752" y="6733"/>
                      <a:pt x="3379" y="11477"/>
                      <a:pt x="6795" y="12039"/>
                    </a:cubicBezTo>
                    <a:cubicBezTo>
                      <a:pt x="7023" y="12077"/>
                      <a:pt x="7243" y="12095"/>
                      <a:pt x="7453" y="12095"/>
                    </a:cubicBezTo>
                    <a:cubicBezTo>
                      <a:pt x="10376" y="12095"/>
                      <a:pt x="11462" y="8606"/>
                      <a:pt x="10618" y="6310"/>
                    </a:cubicBezTo>
                    <a:cubicBezTo>
                      <a:pt x="9714" y="3849"/>
                      <a:pt x="8695" y="1992"/>
                      <a:pt x="7146" y="866"/>
                    </a:cubicBezTo>
                    <a:cubicBezTo>
                      <a:pt x="6520" y="411"/>
                      <a:pt x="5437" y="0"/>
                      <a:pt x="4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2166850" y="3031313"/>
                <a:ext cx="396075" cy="418025"/>
              </a:xfrm>
              <a:custGeom>
                <a:avLst/>
                <a:gdLst/>
                <a:ahLst/>
                <a:cxnLst/>
                <a:rect l="l" t="t" r="r" b="b"/>
                <a:pathLst>
                  <a:path w="15843" h="16721" extrusionOk="0">
                    <a:moveTo>
                      <a:pt x="9964" y="1"/>
                    </a:moveTo>
                    <a:cubicBezTo>
                      <a:pt x="8330" y="1"/>
                      <a:pt x="6832" y="570"/>
                      <a:pt x="5967" y="1199"/>
                    </a:cubicBezTo>
                    <a:cubicBezTo>
                      <a:pt x="3826" y="2755"/>
                      <a:pt x="2418" y="5322"/>
                      <a:pt x="1168" y="8724"/>
                    </a:cubicBezTo>
                    <a:cubicBezTo>
                      <a:pt x="1" y="11897"/>
                      <a:pt x="1501" y="16720"/>
                      <a:pt x="5544" y="16720"/>
                    </a:cubicBezTo>
                    <a:cubicBezTo>
                      <a:pt x="5834" y="16720"/>
                      <a:pt x="6137" y="16695"/>
                      <a:pt x="6453" y="16643"/>
                    </a:cubicBezTo>
                    <a:cubicBezTo>
                      <a:pt x="11175" y="15865"/>
                      <a:pt x="14805" y="9309"/>
                      <a:pt x="15324" y="6334"/>
                    </a:cubicBezTo>
                    <a:cubicBezTo>
                      <a:pt x="15843" y="3359"/>
                      <a:pt x="13646" y="322"/>
                      <a:pt x="10616" y="32"/>
                    </a:cubicBezTo>
                    <a:cubicBezTo>
                      <a:pt x="10397" y="11"/>
                      <a:pt x="10180" y="1"/>
                      <a:pt x="9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2230250" y="3074538"/>
                <a:ext cx="286525" cy="302400"/>
              </a:xfrm>
              <a:custGeom>
                <a:avLst/>
                <a:gdLst/>
                <a:ahLst/>
                <a:cxnLst/>
                <a:rect l="l" t="t" r="r" b="b"/>
                <a:pathLst>
                  <a:path w="11461" h="12096" extrusionOk="0">
                    <a:moveTo>
                      <a:pt x="7206" y="0"/>
                    </a:moveTo>
                    <a:cubicBezTo>
                      <a:pt x="6024" y="0"/>
                      <a:pt x="4941" y="411"/>
                      <a:pt x="4316" y="866"/>
                    </a:cubicBezTo>
                    <a:cubicBezTo>
                      <a:pt x="2767" y="1992"/>
                      <a:pt x="1749" y="3849"/>
                      <a:pt x="844" y="6310"/>
                    </a:cubicBezTo>
                    <a:cubicBezTo>
                      <a:pt x="0" y="8606"/>
                      <a:pt x="1085" y="12095"/>
                      <a:pt x="4010" y="12095"/>
                    </a:cubicBezTo>
                    <a:cubicBezTo>
                      <a:pt x="4220" y="12095"/>
                      <a:pt x="4439" y="12077"/>
                      <a:pt x="4668" y="12039"/>
                    </a:cubicBezTo>
                    <a:cubicBezTo>
                      <a:pt x="8084" y="11477"/>
                      <a:pt x="10709" y="6734"/>
                      <a:pt x="11085" y="4581"/>
                    </a:cubicBezTo>
                    <a:cubicBezTo>
                      <a:pt x="11461" y="2429"/>
                      <a:pt x="9871" y="232"/>
                      <a:pt x="7679" y="22"/>
                    </a:cubicBezTo>
                    <a:cubicBezTo>
                      <a:pt x="7520" y="7"/>
                      <a:pt x="7362" y="0"/>
                      <a:pt x="7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1026250" y="2777738"/>
                <a:ext cx="740600" cy="374475"/>
              </a:xfrm>
              <a:custGeom>
                <a:avLst/>
                <a:gdLst/>
                <a:ahLst/>
                <a:cxnLst/>
                <a:rect l="l" t="t" r="r" b="b"/>
                <a:pathLst>
                  <a:path w="29624" h="14979" extrusionOk="0">
                    <a:moveTo>
                      <a:pt x="14812" y="1"/>
                    </a:moveTo>
                    <a:cubicBezTo>
                      <a:pt x="10883" y="1"/>
                      <a:pt x="7116" y="790"/>
                      <a:pt x="4338" y="2195"/>
                    </a:cubicBezTo>
                    <a:cubicBezTo>
                      <a:pt x="1561" y="3599"/>
                      <a:pt x="0" y="5504"/>
                      <a:pt x="0" y="7490"/>
                    </a:cubicBezTo>
                    <a:cubicBezTo>
                      <a:pt x="0" y="9476"/>
                      <a:pt x="1561" y="11381"/>
                      <a:pt x="4338" y="12786"/>
                    </a:cubicBezTo>
                    <a:cubicBezTo>
                      <a:pt x="7116" y="14190"/>
                      <a:pt x="10883" y="14979"/>
                      <a:pt x="14812" y="14979"/>
                    </a:cubicBezTo>
                    <a:cubicBezTo>
                      <a:pt x="18740" y="14979"/>
                      <a:pt x="22507" y="14190"/>
                      <a:pt x="25286" y="12786"/>
                    </a:cubicBezTo>
                    <a:cubicBezTo>
                      <a:pt x="28063" y="11381"/>
                      <a:pt x="29624" y="9476"/>
                      <a:pt x="29624" y="7490"/>
                    </a:cubicBezTo>
                    <a:cubicBezTo>
                      <a:pt x="29624" y="5504"/>
                      <a:pt x="28063" y="3599"/>
                      <a:pt x="25286" y="2195"/>
                    </a:cubicBezTo>
                    <a:cubicBezTo>
                      <a:pt x="22507" y="790"/>
                      <a:pt x="18740" y="1"/>
                      <a:pt x="14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181850" y="2998863"/>
                <a:ext cx="354700" cy="283600"/>
              </a:xfrm>
              <a:custGeom>
                <a:avLst/>
                <a:gdLst/>
                <a:ahLst/>
                <a:cxnLst/>
                <a:rect l="l" t="t" r="r" b="b"/>
                <a:pathLst>
                  <a:path w="14188" h="11344" extrusionOk="0">
                    <a:moveTo>
                      <a:pt x="8045" y="1"/>
                    </a:moveTo>
                    <a:cubicBezTo>
                      <a:pt x="6416" y="1"/>
                      <a:pt x="4683" y="752"/>
                      <a:pt x="3139" y="2583"/>
                    </a:cubicBezTo>
                    <a:cubicBezTo>
                      <a:pt x="0" y="6305"/>
                      <a:pt x="3287" y="10379"/>
                      <a:pt x="3496" y="10706"/>
                    </a:cubicBezTo>
                    <a:cubicBezTo>
                      <a:pt x="3795" y="11175"/>
                      <a:pt x="4046" y="11343"/>
                      <a:pt x="4233" y="11343"/>
                    </a:cubicBezTo>
                    <a:cubicBezTo>
                      <a:pt x="4437" y="11343"/>
                      <a:pt x="4565" y="11143"/>
                      <a:pt x="4593" y="10914"/>
                    </a:cubicBezTo>
                    <a:cubicBezTo>
                      <a:pt x="4699" y="10070"/>
                      <a:pt x="3971" y="6768"/>
                      <a:pt x="4545" y="6590"/>
                    </a:cubicBezTo>
                    <a:cubicBezTo>
                      <a:pt x="4559" y="6585"/>
                      <a:pt x="4575" y="6583"/>
                      <a:pt x="4590" y="6583"/>
                    </a:cubicBezTo>
                    <a:cubicBezTo>
                      <a:pt x="5128" y="6583"/>
                      <a:pt x="6172" y="9218"/>
                      <a:pt x="7046" y="9218"/>
                    </a:cubicBezTo>
                    <a:cubicBezTo>
                      <a:pt x="7136" y="9218"/>
                      <a:pt x="7225" y="9190"/>
                      <a:pt x="7312" y="9127"/>
                    </a:cubicBezTo>
                    <a:cubicBezTo>
                      <a:pt x="8252" y="8441"/>
                      <a:pt x="6676" y="5324"/>
                      <a:pt x="7263" y="5090"/>
                    </a:cubicBezTo>
                    <a:cubicBezTo>
                      <a:pt x="7290" y="5079"/>
                      <a:pt x="7320" y="5074"/>
                      <a:pt x="7353" y="5074"/>
                    </a:cubicBezTo>
                    <a:cubicBezTo>
                      <a:pt x="7969" y="5074"/>
                      <a:pt x="9532" y="6899"/>
                      <a:pt x="10259" y="6899"/>
                    </a:cubicBezTo>
                    <a:cubicBezTo>
                      <a:pt x="10331" y="6899"/>
                      <a:pt x="10395" y="6881"/>
                      <a:pt x="10448" y="6842"/>
                    </a:cubicBezTo>
                    <a:cubicBezTo>
                      <a:pt x="11390" y="6157"/>
                      <a:pt x="9662" y="3211"/>
                      <a:pt x="9826" y="2985"/>
                    </a:cubicBezTo>
                    <a:cubicBezTo>
                      <a:pt x="9876" y="2915"/>
                      <a:pt x="9960" y="2885"/>
                      <a:pt x="10069" y="2885"/>
                    </a:cubicBezTo>
                    <a:cubicBezTo>
                      <a:pt x="10753" y="2885"/>
                      <a:pt x="12433" y="4093"/>
                      <a:pt x="13064" y="4460"/>
                    </a:cubicBezTo>
                    <a:cubicBezTo>
                      <a:pt x="13225" y="4554"/>
                      <a:pt x="13394" y="4608"/>
                      <a:pt x="13535" y="4608"/>
                    </a:cubicBezTo>
                    <a:cubicBezTo>
                      <a:pt x="14034" y="4608"/>
                      <a:pt x="14188" y="3941"/>
                      <a:pt x="12439" y="2040"/>
                    </a:cubicBezTo>
                    <a:cubicBezTo>
                      <a:pt x="11299" y="801"/>
                      <a:pt x="9727" y="1"/>
                      <a:pt x="8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2256600" y="2998863"/>
                <a:ext cx="354725" cy="283600"/>
              </a:xfrm>
              <a:custGeom>
                <a:avLst/>
                <a:gdLst/>
                <a:ahLst/>
                <a:cxnLst/>
                <a:rect l="l" t="t" r="r" b="b"/>
                <a:pathLst>
                  <a:path w="14189" h="11344" extrusionOk="0">
                    <a:moveTo>
                      <a:pt x="6143" y="1"/>
                    </a:moveTo>
                    <a:cubicBezTo>
                      <a:pt x="4461" y="1"/>
                      <a:pt x="2889" y="801"/>
                      <a:pt x="1749" y="2040"/>
                    </a:cubicBezTo>
                    <a:cubicBezTo>
                      <a:pt x="0" y="3941"/>
                      <a:pt x="154" y="4608"/>
                      <a:pt x="654" y="4608"/>
                    </a:cubicBezTo>
                    <a:cubicBezTo>
                      <a:pt x="795" y="4608"/>
                      <a:pt x="964" y="4554"/>
                      <a:pt x="1125" y="4460"/>
                    </a:cubicBezTo>
                    <a:cubicBezTo>
                      <a:pt x="1756" y="4093"/>
                      <a:pt x="3435" y="2885"/>
                      <a:pt x="4119" y="2885"/>
                    </a:cubicBezTo>
                    <a:cubicBezTo>
                      <a:pt x="4228" y="2885"/>
                      <a:pt x="4312" y="2915"/>
                      <a:pt x="4362" y="2985"/>
                    </a:cubicBezTo>
                    <a:cubicBezTo>
                      <a:pt x="4527" y="3211"/>
                      <a:pt x="2799" y="6157"/>
                      <a:pt x="3739" y="6842"/>
                    </a:cubicBezTo>
                    <a:cubicBezTo>
                      <a:pt x="3793" y="6881"/>
                      <a:pt x="3857" y="6899"/>
                      <a:pt x="3929" y="6899"/>
                    </a:cubicBezTo>
                    <a:cubicBezTo>
                      <a:pt x="4656" y="6899"/>
                      <a:pt x="6220" y="5074"/>
                      <a:pt x="6836" y="5074"/>
                    </a:cubicBezTo>
                    <a:cubicBezTo>
                      <a:pt x="6868" y="5074"/>
                      <a:pt x="6898" y="5079"/>
                      <a:pt x="6925" y="5090"/>
                    </a:cubicBezTo>
                    <a:cubicBezTo>
                      <a:pt x="7512" y="5324"/>
                      <a:pt x="5935" y="8441"/>
                      <a:pt x="6877" y="9127"/>
                    </a:cubicBezTo>
                    <a:cubicBezTo>
                      <a:pt x="6963" y="9190"/>
                      <a:pt x="7052" y="9218"/>
                      <a:pt x="7143" y="9218"/>
                    </a:cubicBezTo>
                    <a:cubicBezTo>
                      <a:pt x="8016" y="9218"/>
                      <a:pt x="9060" y="6583"/>
                      <a:pt x="9597" y="6583"/>
                    </a:cubicBezTo>
                    <a:cubicBezTo>
                      <a:pt x="9613" y="6583"/>
                      <a:pt x="9628" y="6585"/>
                      <a:pt x="9643" y="6590"/>
                    </a:cubicBezTo>
                    <a:cubicBezTo>
                      <a:pt x="10218" y="6768"/>
                      <a:pt x="9490" y="10070"/>
                      <a:pt x="9596" y="10914"/>
                    </a:cubicBezTo>
                    <a:cubicBezTo>
                      <a:pt x="9624" y="11143"/>
                      <a:pt x="9751" y="11343"/>
                      <a:pt x="9955" y="11343"/>
                    </a:cubicBezTo>
                    <a:cubicBezTo>
                      <a:pt x="10142" y="11343"/>
                      <a:pt x="10393" y="11175"/>
                      <a:pt x="10692" y="10706"/>
                    </a:cubicBezTo>
                    <a:cubicBezTo>
                      <a:pt x="10901" y="10379"/>
                      <a:pt x="14188" y="6305"/>
                      <a:pt x="11050" y="2583"/>
                    </a:cubicBezTo>
                    <a:cubicBezTo>
                      <a:pt x="9505" y="752"/>
                      <a:pt x="7772" y="1"/>
                      <a:pt x="6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201175" y="2718588"/>
                <a:ext cx="2389125" cy="909750"/>
              </a:xfrm>
              <a:custGeom>
                <a:avLst/>
                <a:gdLst/>
                <a:ahLst/>
                <a:cxnLst/>
                <a:rect l="l" t="t" r="r" b="b"/>
                <a:pathLst>
                  <a:path w="95565" h="36390" extrusionOk="0">
                    <a:moveTo>
                      <a:pt x="10306" y="0"/>
                    </a:moveTo>
                    <a:cubicBezTo>
                      <a:pt x="9148" y="0"/>
                      <a:pt x="8002" y="351"/>
                      <a:pt x="6921" y="804"/>
                    </a:cubicBezTo>
                    <a:cubicBezTo>
                      <a:pt x="2443" y="2681"/>
                      <a:pt x="0" y="7844"/>
                      <a:pt x="1629" y="12538"/>
                    </a:cubicBezTo>
                    <a:cubicBezTo>
                      <a:pt x="3257" y="17231"/>
                      <a:pt x="3664" y="18169"/>
                      <a:pt x="3664" y="18169"/>
                    </a:cubicBezTo>
                    <a:lnTo>
                      <a:pt x="8141" y="14884"/>
                    </a:lnTo>
                    <a:cubicBezTo>
                      <a:pt x="8141" y="14884"/>
                      <a:pt x="5085" y="9844"/>
                      <a:pt x="6513" y="7375"/>
                    </a:cubicBezTo>
                    <a:cubicBezTo>
                      <a:pt x="7241" y="6118"/>
                      <a:pt x="8433" y="5294"/>
                      <a:pt x="9743" y="5294"/>
                    </a:cubicBezTo>
                    <a:cubicBezTo>
                      <a:pt x="9919" y="5294"/>
                      <a:pt x="10097" y="5308"/>
                      <a:pt x="10276" y="5339"/>
                    </a:cubicBezTo>
                    <a:cubicBezTo>
                      <a:pt x="11917" y="5619"/>
                      <a:pt x="13286" y="7175"/>
                      <a:pt x="14543" y="8309"/>
                    </a:cubicBezTo>
                    <a:cubicBezTo>
                      <a:pt x="14530" y="8318"/>
                      <a:pt x="14518" y="8327"/>
                      <a:pt x="14505" y="8335"/>
                    </a:cubicBezTo>
                    <a:cubicBezTo>
                      <a:pt x="16032" y="9696"/>
                      <a:pt x="17724" y="11034"/>
                      <a:pt x="19778" y="11936"/>
                    </a:cubicBezTo>
                    <a:cubicBezTo>
                      <a:pt x="20664" y="12325"/>
                      <a:pt x="21414" y="12478"/>
                      <a:pt x="22093" y="12478"/>
                    </a:cubicBezTo>
                    <a:cubicBezTo>
                      <a:pt x="24561" y="12478"/>
                      <a:pt x="26080" y="10454"/>
                      <a:pt x="29739" y="10415"/>
                    </a:cubicBezTo>
                    <a:cubicBezTo>
                      <a:pt x="30802" y="10589"/>
                      <a:pt x="31771" y="10872"/>
                      <a:pt x="32466" y="11316"/>
                    </a:cubicBezTo>
                    <a:cubicBezTo>
                      <a:pt x="35240" y="13088"/>
                      <a:pt x="33956" y="13930"/>
                      <a:pt x="36723" y="19777"/>
                    </a:cubicBezTo>
                    <a:cubicBezTo>
                      <a:pt x="39489" y="25624"/>
                      <a:pt x="43023" y="26744"/>
                      <a:pt x="44446" y="29479"/>
                    </a:cubicBezTo>
                    <a:cubicBezTo>
                      <a:pt x="44877" y="30308"/>
                      <a:pt x="45219" y="31292"/>
                      <a:pt x="45485" y="32255"/>
                    </a:cubicBezTo>
                    <a:cubicBezTo>
                      <a:pt x="45804" y="33974"/>
                      <a:pt x="46088" y="35287"/>
                      <a:pt x="46233" y="35937"/>
                    </a:cubicBezTo>
                    <a:cubicBezTo>
                      <a:pt x="46272" y="36221"/>
                      <a:pt x="46291" y="36390"/>
                      <a:pt x="46291" y="36390"/>
                    </a:cubicBezTo>
                    <a:lnTo>
                      <a:pt x="49057" y="36390"/>
                    </a:lnTo>
                    <a:cubicBezTo>
                      <a:pt x="49057" y="36390"/>
                      <a:pt x="49518" y="32669"/>
                      <a:pt x="50901" y="29479"/>
                    </a:cubicBezTo>
                    <a:cubicBezTo>
                      <a:pt x="52138" y="26626"/>
                      <a:pt x="55743" y="26024"/>
                      <a:pt x="58510" y="20176"/>
                    </a:cubicBezTo>
                    <a:cubicBezTo>
                      <a:pt x="61276" y="14328"/>
                      <a:pt x="60107" y="13088"/>
                      <a:pt x="62881" y="11316"/>
                    </a:cubicBezTo>
                    <a:cubicBezTo>
                      <a:pt x="63577" y="10871"/>
                      <a:pt x="64548" y="10589"/>
                      <a:pt x="65612" y="10414"/>
                    </a:cubicBezTo>
                    <a:cubicBezTo>
                      <a:pt x="69315" y="10431"/>
                      <a:pt x="70837" y="12478"/>
                      <a:pt x="73320" y="12478"/>
                    </a:cubicBezTo>
                    <a:cubicBezTo>
                      <a:pt x="73999" y="12478"/>
                      <a:pt x="74749" y="12325"/>
                      <a:pt x="75635" y="11936"/>
                    </a:cubicBezTo>
                    <a:cubicBezTo>
                      <a:pt x="78681" y="10598"/>
                      <a:pt x="80890" y="8030"/>
                      <a:pt x="83603" y="6091"/>
                    </a:cubicBezTo>
                    <a:cubicBezTo>
                      <a:pt x="84342" y="5562"/>
                      <a:pt x="85124" y="5296"/>
                      <a:pt x="85880" y="5296"/>
                    </a:cubicBezTo>
                    <a:cubicBezTo>
                      <a:pt x="87097" y="5296"/>
                      <a:pt x="88249" y="5985"/>
                      <a:pt x="89052" y="7374"/>
                    </a:cubicBezTo>
                    <a:cubicBezTo>
                      <a:pt x="90480" y="9844"/>
                      <a:pt x="87423" y="14884"/>
                      <a:pt x="87423" y="14884"/>
                    </a:cubicBezTo>
                    <a:lnTo>
                      <a:pt x="91901" y="18169"/>
                    </a:lnTo>
                    <a:cubicBezTo>
                      <a:pt x="91901" y="18169"/>
                      <a:pt x="92309" y="17231"/>
                      <a:pt x="93937" y="12538"/>
                    </a:cubicBezTo>
                    <a:cubicBezTo>
                      <a:pt x="95564" y="7844"/>
                      <a:pt x="93122" y="2682"/>
                      <a:pt x="88644" y="804"/>
                    </a:cubicBezTo>
                    <a:cubicBezTo>
                      <a:pt x="87658" y="391"/>
                      <a:pt x="86717" y="196"/>
                      <a:pt x="85809" y="196"/>
                    </a:cubicBezTo>
                    <a:cubicBezTo>
                      <a:pt x="83944" y="196"/>
                      <a:pt x="82218" y="1016"/>
                      <a:pt x="80521" y="2443"/>
                    </a:cubicBezTo>
                    <a:cubicBezTo>
                      <a:pt x="78676" y="3994"/>
                      <a:pt x="76619" y="6900"/>
                      <a:pt x="74171" y="6900"/>
                    </a:cubicBezTo>
                    <a:cubicBezTo>
                      <a:pt x="73748" y="6900"/>
                      <a:pt x="73315" y="6814"/>
                      <a:pt x="72868" y="6619"/>
                    </a:cubicBezTo>
                    <a:cubicBezTo>
                      <a:pt x="68917" y="4897"/>
                      <a:pt x="66727" y="2991"/>
                      <a:pt x="63691" y="2991"/>
                    </a:cubicBezTo>
                    <a:cubicBezTo>
                      <a:pt x="63311" y="2991"/>
                      <a:pt x="62918" y="3021"/>
                      <a:pt x="62506" y="3084"/>
                    </a:cubicBezTo>
                    <a:cubicBezTo>
                      <a:pt x="61948" y="3172"/>
                      <a:pt x="61457" y="3296"/>
                      <a:pt x="61017" y="3445"/>
                    </a:cubicBezTo>
                    <a:cubicBezTo>
                      <a:pt x="56245" y="3938"/>
                      <a:pt x="51531" y="7949"/>
                      <a:pt x="48826" y="7949"/>
                    </a:cubicBezTo>
                    <a:cubicBezTo>
                      <a:pt x="48424" y="7949"/>
                      <a:pt x="48053" y="8007"/>
                      <a:pt x="47709" y="8110"/>
                    </a:cubicBezTo>
                    <a:cubicBezTo>
                      <a:pt x="47444" y="8004"/>
                      <a:pt x="47158" y="7947"/>
                      <a:pt x="46850" y="7947"/>
                    </a:cubicBezTo>
                    <a:cubicBezTo>
                      <a:pt x="46818" y="7947"/>
                      <a:pt x="46785" y="7948"/>
                      <a:pt x="46752" y="7949"/>
                    </a:cubicBezTo>
                    <a:cubicBezTo>
                      <a:pt x="46719" y="7950"/>
                      <a:pt x="46687" y="7951"/>
                      <a:pt x="46654" y="7951"/>
                    </a:cubicBezTo>
                    <a:cubicBezTo>
                      <a:pt x="44000" y="7951"/>
                      <a:pt x="41249" y="4004"/>
                      <a:pt x="36530" y="3462"/>
                    </a:cubicBezTo>
                    <a:cubicBezTo>
                      <a:pt x="36076" y="3305"/>
                      <a:pt x="35569" y="3175"/>
                      <a:pt x="34989" y="3085"/>
                    </a:cubicBezTo>
                    <a:cubicBezTo>
                      <a:pt x="34576" y="3021"/>
                      <a:pt x="34157" y="2991"/>
                      <a:pt x="33730" y="2991"/>
                    </a:cubicBezTo>
                    <a:cubicBezTo>
                      <a:pt x="30328" y="2991"/>
                      <a:pt x="26494" y="4898"/>
                      <a:pt x="22544" y="6619"/>
                    </a:cubicBezTo>
                    <a:cubicBezTo>
                      <a:pt x="22105" y="6811"/>
                      <a:pt x="21678" y="6899"/>
                      <a:pt x="21257" y="6899"/>
                    </a:cubicBezTo>
                    <a:cubicBezTo>
                      <a:pt x="20239" y="6899"/>
                      <a:pt x="19259" y="6383"/>
                      <a:pt x="18244" y="5573"/>
                    </a:cubicBezTo>
                    <a:cubicBezTo>
                      <a:pt x="18244" y="5573"/>
                      <a:pt x="18318" y="5497"/>
                      <a:pt x="18319" y="5497"/>
                    </a:cubicBezTo>
                    <a:lnTo>
                      <a:pt x="18319" y="5497"/>
                    </a:lnTo>
                    <a:cubicBezTo>
                      <a:pt x="18313" y="5501"/>
                      <a:pt x="18307" y="5503"/>
                      <a:pt x="18298" y="5503"/>
                    </a:cubicBezTo>
                    <a:cubicBezTo>
                      <a:pt x="17982" y="5503"/>
                      <a:pt x="15359" y="2726"/>
                      <a:pt x="15068" y="2448"/>
                    </a:cubicBezTo>
                    <a:cubicBezTo>
                      <a:pt x="13703" y="1144"/>
                      <a:pt x="12242" y="34"/>
                      <a:pt x="10409" y="1"/>
                    </a:cubicBezTo>
                    <a:cubicBezTo>
                      <a:pt x="10374" y="0"/>
                      <a:pt x="10340" y="0"/>
                      <a:pt x="10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769050" y="2850388"/>
                <a:ext cx="1253350" cy="1426675"/>
              </a:xfrm>
              <a:custGeom>
                <a:avLst/>
                <a:gdLst/>
                <a:ahLst/>
                <a:cxnLst/>
                <a:rect l="l" t="t" r="r" b="b"/>
                <a:pathLst>
                  <a:path w="50134" h="57067" extrusionOk="0">
                    <a:moveTo>
                      <a:pt x="8075" y="1"/>
                    </a:moveTo>
                    <a:cubicBezTo>
                      <a:pt x="5982" y="1"/>
                      <a:pt x="3526" y="682"/>
                      <a:pt x="361" y="2526"/>
                    </a:cubicBezTo>
                    <a:cubicBezTo>
                      <a:pt x="0" y="2792"/>
                      <a:pt x="0" y="3324"/>
                      <a:pt x="226" y="4121"/>
                    </a:cubicBezTo>
                    <a:cubicBezTo>
                      <a:pt x="501" y="5090"/>
                      <a:pt x="904" y="5450"/>
                      <a:pt x="1355" y="5450"/>
                    </a:cubicBezTo>
                    <a:cubicBezTo>
                      <a:pt x="2697" y="4548"/>
                      <a:pt x="4852" y="3741"/>
                      <a:pt x="7096" y="3741"/>
                    </a:cubicBezTo>
                    <a:cubicBezTo>
                      <a:pt x="10139" y="3741"/>
                      <a:pt x="13346" y="5225"/>
                      <a:pt x="14905" y="9969"/>
                    </a:cubicBezTo>
                    <a:cubicBezTo>
                      <a:pt x="17021" y="16405"/>
                      <a:pt x="21492" y="17767"/>
                      <a:pt x="22809" y="20867"/>
                    </a:cubicBezTo>
                    <a:cubicBezTo>
                      <a:pt x="23261" y="21931"/>
                      <a:pt x="22809" y="20601"/>
                      <a:pt x="23035" y="23791"/>
                    </a:cubicBezTo>
                    <a:cubicBezTo>
                      <a:pt x="23261" y="26980"/>
                      <a:pt x="23993" y="28672"/>
                      <a:pt x="22496" y="29772"/>
                    </a:cubicBezTo>
                    <a:cubicBezTo>
                      <a:pt x="21228" y="30702"/>
                      <a:pt x="21228" y="32031"/>
                      <a:pt x="20325" y="34955"/>
                    </a:cubicBezTo>
                    <a:cubicBezTo>
                      <a:pt x="19422" y="37879"/>
                      <a:pt x="20325" y="37613"/>
                      <a:pt x="20355" y="40537"/>
                    </a:cubicBezTo>
                    <a:cubicBezTo>
                      <a:pt x="20385" y="43460"/>
                      <a:pt x="21680" y="52764"/>
                      <a:pt x="21906" y="55156"/>
                    </a:cubicBezTo>
                    <a:cubicBezTo>
                      <a:pt x="22062" y="56812"/>
                      <a:pt x="23517" y="57067"/>
                      <a:pt x="24398" y="57067"/>
                    </a:cubicBezTo>
                    <a:cubicBezTo>
                      <a:pt x="24790" y="57067"/>
                      <a:pt x="25068" y="57016"/>
                      <a:pt x="25068" y="57016"/>
                    </a:cubicBezTo>
                    <a:cubicBezTo>
                      <a:pt x="25068" y="57016"/>
                      <a:pt x="25346" y="57067"/>
                      <a:pt x="25738" y="57067"/>
                    </a:cubicBezTo>
                    <a:cubicBezTo>
                      <a:pt x="26618" y="57067"/>
                      <a:pt x="28073" y="56812"/>
                      <a:pt x="28229" y="55156"/>
                    </a:cubicBezTo>
                    <a:cubicBezTo>
                      <a:pt x="28455" y="52764"/>
                      <a:pt x="29750" y="43460"/>
                      <a:pt x="29780" y="40537"/>
                    </a:cubicBezTo>
                    <a:cubicBezTo>
                      <a:pt x="29809" y="37613"/>
                      <a:pt x="30713" y="37879"/>
                      <a:pt x="29809" y="34955"/>
                    </a:cubicBezTo>
                    <a:cubicBezTo>
                      <a:pt x="28907" y="32031"/>
                      <a:pt x="29359" y="30968"/>
                      <a:pt x="27639" y="29772"/>
                    </a:cubicBezTo>
                    <a:cubicBezTo>
                      <a:pt x="26120" y="28714"/>
                      <a:pt x="26874" y="26980"/>
                      <a:pt x="27100" y="23791"/>
                    </a:cubicBezTo>
                    <a:cubicBezTo>
                      <a:pt x="27326" y="20601"/>
                      <a:pt x="26874" y="21931"/>
                      <a:pt x="27326" y="20867"/>
                    </a:cubicBezTo>
                    <a:cubicBezTo>
                      <a:pt x="28642" y="17767"/>
                      <a:pt x="33114" y="16405"/>
                      <a:pt x="35230" y="9969"/>
                    </a:cubicBezTo>
                    <a:cubicBezTo>
                      <a:pt x="36789" y="5225"/>
                      <a:pt x="39996" y="3741"/>
                      <a:pt x="43039" y="3741"/>
                    </a:cubicBezTo>
                    <a:cubicBezTo>
                      <a:pt x="45283" y="3741"/>
                      <a:pt x="47438" y="4548"/>
                      <a:pt x="48780" y="5450"/>
                    </a:cubicBezTo>
                    <a:cubicBezTo>
                      <a:pt x="49231" y="5450"/>
                      <a:pt x="49634" y="5090"/>
                      <a:pt x="49909" y="4121"/>
                    </a:cubicBezTo>
                    <a:cubicBezTo>
                      <a:pt x="50134" y="3324"/>
                      <a:pt x="50134" y="2792"/>
                      <a:pt x="49772" y="2526"/>
                    </a:cubicBezTo>
                    <a:cubicBezTo>
                      <a:pt x="46608" y="682"/>
                      <a:pt x="44152" y="1"/>
                      <a:pt x="42059" y="1"/>
                    </a:cubicBezTo>
                    <a:cubicBezTo>
                      <a:pt x="38118" y="1"/>
                      <a:pt x="35466" y="2417"/>
                      <a:pt x="31803" y="4035"/>
                    </a:cubicBezTo>
                    <a:cubicBezTo>
                      <a:pt x="29000" y="5274"/>
                      <a:pt x="27034" y="5894"/>
                      <a:pt x="25067" y="5894"/>
                    </a:cubicBezTo>
                    <a:cubicBezTo>
                      <a:pt x="23101" y="5894"/>
                      <a:pt x="21135" y="5274"/>
                      <a:pt x="18332" y="4035"/>
                    </a:cubicBezTo>
                    <a:cubicBezTo>
                      <a:pt x="14669" y="2417"/>
                      <a:pt x="12016" y="1"/>
                      <a:pt x="8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1299725" y="3654913"/>
                <a:ext cx="193625" cy="26625"/>
              </a:xfrm>
              <a:custGeom>
                <a:avLst/>
                <a:gdLst/>
                <a:ahLst/>
                <a:cxnLst/>
                <a:rect l="l" t="t" r="r" b="b"/>
                <a:pathLst>
                  <a:path w="7745" h="1065" extrusionOk="0">
                    <a:moveTo>
                      <a:pt x="7745" y="1"/>
                    </a:moveTo>
                    <a:cubicBezTo>
                      <a:pt x="7744" y="1"/>
                      <a:pt x="5583" y="499"/>
                      <a:pt x="3722" y="499"/>
                    </a:cubicBezTo>
                    <a:cubicBezTo>
                      <a:pt x="1861" y="499"/>
                      <a:pt x="1" y="1"/>
                      <a:pt x="1" y="1"/>
                    </a:cubicBezTo>
                    <a:lnTo>
                      <a:pt x="1" y="1"/>
                    </a:lnTo>
                    <a:cubicBezTo>
                      <a:pt x="1" y="1"/>
                      <a:pt x="1330" y="1064"/>
                      <a:pt x="3739" y="1064"/>
                    </a:cubicBezTo>
                    <a:cubicBezTo>
                      <a:pt x="6150" y="1064"/>
                      <a:pt x="7745" y="1"/>
                      <a:pt x="7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1283575" y="3708063"/>
                <a:ext cx="225950" cy="35050"/>
              </a:xfrm>
              <a:custGeom>
                <a:avLst/>
                <a:gdLst/>
                <a:ahLst/>
                <a:cxnLst/>
                <a:rect l="l" t="t" r="r" b="b"/>
                <a:pathLst>
                  <a:path w="9038" h="1402" extrusionOk="0">
                    <a:moveTo>
                      <a:pt x="0" y="1"/>
                    </a:moveTo>
                    <a:cubicBezTo>
                      <a:pt x="0" y="1"/>
                      <a:pt x="1552" y="1401"/>
                      <a:pt x="4364" y="1401"/>
                    </a:cubicBezTo>
                    <a:cubicBezTo>
                      <a:pt x="7176" y="1401"/>
                      <a:pt x="9037" y="1"/>
                      <a:pt x="9037" y="1"/>
                    </a:cubicBezTo>
                    <a:lnTo>
                      <a:pt x="9037" y="1"/>
                    </a:lnTo>
                    <a:cubicBezTo>
                      <a:pt x="9037" y="1"/>
                      <a:pt x="6515" y="657"/>
                      <a:pt x="4343" y="657"/>
                    </a:cubicBezTo>
                    <a:cubicBezTo>
                      <a:pt x="2172" y="657"/>
                      <a:pt x="0"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6"/>
              <p:cNvSpPr/>
              <p:nvPr/>
            </p:nvSpPr>
            <p:spPr>
              <a:xfrm>
                <a:off x="1276925" y="3827688"/>
                <a:ext cx="239250" cy="35050"/>
              </a:xfrm>
              <a:custGeom>
                <a:avLst/>
                <a:gdLst/>
                <a:ahLst/>
                <a:cxnLst/>
                <a:rect l="l" t="t" r="r" b="b"/>
                <a:pathLst>
                  <a:path w="9570" h="1402" extrusionOk="0">
                    <a:moveTo>
                      <a:pt x="9569" y="1"/>
                    </a:moveTo>
                    <a:cubicBezTo>
                      <a:pt x="9569" y="1"/>
                      <a:pt x="6898" y="657"/>
                      <a:pt x="4599" y="657"/>
                    </a:cubicBezTo>
                    <a:cubicBezTo>
                      <a:pt x="2299" y="657"/>
                      <a:pt x="0" y="1"/>
                      <a:pt x="0" y="1"/>
                    </a:cubicBezTo>
                    <a:lnTo>
                      <a:pt x="0" y="1"/>
                    </a:lnTo>
                    <a:cubicBezTo>
                      <a:pt x="0" y="1"/>
                      <a:pt x="1643" y="1401"/>
                      <a:pt x="4621" y="1401"/>
                    </a:cubicBezTo>
                    <a:cubicBezTo>
                      <a:pt x="7599" y="1401"/>
                      <a:pt x="9569" y="1"/>
                      <a:pt x="9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a:off x="1270275" y="3767888"/>
                <a:ext cx="252550" cy="35025"/>
              </a:xfrm>
              <a:custGeom>
                <a:avLst/>
                <a:gdLst/>
                <a:ahLst/>
                <a:cxnLst/>
                <a:rect l="l" t="t" r="r" b="b"/>
                <a:pathLst>
                  <a:path w="10102" h="1401" extrusionOk="0">
                    <a:moveTo>
                      <a:pt x="10101" y="0"/>
                    </a:moveTo>
                    <a:cubicBezTo>
                      <a:pt x="10101" y="0"/>
                      <a:pt x="7281" y="656"/>
                      <a:pt x="4855" y="656"/>
                    </a:cubicBezTo>
                    <a:cubicBezTo>
                      <a:pt x="2428" y="656"/>
                      <a:pt x="0" y="0"/>
                      <a:pt x="0" y="0"/>
                    </a:cubicBezTo>
                    <a:lnTo>
                      <a:pt x="0" y="0"/>
                    </a:lnTo>
                    <a:cubicBezTo>
                      <a:pt x="0" y="0"/>
                      <a:pt x="1735" y="1401"/>
                      <a:pt x="4877" y="1401"/>
                    </a:cubicBezTo>
                    <a:cubicBezTo>
                      <a:pt x="8021" y="1401"/>
                      <a:pt x="10101" y="0"/>
                      <a:pt x="10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a:off x="1283575" y="3947313"/>
                <a:ext cx="225950" cy="35025"/>
              </a:xfrm>
              <a:custGeom>
                <a:avLst/>
                <a:gdLst/>
                <a:ahLst/>
                <a:cxnLst/>
                <a:rect l="l" t="t" r="r" b="b"/>
                <a:pathLst>
                  <a:path w="9038" h="1401" extrusionOk="0">
                    <a:moveTo>
                      <a:pt x="9037" y="0"/>
                    </a:moveTo>
                    <a:cubicBezTo>
                      <a:pt x="9037" y="0"/>
                      <a:pt x="6515" y="656"/>
                      <a:pt x="4343" y="656"/>
                    </a:cubicBezTo>
                    <a:cubicBezTo>
                      <a:pt x="2172" y="656"/>
                      <a:pt x="0" y="0"/>
                      <a:pt x="0" y="0"/>
                    </a:cubicBezTo>
                    <a:lnTo>
                      <a:pt x="0" y="0"/>
                    </a:lnTo>
                    <a:cubicBezTo>
                      <a:pt x="0" y="0"/>
                      <a:pt x="1552" y="1401"/>
                      <a:pt x="4364" y="1401"/>
                    </a:cubicBezTo>
                    <a:cubicBezTo>
                      <a:pt x="7176" y="1401"/>
                      <a:pt x="9037" y="0"/>
                      <a:pt x="9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a:off x="1276925" y="3887488"/>
                <a:ext cx="239250" cy="33250"/>
              </a:xfrm>
              <a:custGeom>
                <a:avLst/>
                <a:gdLst/>
                <a:ahLst/>
                <a:cxnLst/>
                <a:rect l="l" t="t" r="r" b="b"/>
                <a:pathLst>
                  <a:path w="9570" h="1330" extrusionOk="0">
                    <a:moveTo>
                      <a:pt x="9569" y="1"/>
                    </a:moveTo>
                    <a:cubicBezTo>
                      <a:pt x="9569" y="1"/>
                      <a:pt x="6898" y="623"/>
                      <a:pt x="4599" y="623"/>
                    </a:cubicBezTo>
                    <a:cubicBezTo>
                      <a:pt x="2299" y="623"/>
                      <a:pt x="0" y="1"/>
                      <a:pt x="0" y="1"/>
                    </a:cubicBezTo>
                    <a:lnTo>
                      <a:pt x="0" y="1"/>
                    </a:lnTo>
                    <a:cubicBezTo>
                      <a:pt x="0" y="1"/>
                      <a:pt x="1643" y="1329"/>
                      <a:pt x="4621" y="1329"/>
                    </a:cubicBezTo>
                    <a:cubicBezTo>
                      <a:pt x="7599" y="1329"/>
                      <a:pt x="9569" y="1"/>
                      <a:pt x="9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a:off x="1299250" y="4073563"/>
                <a:ext cx="194600" cy="35025"/>
              </a:xfrm>
              <a:custGeom>
                <a:avLst/>
                <a:gdLst/>
                <a:ahLst/>
                <a:cxnLst/>
                <a:rect l="l" t="t" r="r" b="b"/>
                <a:pathLst>
                  <a:path w="7784" h="1401" extrusionOk="0">
                    <a:moveTo>
                      <a:pt x="7783" y="1"/>
                    </a:moveTo>
                    <a:cubicBezTo>
                      <a:pt x="7783" y="1"/>
                      <a:pt x="5610" y="656"/>
                      <a:pt x="3741" y="656"/>
                    </a:cubicBezTo>
                    <a:cubicBezTo>
                      <a:pt x="1870" y="656"/>
                      <a:pt x="1" y="1"/>
                      <a:pt x="0" y="1"/>
                    </a:cubicBezTo>
                    <a:lnTo>
                      <a:pt x="0" y="1"/>
                    </a:lnTo>
                    <a:cubicBezTo>
                      <a:pt x="1" y="1"/>
                      <a:pt x="1336" y="1400"/>
                      <a:pt x="3758" y="1400"/>
                    </a:cubicBezTo>
                    <a:cubicBezTo>
                      <a:pt x="6180" y="1400"/>
                      <a:pt x="7783" y="1"/>
                      <a:pt x="7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a:off x="1310150" y="4140013"/>
                <a:ext cx="172800" cy="31125"/>
              </a:xfrm>
              <a:custGeom>
                <a:avLst/>
                <a:gdLst/>
                <a:ahLst/>
                <a:cxnLst/>
                <a:rect l="l" t="t" r="r" b="b"/>
                <a:pathLst>
                  <a:path w="6912" h="1245" extrusionOk="0">
                    <a:moveTo>
                      <a:pt x="6912" y="1"/>
                    </a:moveTo>
                    <a:cubicBezTo>
                      <a:pt x="6912" y="1"/>
                      <a:pt x="4981" y="583"/>
                      <a:pt x="3321" y="583"/>
                    </a:cubicBezTo>
                    <a:cubicBezTo>
                      <a:pt x="1661" y="583"/>
                      <a:pt x="1" y="1"/>
                      <a:pt x="1" y="1"/>
                    </a:cubicBezTo>
                    <a:lnTo>
                      <a:pt x="1" y="1"/>
                    </a:lnTo>
                    <a:cubicBezTo>
                      <a:pt x="1" y="1"/>
                      <a:pt x="1187" y="1243"/>
                      <a:pt x="3338" y="1244"/>
                    </a:cubicBezTo>
                    <a:cubicBezTo>
                      <a:pt x="5488" y="1244"/>
                      <a:pt x="6912" y="1"/>
                      <a:pt x="6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a:off x="1310150" y="4193188"/>
                <a:ext cx="172800" cy="31100"/>
              </a:xfrm>
              <a:custGeom>
                <a:avLst/>
                <a:gdLst/>
                <a:ahLst/>
                <a:cxnLst/>
                <a:rect l="l" t="t" r="r" b="b"/>
                <a:pathLst>
                  <a:path w="6912" h="1244" extrusionOk="0">
                    <a:moveTo>
                      <a:pt x="6912" y="0"/>
                    </a:moveTo>
                    <a:cubicBezTo>
                      <a:pt x="6912" y="0"/>
                      <a:pt x="4981" y="583"/>
                      <a:pt x="3321" y="583"/>
                    </a:cubicBezTo>
                    <a:cubicBezTo>
                      <a:pt x="1661" y="583"/>
                      <a:pt x="1" y="0"/>
                      <a:pt x="1" y="0"/>
                    </a:cubicBezTo>
                    <a:lnTo>
                      <a:pt x="1" y="0"/>
                    </a:lnTo>
                    <a:cubicBezTo>
                      <a:pt x="1" y="0"/>
                      <a:pt x="1187" y="1244"/>
                      <a:pt x="3338" y="1244"/>
                    </a:cubicBezTo>
                    <a:cubicBezTo>
                      <a:pt x="5488" y="1244"/>
                      <a:pt x="6912" y="0"/>
                      <a:pt x="6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a:off x="1293525" y="4013763"/>
                <a:ext cx="206050" cy="33250"/>
              </a:xfrm>
              <a:custGeom>
                <a:avLst/>
                <a:gdLst/>
                <a:ahLst/>
                <a:cxnLst/>
                <a:rect l="l" t="t" r="r" b="b"/>
                <a:pathLst>
                  <a:path w="8242" h="1330" extrusionOk="0">
                    <a:moveTo>
                      <a:pt x="8241" y="0"/>
                    </a:moveTo>
                    <a:cubicBezTo>
                      <a:pt x="8241" y="0"/>
                      <a:pt x="5940" y="623"/>
                      <a:pt x="3961" y="623"/>
                    </a:cubicBezTo>
                    <a:cubicBezTo>
                      <a:pt x="1981" y="623"/>
                      <a:pt x="1" y="0"/>
                      <a:pt x="0" y="0"/>
                    </a:cubicBezTo>
                    <a:lnTo>
                      <a:pt x="0" y="0"/>
                    </a:lnTo>
                    <a:cubicBezTo>
                      <a:pt x="1" y="1"/>
                      <a:pt x="1415" y="1329"/>
                      <a:pt x="3979" y="1329"/>
                    </a:cubicBezTo>
                    <a:cubicBezTo>
                      <a:pt x="6544" y="1329"/>
                      <a:pt x="8241" y="1"/>
                      <a:pt x="8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a:off x="1151000" y="3047563"/>
                <a:ext cx="488000" cy="236675"/>
              </a:xfrm>
              <a:custGeom>
                <a:avLst/>
                <a:gdLst/>
                <a:ahLst/>
                <a:cxnLst/>
                <a:rect l="l" t="t" r="r" b="b"/>
                <a:pathLst>
                  <a:path w="19520" h="9467" extrusionOk="0">
                    <a:moveTo>
                      <a:pt x="648" y="0"/>
                    </a:moveTo>
                    <a:cubicBezTo>
                      <a:pt x="169" y="0"/>
                      <a:pt x="1" y="244"/>
                      <a:pt x="253" y="903"/>
                    </a:cubicBezTo>
                    <a:cubicBezTo>
                      <a:pt x="1011" y="2891"/>
                      <a:pt x="2911" y="5422"/>
                      <a:pt x="5569" y="7548"/>
                    </a:cubicBezTo>
                    <a:cubicBezTo>
                      <a:pt x="7212" y="8863"/>
                      <a:pt x="8629" y="9467"/>
                      <a:pt x="9983" y="9467"/>
                    </a:cubicBezTo>
                    <a:cubicBezTo>
                      <a:pt x="11440" y="9467"/>
                      <a:pt x="12825" y="8768"/>
                      <a:pt x="14340" y="7505"/>
                    </a:cubicBezTo>
                    <a:cubicBezTo>
                      <a:pt x="17783" y="4639"/>
                      <a:pt x="19025" y="2182"/>
                      <a:pt x="19391" y="903"/>
                    </a:cubicBezTo>
                    <a:cubicBezTo>
                      <a:pt x="19519" y="454"/>
                      <a:pt x="19338" y="284"/>
                      <a:pt x="18914" y="284"/>
                    </a:cubicBezTo>
                    <a:cubicBezTo>
                      <a:pt x="17582" y="284"/>
                      <a:pt x="13855" y="1967"/>
                      <a:pt x="9822" y="1967"/>
                    </a:cubicBezTo>
                    <a:cubicBezTo>
                      <a:pt x="5890" y="1967"/>
                      <a:pt x="2011" y="0"/>
                      <a:pt x="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a:off x="601800" y="3080988"/>
                <a:ext cx="325400" cy="353425"/>
              </a:xfrm>
              <a:custGeom>
                <a:avLst/>
                <a:gdLst/>
                <a:ahLst/>
                <a:cxnLst/>
                <a:rect l="l" t="t" r="r" b="b"/>
                <a:pathLst>
                  <a:path w="13016" h="14137" extrusionOk="0">
                    <a:moveTo>
                      <a:pt x="12818" y="0"/>
                    </a:moveTo>
                    <a:cubicBezTo>
                      <a:pt x="12749" y="0"/>
                      <a:pt x="12684" y="41"/>
                      <a:pt x="12655" y="109"/>
                    </a:cubicBezTo>
                    <a:cubicBezTo>
                      <a:pt x="12021" y="1689"/>
                      <a:pt x="11516" y="3098"/>
                      <a:pt x="11155" y="4301"/>
                    </a:cubicBezTo>
                    <a:cubicBezTo>
                      <a:pt x="9727" y="9060"/>
                      <a:pt x="7154" y="12066"/>
                      <a:pt x="3288" y="13491"/>
                    </a:cubicBezTo>
                    <a:cubicBezTo>
                      <a:pt x="2752" y="13688"/>
                      <a:pt x="2206" y="13787"/>
                      <a:pt x="1655" y="13787"/>
                    </a:cubicBezTo>
                    <a:cubicBezTo>
                      <a:pt x="1189" y="13787"/>
                      <a:pt x="718" y="13716"/>
                      <a:pt x="247" y="13574"/>
                    </a:cubicBezTo>
                    <a:cubicBezTo>
                      <a:pt x="230" y="13569"/>
                      <a:pt x="212" y="13566"/>
                      <a:pt x="195" y="13566"/>
                    </a:cubicBezTo>
                    <a:cubicBezTo>
                      <a:pt x="120" y="13566"/>
                      <a:pt x="51" y="13616"/>
                      <a:pt x="29" y="13691"/>
                    </a:cubicBezTo>
                    <a:cubicBezTo>
                      <a:pt x="1" y="13784"/>
                      <a:pt x="53" y="13881"/>
                      <a:pt x="146" y="13909"/>
                    </a:cubicBezTo>
                    <a:cubicBezTo>
                      <a:pt x="651" y="14061"/>
                      <a:pt x="1155" y="14137"/>
                      <a:pt x="1656" y="14137"/>
                    </a:cubicBezTo>
                    <a:cubicBezTo>
                      <a:pt x="2247" y="14137"/>
                      <a:pt x="2834" y="14031"/>
                      <a:pt x="3409" y="13819"/>
                    </a:cubicBezTo>
                    <a:cubicBezTo>
                      <a:pt x="7385" y="12353"/>
                      <a:pt x="10029" y="9273"/>
                      <a:pt x="11490" y="4401"/>
                    </a:cubicBezTo>
                    <a:cubicBezTo>
                      <a:pt x="11848" y="3209"/>
                      <a:pt x="12349" y="1809"/>
                      <a:pt x="12980" y="240"/>
                    </a:cubicBezTo>
                    <a:cubicBezTo>
                      <a:pt x="13016" y="151"/>
                      <a:pt x="12973" y="49"/>
                      <a:pt x="12883" y="13"/>
                    </a:cubicBezTo>
                    <a:cubicBezTo>
                      <a:pt x="12862" y="4"/>
                      <a:pt x="12840" y="0"/>
                      <a:pt x="12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a:off x="1115625" y="2706913"/>
                <a:ext cx="574500" cy="82600"/>
              </a:xfrm>
              <a:custGeom>
                <a:avLst/>
                <a:gdLst/>
                <a:ahLst/>
                <a:cxnLst/>
                <a:rect l="l" t="t" r="r" b="b"/>
                <a:pathLst>
                  <a:path w="22980" h="3304" extrusionOk="0">
                    <a:moveTo>
                      <a:pt x="11237" y="1"/>
                    </a:moveTo>
                    <a:cubicBezTo>
                      <a:pt x="5984" y="1"/>
                      <a:pt x="2290" y="1458"/>
                      <a:pt x="114" y="2681"/>
                    </a:cubicBezTo>
                    <a:cubicBezTo>
                      <a:pt x="30" y="2728"/>
                      <a:pt x="0" y="2835"/>
                      <a:pt x="47" y="2919"/>
                    </a:cubicBezTo>
                    <a:cubicBezTo>
                      <a:pt x="79" y="2976"/>
                      <a:pt x="139" y="3009"/>
                      <a:pt x="200" y="3009"/>
                    </a:cubicBezTo>
                    <a:cubicBezTo>
                      <a:pt x="229" y="3009"/>
                      <a:pt x="258" y="3001"/>
                      <a:pt x="286" y="2986"/>
                    </a:cubicBezTo>
                    <a:cubicBezTo>
                      <a:pt x="2424" y="1783"/>
                      <a:pt x="6060" y="351"/>
                      <a:pt x="11237" y="351"/>
                    </a:cubicBezTo>
                    <a:cubicBezTo>
                      <a:pt x="16713" y="351"/>
                      <a:pt x="20488" y="1943"/>
                      <a:pt x="22689" y="3278"/>
                    </a:cubicBezTo>
                    <a:cubicBezTo>
                      <a:pt x="22717" y="3296"/>
                      <a:pt x="22749" y="3304"/>
                      <a:pt x="22779" y="3304"/>
                    </a:cubicBezTo>
                    <a:cubicBezTo>
                      <a:pt x="22838" y="3304"/>
                      <a:pt x="22896" y="3274"/>
                      <a:pt x="22929" y="3220"/>
                    </a:cubicBezTo>
                    <a:cubicBezTo>
                      <a:pt x="22980" y="3138"/>
                      <a:pt x="22953" y="3030"/>
                      <a:pt x="22871" y="2979"/>
                    </a:cubicBezTo>
                    <a:cubicBezTo>
                      <a:pt x="20630" y="1620"/>
                      <a:pt x="16795" y="1"/>
                      <a:pt x="112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a:off x="1865525" y="3075513"/>
                <a:ext cx="325800" cy="358900"/>
              </a:xfrm>
              <a:custGeom>
                <a:avLst/>
                <a:gdLst/>
                <a:ahLst/>
                <a:cxnLst/>
                <a:rect l="l" t="t" r="r" b="b"/>
                <a:pathLst>
                  <a:path w="13032" h="14356" extrusionOk="0">
                    <a:moveTo>
                      <a:pt x="199" y="1"/>
                    </a:moveTo>
                    <a:cubicBezTo>
                      <a:pt x="177" y="1"/>
                      <a:pt x="155" y="5"/>
                      <a:pt x="133" y="14"/>
                    </a:cubicBezTo>
                    <a:cubicBezTo>
                      <a:pt x="44" y="50"/>
                      <a:pt x="0" y="152"/>
                      <a:pt x="36" y="241"/>
                    </a:cubicBezTo>
                    <a:cubicBezTo>
                      <a:pt x="710" y="1902"/>
                      <a:pt x="1241" y="3376"/>
                      <a:pt x="1614" y="4620"/>
                    </a:cubicBezTo>
                    <a:cubicBezTo>
                      <a:pt x="3075" y="9492"/>
                      <a:pt x="5719" y="12572"/>
                      <a:pt x="9696" y="14038"/>
                    </a:cubicBezTo>
                    <a:cubicBezTo>
                      <a:pt x="10271" y="14250"/>
                      <a:pt x="10857" y="14356"/>
                      <a:pt x="11449" y="14356"/>
                    </a:cubicBezTo>
                    <a:cubicBezTo>
                      <a:pt x="11925" y="14356"/>
                      <a:pt x="12404" y="14287"/>
                      <a:pt x="12885" y="14149"/>
                    </a:cubicBezTo>
                    <a:cubicBezTo>
                      <a:pt x="12978" y="14123"/>
                      <a:pt x="13032" y="14026"/>
                      <a:pt x="13005" y="13933"/>
                    </a:cubicBezTo>
                    <a:cubicBezTo>
                      <a:pt x="12984" y="13856"/>
                      <a:pt x="12915" y="13805"/>
                      <a:pt x="12840" y="13805"/>
                    </a:cubicBezTo>
                    <a:cubicBezTo>
                      <a:pt x="12823" y="13805"/>
                      <a:pt x="12806" y="13807"/>
                      <a:pt x="12789" y="13813"/>
                    </a:cubicBezTo>
                    <a:cubicBezTo>
                      <a:pt x="12341" y="13941"/>
                      <a:pt x="11894" y="14005"/>
                      <a:pt x="11450" y="14005"/>
                    </a:cubicBezTo>
                    <a:cubicBezTo>
                      <a:pt x="10898" y="14005"/>
                      <a:pt x="10353" y="13906"/>
                      <a:pt x="9817" y="13709"/>
                    </a:cubicBezTo>
                    <a:cubicBezTo>
                      <a:pt x="5950" y="12285"/>
                      <a:pt x="3377" y="9279"/>
                      <a:pt x="1949" y="4520"/>
                    </a:cubicBezTo>
                    <a:cubicBezTo>
                      <a:pt x="1573" y="3265"/>
                      <a:pt x="1038" y="1781"/>
                      <a:pt x="361" y="111"/>
                    </a:cubicBezTo>
                    <a:cubicBezTo>
                      <a:pt x="333" y="42"/>
                      <a:pt x="268"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a:off x="543725" y="3246588"/>
                <a:ext cx="1725875" cy="1044000"/>
              </a:xfrm>
              <a:custGeom>
                <a:avLst/>
                <a:gdLst/>
                <a:ahLst/>
                <a:cxnLst/>
                <a:rect l="l" t="t" r="r" b="b"/>
                <a:pathLst>
                  <a:path w="69035" h="41760" extrusionOk="0">
                    <a:moveTo>
                      <a:pt x="52153" y="0"/>
                    </a:moveTo>
                    <a:cubicBezTo>
                      <a:pt x="52079" y="2"/>
                      <a:pt x="52014" y="50"/>
                      <a:pt x="51990" y="121"/>
                    </a:cubicBezTo>
                    <a:cubicBezTo>
                      <a:pt x="51228" y="2467"/>
                      <a:pt x="50025" y="4699"/>
                      <a:pt x="48418" y="6752"/>
                    </a:cubicBezTo>
                    <a:cubicBezTo>
                      <a:pt x="46487" y="9220"/>
                      <a:pt x="44860" y="9926"/>
                      <a:pt x="43784" y="10392"/>
                    </a:cubicBezTo>
                    <a:cubicBezTo>
                      <a:pt x="42784" y="10826"/>
                      <a:pt x="42180" y="11087"/>
                      <a:pt x="42548" y="12438"/>
                    </a:cubicBezTo>
                    <a:cubicBezTo>
                      <a:pt x="43593" y="16268"/>
                      <a:pt x="43379" y="19428"/>
                      <a:pt x="43158" y="20971"/>
                    </a:cubicBezTo>
                    <a:cubicBezTo>
                      <a:pt x="42772" y="23677"/>
                      <a:pt x="40417" y="38642"/>
                      <a:pt x="40391" y="38816"/>
                    </a:cubicBezTo>
                    <a:cubicBezTo>
                      <a:pt x="40391" y="38824"/>
                      <a:pt x="40343" y="39657"/>
                      <a:pt x="38644" y="40507"/>
                    </a:cubicBezTo>
                    <a:cubicBezTo>
                      <a:pt x="37073" y="41293"/>
                      <a:pt x="35130" y="41410"/>
                      <a:pt x="34113" y="41410"/>
                    </a:cubicBezTo>
                    <a:cubicBezTo>
                      <a:pt x="33095" y="41410"/>
                      <a:pt x="31154" y="41293"/>
                      <a:pt x="29582" y="40507"/>
                    </a:cubicBezTo>
                    <a:cubicBezTo>
                      <a:pt x="27883" y="39657"/>
                      <a:pt x="27835" y="38825"/>
                      <a:pt x="27832" y="38793"/>
                    </a:cubicBezTo>
                    <a:cubicBezTo>
                      <a:pt x="27809" y="38642"/>
                      <a:pt x="25454" y="23677"/>
                      <a:pt x="25067" y="20971"/>
                    </a:cubicBezTo>
                    <a:cubicBezTo>
                      <a:pt x="24846" y="19428"/>
                      <a:pt x="24633" y="16268"/>
                      <a:pt x="25677" y="12438"/>
                    </a:cubicBezTo>
                    <a:cubicBezTo>
                      <a:pt x="26046" y="11087"/>
                      <a:pt x="25442" y="10826"/>
                      <a:pt x="24442" y="10392"/>
                    </a:cubicBezTo>
                    <a:cubicBezTo>
                      <a:pt x="23366" y="9926"/>
                      <a:pt x="21740" y="9220"/>
                      <a:pt x="19807" y="6752"/>
                    </a:cubicBezTo>
                    <a:cubicBezTo>
                      <a:pt x="18226" y="4731"/>
                      <a:pt x="17035" y="2532"/>
                      <a:pt x="16270" y="218"/>
                    </a:cubicBezTo>
                    <a:cubicBezTo>
                      <a:pt x="16246" y="148"/>
                      <a:pt x="16182" y="100"/>
                      <a:pt x="16109" y="98"/>
                    </a:cubicBezTo>
                    <a:cubicBezTo>
                      <a:pt x="16041" y="105"/>
                      <a:pt x="15968" y="140"/>
                      <a:pt x="15940" y="209"/>
                    </a:cubicBezTo>
                    <a:cubicBezTo>
                      <a:pt x="14985" y="2632"/>
                      <a:pt x="13809" y="4711"/>
                      <a:pt x="12446" y="6389"/>
                    </a:cubicBezTo>
                    <a:cubicBezTo>
                      <a:pt x="10431" y="8869"/>
                      <a:pt x="8080" y="10094"/>
                      <a:pt x="5311" y="10094"/>
                    </a:cubicBezTo>
                    <a:cubicBezTo>
                      <a:pt x="4506" y="10094"/>
                      <a:pt x="3666" y="9990"/>
                      <a:pt x="2788" y="9784"/>
                    </a:cubicBezTo>
                    <a:cubicBezTo>
                      <a:pt x="1959" y="9589"/>
                      <a:pt x="1114" y="9278"/>
                      <a:pt x="279" y="8861"/>
                    </a:cubicBezTo>
                    <a:cubicBezTo>
                      <a:pt x="253" y="8848"/>
                      <a:pt x="226" y="8842"/>
                      <a:pt x="200" y="8842"/>
                    </a:cubicBezTo>
                    <a:cubicBezTo>
                      <a:pt x="135" y="8842"/>
                      <a:pt x="74" y="8878"/>
                      <a:pt x="43" y="8939"/>
                    </a:cubicBezTo>
                    <a:cubicBezTo>
                      <a:pt x="0" y="9025"/>
                      <a:pt x="35" y="9130"/>
                      <a:pt x="122" y="9173"/>
                    </a:cubicBezTo>
                    <a:cubicBezTo>
                      <a:pt x="983" y="9603"/>
                      <a:pt x="1853" y="9923"/>
                      <a:pt x="2708" y="10124"/>
                    </a:cubicBezTo>
                    <a:cubicBezTo>
                      <a:pt x="3620" y="10339"/>
                      <a:pt x="4492" y="10446"/>
                      <a:pt x="5328" y="10446"/>
                    </a:cubicBezTo>
                    <a:cubicBezTo>
                      <a:pt x="8197" y="10446"/>
                      <a:pt x="10631" y="9177"/>
                      <a:pt x="12719" y="6609"/>
                    </a:cubicBezTo>
                    <a:cubicBezTo>
                      <a:pt x="14020" y="5005"/>
                      <a:pt x="15154" y="3044"/>
                      <a:pt x="16090" y="772"/>
                    </a:cubicBezTo>
                    <a:cubicBezTo>
                      <a:pt x="16871" y="2963"/>
                      <a:pt x="18027" y="5046"/>
                      <a:pt x="19532" y="6969"/>
                    </a:cubicBezTo>
                    <a:cubicBezTo>
                      <a:pt x="21518" y="9506"/>
                      <a:pt x="23194" y="10233"/>
                      <a:pt x="24303" y="10713"/>
                    </a:cubicBezTo>
                    <a:cubicBezTo>
                      <a:pt x="25294" y="11143"/>
                      <a:pt x="25628" y="11288"/>
                      <a:pt x="25339" y="12346"/>
                    </a:cubicBezTo>
                    <a:cubicBezTo>
                      <a:pt x="24279" y="16236"/>
                      <a:pt x="24496" y="19451"/>
                      <a:pt x="24720" y="21021"/>
                    </a:cubicBezTo>
                    <a:cubicBezTo>
                      <a:pt x="25107" y="23728"/>
                      <a:pt x="27463" y="38696"/>
                      <a:pt x="27484" y="38819"/>
                    </a:cubicBezTo>
                    <a:cubicBezTo>
                      <a:pt x="27484" y="38861"/>
                      <a:pt x="27507" y="39861"/>
                      <a:pt x="29426" y="40820"/>
                    </a:cubicBezTo>
                    <a:cubicBezTo>
                      <a:pt x="31061" y="41639"/>
                      <a:pt x="33064" y="41760"/>
                      <a:pt x="34113" y="41760"/>
                    </a:cubicBezTo>
                    <a:cubicBezTo>
                      <a:pt x="35161" y="41760"/>
                      <a:pt x="37165" y="41639"/>
                      <a:pt x="38801" y="40819"/>
                    </a:cubicBezTo>
                    <a:cubicBezTo>
                      <a:pt x="40719" y="39860"/>
                      <a:pt x="40741" y="38861"/>
                      <a:pt x="40739" y="38847"/>
                    </a:cubicBezTo>
                    <a:cubicBezTo>
                      <a:pt x="40763" y="38696"/>
                      <a:pt x="43118" y="23728"/>
                      <a:pt x="43505" y="21021"/>
                    </a:cubicBezTo>
                    <a:cubicBezTo>
                      <a:pt x="43729" y="19451"/>
                      <a:pt x="43948" y="16236"/>
                      <a:pt x="42886" y="12346"/>
                    </a:cubicBezTo>
                    <a:cubicBezTo>
                      <a:pt x="42598" y="11288"/>
                      <a:pt x="42931" y="11142"/>
                      <a:pt x="43923" y="10713"/>
                    </a:cubicBezTo>
                    <a:cubicBezTo>
                      <a:pt x="45032" y="10233"/>
                      <a:pt x="46708" y="9506"/>
                      <a:pt x="48694" y="6969"/>
                    </a:cubicBezTo>
                    <a:cubicBezTo>
                      <a:pt x="50223" y="5014"/>
                      <a:pt x="51392" y="2901"/>
                      <a:pt x="52171" y="681"/>
                    </a:cubicBezTo>
                    <a:cubicBezTo>
                      <a:pt x="53114" y="2990"/>
                      <a:pt x="54260" y="4982"/>
                      <a:pt x="55581" y="6608"/>
                    </a:cubicBezTo>
                    <a:cubicBezTo>
                      <a:pt x="57667" y="9177"/>
                      <a:pt x="60101" y="10446"/>
                      <a:pt x="62971" y="10446"/>
                    </a:cubicBezTo>
                    <a:cubicBezTo>
                      <a:pt x="63807" y="10446"/>
                      <a:pt x="64680" y="10338"/>
                      <a:pt x="65592" y="10124"/>
                    </a:cubicBezTo>
                    <a:cubicBezTo>
                      <a:pt x="66694" y="9864"/>
                      <a:pt x="67816" y="9410"/>
                      <a:pt x="68922" y="8773"/>
                    </a:cubicBezTo>
                    <a:cubicBezTo>
                      <a:pt x="69006" y="8725"/>
                      <a:pt x="69034" y="8618"/>
                      <a:pt x="68987" y="8534"/>
                    </a:cubicBezTo>
                    <a:cubicBezTo>
                      <a:pt x="68954" y="8478"/>
                      <a:pt x="68895" y="8446"/>
                      <a:pt x="68834" y="8446"/>
                    </a:cubicBezTo>
                    <a:cubicBezTo>
                      <a:pt x="68805" y="8446"/>
                      <a:pt x="68775" y="8454"/>
                      <a:pt x="68748" y="8470"/>
                    </a:cubicBezTo>
                    <a:cubicBezTo>
                      <a:pt x="67671" y="9090"/>
                      <a:pt x="66581" y="9531"/>
                      <a:pt x="65512" y="9784"/>
                    </a:cubicBezTo>
                    <a:cubicBezTo>
                      <a:pt x="64634" y="9991"/>
                      <a:pt x="63793" y="10094"/>
                      <a:pt x="62988" y="10094"/>
                    </a:cubicBezTo>
                    <a:cubicBezTo>
                      <a:pt x="60219" y="10094"/>
                      <a:pt x="57869" y="8868"/>
                      <a:pt x="55853" y="6387"/>
                    </a:cubicBezTo>
                    <a:cubicBezTo>
                      <a:pt x="54471" y="4687"/>
                      <a:pt x="53282" y="2575"/>
                      <a:pt x="52320" y="112"/>
                    </a:cubicBezTo>
                    <a:cubicBezTo>
                      <a:pt x="52293" y="43"/>
                      <a:pt x="52228" y="7"/>
                      <a:pt x="521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a:off x="773100" y="2845713"/>
                <a:ext cx="459200" cy="109975"/>
              </a:xfrm>
              <a:custGeom>
                <a:avLst/>
                <a:gdLst/>
                <a:ahLst/>
                <a:cxnLst/>
                <a:rect l="l" t="t" r="r" b="b"/>
                <a:pathLst>
                  <a:path w="18368" h="4399" extrusionOk="0">
                    <a:moveTo>
                      <a:pt x="7917" y="0"/>
                    </a:moveTo>
                    <a:cubicBezTo>
                      <a:pt x="5802" y="0"/>
                      <a:pt x="3320" y="692"/>
                      <a:pt x="111" y="2562"/>
                    </a:cubicBezTo>
                    <a:cubicBezTo>
                      <a:pt x="28" y="2610"/>
                      <a:pt x="0" y="2718"/>
                      <a:pt x="49" y="2801"/>
                    </a:cubicBezTo>
                    <a:cubicBezTo>
                      <a:pt x="81" y="2857"/>
                      <a:pt x="139" y="2889"/>
                      <a:pt x="199" y="2889"/>
                    </a:cubicBezTo>
                    <a:cubicBezTo>
                      <a:pt x="229" y="2889"/>
                      <a:pt x="260" y="2881"/>
                      <a:pt x="288" y="2864"/>
                    </a:cubicBezTo>
                    <a:cubicBezTo>
                      <a:pt x="3421" y="1038"/>
                      <a:pt x="5845" y="362"/>
                      <a:pt x="7911" y="362"/>
                    </a:cubicBezTo>
                    <a:cubicBezTo>
                      <a:pt x="10616" y="362"/>
                      <a:pt x="12708" y="1521"/>
                      <a:pt x="14974" y="2777"/>
                    </a:cubicBezTo>
                    <a:cubicBezTo>
                      <a:pt x="15962" y="3324"/>
                      <a:pt x="16984" y="3890"/>
                      <a:pt x="18099" y="4383"/>
                    </a:cubicBezTo>
                    <a:cubicBezTo>
                      <a:pt x="18121" y="4393"/>
                      <a:pt x="18145" y="4398"/>
                      <a:pt x="18168" y="4398"/>
                    </a:cubicBezTo>
                    <a:cubicBezTo>
                      <a:pt x="18236" y="4398"/>
                      <a:pt x="18300" y="4359"/>
                      <a:pt x="18329" y="4293"/>
                    </a:cubicBezTo>
                    <a:cubicBezTo>
                      <a:pt x="18368" y="4205"/>
                      <a:pt x="18328" y="4101"/>
                      <a:pt x="18239" y="4062"/>
                    </a:cubicBezTo>
                    <a:cubicBezTo>
                      <a:pt x="17139" y="3577"/>
                      <a:pt x="16124" y="3014"/>
                      <a:pt x="15144" y="2471"/>
                    </a:cubicBezTo>
                    <a:cubicBezTo>
                      <a:pt x="12824" y="1186"/>
                      <a:pt x="10685" y="0"/>
                      <a:pt x="7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a:off x="1559150" y="2845713"/>
                <a:ext cx="459225" cy="109975"/>
              </a:xfrm>
              <a:custGeom>
                <a:avLst/>
                <a:gdLst/>
                <a:ahLst/>
                <a:cxnLst/>
                <a:rect l="l" t="t" r="r" b="b"/>
                <a:pathLst>
                  <a:path w="18369" h="4399" extrusionOk="0">
                    <a:moveTo>
                      <a:pt x="10452" y="0"/>
                    </a:moveTo>
                    <a:cubicBezTo>
                      <a:pt x="7684" y="0"/>
                      <a:pt x="5544" y="1186"/>
                      <a:pt x="3224" y="2471"/>
                    </a:cubicBezTo>
                    <a:cubicBezTo>
                      <a:pt x="2244" y="3014"/>
                      <a:pt x="1229" y="3577"/>
                      <a:pt x="129" y="4062"/>
                    </a:cubicBezTo>
                    <a:cubicBezTo>
                      <a:pt x="40" y="4101"/>
                      <a:pt x="0" y="4205"/>
                      <a:pt x="39" y="4293"/>
                    </a:cubicBezTo>
                    <a:cubicBezTo>
                      <a:pt x="68" y="4359"/>
                      <a:pt x="133" y="4398"/>
                      <a:pt x="199" y="4398"/>
                    </a:cubicBezTo>
                    <a:cubicBezTo>
                      <a:pt x="223" y="4398"/>
                      <a:pt x="247" y="4393"/>
                      <a:pt x="270" y="4383"/>
                    </a:cubicBezTo>
                    <a:cubicBezTo>
                      <a:pt x="1385" y="3890"/>
                      <a:pt x="2407" y="3324"/>
                      <a:pt x="3395" y="2777"/>
                    </a:cubicBezTo>
                    <a:cubicBezTo>
                      <a:pt x="5661" y="1521"/>
                      <a:pt x="7753" y="363"/>
                      <a:pt x="10458" y="363"/>
                    </a:cubicBezTo>
                    <a:cubicBezTo>
                      <a:pt x="12524" y="363"/>
                      <a:pt x="14947" y="1039"/>
                      <a:pt x="18080" y="2864"/>
                    </a:cubicBezTo>
                    <a:cubicBezTo>
                      <a:pt x="18108" y="2880"/>
                      <a:pt x="18138" y="2888"/>
                      <a:pt x="18168" y="2888"/>
                    </a:cubicBezTo>
                    <a:cubicBezTo>
                      <a:pt x="18228" y="2888"/>
                      <a:pt x="18287" y="2857"/>
                      <a:pt x="18319" y="2801"/>
                    </a:cubicBezTo>
                    <a:cubicBezTo>
                      <a:pt x="18369" y="2718"/>
                      <a:pt x="18340" y="2610"/>
                      <a:pt x="18257" y="2562"/>
                    </a:cubicBezTo>
                    <a:cubicBezTo>
                      <a:pt x="15049" y="693"/>
                      <a:pt x="12567" y="0"/>
                      <a:pt x="10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a:off x="797950" y="2939663"/>
                <a:ext cx="1195575" cy="1341825"/>
              </a:xfrm>
              <a:custGeom>
                <a:avLst/>
                <a:gdLst/>
                <a:ahLst/>
                <a:cxnLst/>
                <a:rect l="l" t="t" r="r" b="b"/>
                <a:pathLst>
                  <a:path w="47823" h="53673" extrusionOk="0">
                    <a:moveTo>
                      <a:pt x="5954" y="1"/>
                    </a:moveTo>
                    <a:cubicBezTo>
                      <a:pt x="3722" y="1"/>
                      <a:pt x="1527" y="775"/>
                      <a:pt x="102" y="1734"/>
                    </a:cubicBezTo>
                    <a:cubicBezTo>
                      <a:pt x="22" y="1788"/>
                      <a:pt x="0" y="1897"/>
                      <a:pt x="54" y="1977"/>
                    </a:cubicBezTo>
                    <a:cubicBezTo>
                      <a:pt x="88" y="2027"/>
                      <a:pt x="143" y="2054"/>
                      <a:pt x="199" y="2054"/>
                    </a:cubicBezTo>
                    <a:cubicBezTo>
                      <a:pt x="233" y="2054"/>
                      <a:pt x="267" y="2044"/>
                      <a:pt x="297" y="2024"/>
                    </a:cubicBezTo>
                    <a:cubicBezTo>
                      <a:pt x="1675" y="1098"/>
                      <a:pt x="3795" y="349"/>
                      <a:pt x="5948" y="349"/>
                    </a:cubicBezTo>
                    <a:cubicBezTo>
                      <a:pt x="6829" y="349"/>
                      <a:pt x="7714" y="474"/>
                      <a:pt x="8557" y="763"/>
                    </a:cubicBezTo>
                    <a:cubicBezTo>
                      <a:pt x="10916" y="1572"/>
                      <a:pt x="12608" y="3487"/>
                      <a:pt x="13583" y="6452"/>
                    </a:cubicBezTo>
                    <a:cubicBezTo>
                      <a:pt x="14882" y="10402"/>
                      <a:pt x="17085" y="12488"/>
                      <a:pt x="18855" y="14162"/>
                    </a:cubicBezTo>
                    <a:cubicBezTo>
                      <a:pt x="20000" y="15244"/>
                      <a:pt x="20989" y="16181"/>
                      <a:pt x="21492" y="17364"/>
                    </a:cubicBezTo>
                    <a:lnTo>
                      <a:pt x="21603" y="17621"/>
                    </a:lnTo>
                    <a:cubicBezTo>
                      <a:pt x="21693" y="17826"/>
                      <a:pt x="21693" y="17826"/>
                      <a:pt x="21680" y="17918"/>
                    </a:cubicBezTo>
                    <a:cubicBezTo>
                      <a:pt x="21652" y="18113"/>
                      <a:pt x="21586" y="18570"/>
                      <a:pt x="21704" y="20232"/>
                    </a:cubicBezTo>
                    <a:cubicBezTo>
                      <a:pt x="21759" y="21011"/>
                      <a:pt x="21845" y="21703"/>
                      <a:pt x="21920" y="22313"/>
                    </a:cubicBezTo>
                    <a:cubicBezTo>
                      <a:pt x="22149" y="24168"/>
                      <a:pt x="22288" y="25288"/>
                      <a:pt x="21236" y="26059"/>
                    </a:cubicBezTo>
                    <a:cubicBezTo>
                      <a:pt x="20246" y="26786"/>
                      <a:pt x="19987" y="27760"/>
                      <a:pt x="19555" y="29373"/>
                    </a:cubicBezTo>
                    <a:cubicBezTo>
                      <a:pt x="19405" y="29939"/>
                      <a:pt x="19234" y="30581"/>
                      <a:pt x="19002" y="31332"/>
                    </a:cubicBezTo>
                    <a:cubicBezTo>
                      <a:pt x="18432" y="33174"/>
                      <a:pt x="18569" y="33806"/>
                      <a:pt x="18758" y="34680"/>
                    </a:cubicBezTo>
                    <a:cubicBezTo>
                      <a:pt x="18877" y="35233"/>
                      <a:pt x="19012" y="35859"/>
                      <a:pt x="19024" y="36967"/>
                    </a:cubicBezTo>
                    <a:cubicBezTo>
                      <a:pt x="19045" y="38986"/>
                      <a:pt x="19667" y="44044"/>
                      <a:pt x="20121" y="47737"/>
                    </a:cubicBezTo>
                    <a:cubicBezTo>
                      <a:pt x="20328" y="49410"/>
                      <a:pt x="20505" y="50856"/>
                      <a:pt x="20575" y="51601"/>
                    </a:cubicBezTo>
                    <a:cubicBezTo>
                      <a:pt x="20639" y="52271"/>
                      <a:pt x="20908" y="52789"/>
                      <a:pt x="21375" y="53144"/>
                    </a:cubicBezTo>
                    <a:cubicBezTo>
                      <a:pt x="21948" y="53578"/>
                      <a:pt x="22698" y="53672"/>
                      <a:pt x="23239" y="53672"/>
                    </a:cubicBezTo>
                    <a:cubicBezTo>
                      <a:pt x="23570" y="53672"/>
                      <a:pt x="23824" y="53637"/>
                      <a:pt x="23911" y="53623"/>
                    </a:cubicBezTo>
                    <a:cubicBezTo>
                      <a:pt x="23999" y="53637"/>
                      <a:pt x="24252" y="53672"/>
                      <a:pt x="24583" y="53672"/>
                    </a:cubicBezTo>
                    <a:cubicBezTo>
                      <a:pt x="25125" y="53672"/>
                      <a:pt x="25875" y="53578"/>
                      <a:pt x="26447" y="53144"/>
                    </a:cubicBezTo>
                    <a:cubicBezTo>
                      <a:pt x="26915" y="52789"/>
                      <a:pt x="27184" y="52271"/>
                      <a:pt x="27247" y="51601"/>
                    </a:cubicBezTo>
                    <a:cubicBezTo>
                      <a:pt x="27318" y="50855"/>
                      <a:pt x="27495" y="49410"/>
                      <a:pt x="27701" y="47737"/>
                    </a:cubicBezTo>
                    <a:cubicBezTo>
                      <a:pt x="28155" y="44044"/>
                      <a:pt x="28778" y="38986"/>
                      <a:pt x="28798" y="36967"/>
                    </a:cubicBezTo>
                    <a:cubicBezTo>
                      <a:pt x="28810" y="35859"/>
                      <a:pt x="28945" y="35233"/>
                      <a:pt x="29065" y="34680"/>
                    </a:cubicBezTo>
                    <a:cubicBezTo>
                      <a:pt x="29253" y="33806"/>
                      <a:pt x="29390" y="33173"/>
                      <a:pt x="28821" y="31332"/>
                    </a:cubicBezTo>
                    <a:cubicBezTo>
                      <a:pt x="28542" y="30427"/>
                      <a:pt x="28390" y="29687"/>
                      <a:pt x="28267" y="29092"/>
                    </a:cubicBezTo>
                    <a:cubicBezTo>
                      <a:pt x="27990" y="27737"/>
                      <a:pt x="27822" y="26918"/>
                      <a:pt x="26583" y="26057"/>
                    </a:cubicBezTo>
                    <a:cubicBezTo>
                      <a:pt x="25523" y="25320"/>
                      <a:pt x="25664" y="24197"/>
                      <a:pt x="25897" y="22337"/>
                    </a:cubicBezTo>
                    <a:cubicBezTo>
                      <a:pt x="25975" y="21719"/>
                      <a:pt x="26063" y="21019"/>
                      <a:pt x="26118" y="20231"/>
                    </a:cubicBezTo>
                    <a:cubicBezTo>
                      <a:pt x="26235" y="18570"/>
                      <a:pt x="26171" y="18113"/>
                      <a:pt x="26142" y="17918"/>
                    </a:cubicBezTo>
                    <a:cubicBezTo>
                      <a:pt x="26130" y="17826"/>
                      <a:pt x="26130" y="17826"/>
                      <a:pt x="26219" y="17621"/>
                    </a:cubicBezTo>
                    <a:lnTo>
                      <a:pt x="26330" y="17364"/>
                    </a:lnTo>
                    <a:cubicBezTo>
                      <a:pt x="26833" y="16180"/>
                      <a:pt x="27822" y="15245"/>
                      <a:pt x="28967" y="14162"/>
                    </a:cubicBezTo>
                    <a:cubicBezTo>
                      <a:pt x="30737" y="12487"/>
                      <a:pt x="32940" y="10402"/>
                      <a:pt x="34240" y="6452"/>
                    </a:cubicBezTo>
                    <a:cubicBezTo>
                      <a:pt x="35214" y="3486"/>
                      <a:pt x="36905" y="1572"/>
                      <a:pt x="39265" y="763"/>
                    </a:cubicBezTo>
                    <a:cubicBezTo>
                      <a:pt x="40108" y="474"/>
                      <a:pt x="40994" y="349"/>
                      <a:pt x="41875" y="349"/>
                    </a:cubicBezTo>
                    <a:cubicBezTo>
                      <a:pt x="44028" y="349"/>
                      <a:pt x="46147" y="1097"/>
                      <a:pt x="47525" y="2024"/>
                    </a:cubicBezTo>
                    <a:cubicBezTo>
                      <a:pt x="47555" y="2044"/>
                      <a:pt x="47589" y="2054"/>
                      <a:pt x="47623" y="2054"/>
                    </a:cubicBezTo>
                    <a:cubicBezTo>
                      <a:pt x="47679" y="2054"/>
                      <a:pt x="47734" y="2027"/>
                      <a:pt x="47768" y="1977"/>
                    </a:cubicBezTo>
                    <a:cubicBezTo>
                      <a:pt x="47823" y="1897"/>
                      <a:pt x="47801" y="1788"/>
                      <a:pt x="47721" y="1734"/>
                    </a:cubicBezTo>
                    <a:cubicBezTo>
                      <a:pt x="46295" y="775"/>
                      <a:pt x="44101" y="1"/>
                      <a:pt x="41869" y="1"/>
                    </a:cubicBezTo>
                    <a:cubicBezTo>
                      <a:pt x="40953" y="1"/>
                      <a:pt x="40030" y="131"/>
                      <a:pt x="39152" y="433"/>
                    </a:cubicBezTo>
                    <a:cubicBezTo>
                      <a:pt x="36683" y="1279"/>
                      <a:pt x="34919" y="3267"/>
                      <a:pt x="33907" y="6343"/>
                    </a:cubicBezTo>
                    <a:cubicBezTo>
                      <a:pt x="32635" y="10209"/>
                      <a:pt x="30468" y="12260"/>
                      <a:pt x="28726" y="13908"/>
                    </a:cubicBezTo>
                    <a:cubicBezTo>
                      <a:pt x="27553" y="15018"/>
                      <a:pt x="26539" y="15976"/>
                      <a:pt x="26009" y="17227"/>
                    </a:cubicBezTo>
                    <a:lnTo>
                      <a:pt x="25899" y="17481"/>
                    </a:lnTo>
                    <a:cubicBezTo>
                      <a:pt x="25786" y="17737"/>
                      <a:pt x="25768" y="17776"/>
                      <a:pt x="25796" y="17967"/>
                    </a:cubicBezTo>
                    <a:cubicBezTo>
                      <a:pt x="25823" y="18151"/>
                      <a:pt x="25884" y="18582"/>
                      <a:pt x="25769" y="20207"/>
                    </a:cubicBezTo>
                    <a:cubicBezTo>
                      <a:pt x="25714" y="20985"/>
                      <a:pt x="25627" y="21680"/>
                      <a:pt x="25550" y="22294"/>
                    </a:cubicBezTo>
                    <a:cubicBezTo>
                      <a:pt x="25308" y="24216"/>
                      <a:pt x="25149" y="25486"/>
                      <a:pt x="26382" y="26344"/>
                    </a:cubicBezTo>
                    <a:cubicBezTo>
                      <a:pt x="27508" y="27127"/>
                      <a:pt x="27655" y="27850"/>
                      <a:pt x="27924" y="29163"/>
                    </a:cubicBezTo>
                    <a:cubicBezTo>
                      <a:pt x="28048" y="29765"/>
                      <a:pt x="28202" y="30514"/>
                      <a:pt x="28486" y="31435"/>
                    </a:cubicBezTo>
                    <a:cubicBezTo>
                      <a:pt x="29028" y="33190"/>
                      <a:pt x="28907" y="33754"/>
                      <a:pt x="28722" y="34606"/>
                    </a:cubicBezTo>
                    <a:cubicBezTo>
                      <a:pt x="28605" y="35147"/>
                      <a:pt x="28460" y="35820"/>
                      <a:pt x="28448" y="36964"/>
                    </a:cubicBezTo>
                    <a:cubicBezTo>
                      <a:pt x="28428" y="38963"/>
                      <a:pt x="27806" y="44010"/>
                      <a:pt x="27354" y="47695"/>
                    </a:cubicBezTo>
                    <a:cubicBezTo>
                      <a:pt x="27147" y="49370"/>
                      <a:pt x="26970" y="50817"/>
                      <a:pt x="26899" y="51569"/>
                    </a:cubicBezTo>
                    <a:cubicBezTo>
                      <a:pt x="26844" y="52135"/>
                      <a:pt x="26623" y="52572"/>
                      <a:pt x="26236" y="52864"/>
                    </a:cubicBezTo>
                    <a:cubicBezTo>
                      <a:pt x="25743" y="53239"/>
                      <a:pt x="25071" y="53320"/>
                      <a:pt x="24582" y="53320"/>
                    </a:cubicBezTo>
                    <a:cubicBezTo>
                      <a:pt x="24214" y="53320"/>
                      <a:pt x="23949" y="53274"/>
                      <a:pt x="23943" y="53273"/>
                    </a:cubicBezTo>
                    <a:cubicBezTo>
                      <a:pt x="23932" y="53271"/>
                      <a:pt x="23922" y="53271"/>
                      <a:pt x="23911" y="53271"/>
                    </a:cubicBezTo>
                    <a:cubicBezTo>
                      <a:pt x="23901" y="53271"/>
                      <a:pt x="23890" y="53271"/>
                      <a:pt x="23880" y="53273"/>
                    </a:cubicBezTo>
                    <a:cubicBezTo>
                      <a:pt x="23874" y="53274"/>
                      <a:pt x="23609" y="53320"/>
                      <a:pt x="23241" y="53320"/>
                    </a:cubicBezTo>
                    <a:cubicBezTo>
                      <a:pt x="22751" y="53320"/>
                      <a:pt x="22078" y="53239"/>
                      <a:pt x="21585" y="52864"/>
                    </a:cubicBezTo>
                    <a:cubicBezTo>
                      <a:pt x="21200" y="52572"/>
                      <a:pt x="20978" y="52135"/>
                      <a:pt x="20924" y="51569"/>
                    </a:cubicBezTo>
                    <a:cubicBezTo>
                      <a:pt x="20852" y="50817"/>
                      <a:pt x="20675" y="49370"/>
                      <a:pt x="20468" y="47694"/>
                    </a:cubicBezTo>
                    <a:cubicBezTo>
                      <a:pt x="20015" y="44010"/>
                      <a:pt x="19394" y="38963"/>
                      <a:pt x="19374" y="36964"/>
                    </a:cubicBezTo>
                    <a:cubicBezTo>
                      <a:pt x="19361" y="35820"/>
                      <a:pt x="19217" y="35147"/>
                      <a:pt x="19100" y="34606"/>
                    </a:cubicBezTo>
                    <a:cubicBezTo>
                      <a:pt x="18916" y="33754"/>
                      <a:pt x="18794" y="33190"/>
                      <a:pt x="19336" y="31435"/>
                    </a:cubicBezTo>
                    <a:cubicBezTo>
                      <a:pt x="19570" y="30677"/>
                      <a:pt x="19742" y="30033"/>
                      <a:pt x="19894" y="29464"/>
                    </a:cubicBezTo>
                    <a:cubicBezTo>
                      <a:pt x="20318" y="27872"/>
                      <a:pt x="20552" y="26995"/>
                      <a:pt x="21444" y="26341"/>
                    </a:cubicBezTo>
                    <a:cubicBezTo>
                      <a:pt x="22659" y="25449"/>
                      <a:pt x="22503" y="24184"/>
                      <a:pt x="22267" y="22269"/>
                    </a:cubicBezTo>
                    <a:cubicBezTo>
                      <a:pt x="22192" y="21664"/>
                      <a:pt x="22108" y="20977"/>
                      <a:pt x="22054" y="20208"/>
                    </a:cubicBezTo>
                    <a:cubicBezTo>
                      <a:pt x="21939" y="18582"/>
                      <a:pt x="22000" y="18151"/>
                      <a:pt x="22026" y="17967"/>
                    </a:cubicBezTo>
                    <a:cubicBezTo>
                      <a:pt x="22054" y="17776"/>
                      <a:pt x="22036" y="17737"/>
                      <a:pt x="21923" y="17481"/>
                    </a:cubicBezTo>
                    <a:lnTo>
                      <a:pt x="21814" y="17227"/>
                    </a:lnTo>
                    <a:cubicBezTo>
                      <a:pt x="21282" y="15976"/>
                      <a:pt x="20269" y="15018"/>
                      <a:pt x="19097" y="13908"/>
                    </a:cubicBezTo>
                    <a:cubicBezTo>
                      <a:pt x="17354" y="12260"/>
                      <a:pt x="15187" y="10209"/>
                      <a:pt x="13916" y="6343"/>
                    </a:cubicBezTo>
                    <a:cubicBezTo>
                      <a:pt x="12904" y="3268"/>
                      <a:pt x="11139" y="1280"/>
                      <a:pt x="8671" y="433"/>
                    </a:cubicBezTo>
                    <a:cubicBezTo>
                      <a:pt x="7793" y="131"/>
                      <a:pt x="6870" y="1"/>
                      <a:pt x="5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a:off x="196600" y="2714188"/>
                <a:ext cx="2398300" cy="322225"/>
              </a:xfrm>
              <a:custGeom>
                <a:avLst/>
                <a:gdLst/>
                <a:ahLst/>
                <a:cxnLst/>
                <a:rect l="l" t="t" r="r" b="b"/>
                <a:pathLst>
                  <a:path w="95932" h="12889" extrusionOk="0">
                    <a:moveTo>
                      <a:pt x="10490" y="1"/>
                    </a:moveTo>
                    <a:cubicBezTo>
                      <a:pt x="9467" y="1"/>
                      <a:pt x="8365" y="262"/>
                      <a:pt x="7036" y="819"/>
                    </a:cubicBezTo>
                    <a:cubicBezTo>
                      <a:pt x="2367" y="2776"/>
                      <a:pt x="1" y="8025"/>
                      <a:pt x="1647" y="12771"/>
                    </a:cubicBezTo>
                    <a:cubicBezTo>
                      <a:pt x="1672" y="12843"/>
                      <a:pt x="1740" y="12888"/>
                      <a:pt x="1813" y="12888"/>
                    </a:cubicBezTo>
                    <a:cubicBezTo>
                      <a:pt x="1832" y="12888"/>
                      <a:pt x="1851" y="12885"/>
                      <a:pt x="1869" y="12879"/>
                    </a:cubicBezTo>
                    <a:cubicBezTo>
                      <a:pt x="1960" y="12847"/>
                      <a:pt x="2009" y="12747"/>
                      <a:pt x="1977" y="12656"/>
                    </a:cubicBezTo>
                    <a:cubicBezTo>
                      <a:pt x="391" y="8085"/>
                      <a:pt x="2673" y="3027"/>
                      <a:pt x="7171" y="1141"/>
                    </a:cubicBezTo>
                    <a:cubicBezTo>
                      <a:pt x="8448" y="606"/>
                      <a:pt x="9500" y="350"/>
                      <a:pt x="10471" y="350"/>
                    </a:cubicBezTo>
                    <a:cubicBezTo>
                      <a:pt x="10510" y="350"/>
                      <a:pt x="10549" y="351"/>
                      <a:pt x="10588" y="352"/>
                    </a:cubicBezTo>
                    <a:cubicBezTo>
                      <a:pt x="12408" y="384"/>
                      <a:pt x="13846" y="1524"/>
                      <a:pt x="15130" y="2751"/>
                    </a:cubicBezTo>
                    <a:cubicBezTo>
                      <a:pt x="15516" y="3120"/>
                      <a:pt x="15896" y="3508"/>
                      <a:pt x="16262" y="3884"/>
                    </a:cubicBezTo>
                    <a:cubicBezTo>
                      <a:pt x="16831" y="4467"/>
                      <a:pt x="17420" y="5071"/>
                      <a:pt x="18052" y="5619"/>
                    </a:cubicBezTo>
                    <a:cubicBezTo>
                      <a:pt x="18624" y="6115"/>
                      <a:pt x="19254" y="6618"/>
                      <a:pt x="19994" y="6937"/>
                    </a:cubicBezTo>
                    <a:cubicBezTo>
                      <a:pt x="20464" y="7139"/>
                      <a:pt x="20953" y="7240"/>
                      <a:pt x="21435" y="7240"/>
                    </a:cubicBezTo>
                    <a:cubicBezTo>
                      <a:pt x="21901" y="7240"/>
                      <a:pt x="22362" y="7146"/>
                      <a:pt x="22796" y="6957"/>
                    </a:cubicBezTo>
                    <a:cubicBezTo>
                      <a:pt x="23436" y="6677"/>
                      <a:pt x="24065" y="6395"/>
                      <a:pt x="24686" y="6117"/>
                    </a:cubicBezTo>
                    <a:cubicBezTo>
                      <a:pt x="27931" y="4659"/>
                      <a:pt x="31013" y="3271"/>
                      <a:pt x="33891" y="3271"/>
                    </a:cubicBezTo>
                    <a:cubicBezTo>
                      <a:pt x="34204" y="3271"/>
                      <a:pt x="34514" y="3287"/>
                      <a:pt x="34823" y="3322"/>
                    </a:cubicBezTo>
                    <a:cubicBezTo>
                      <a:pt x="37887" y="3663"/>
                      <a:pt x="40388" y="5142"/>
                      <a:pt x="42807" y="6574"/>
                    </a:cubicBezTo>
                    <a:cubicBezTo>
                      <a:pt x="43318" y="6877"/>
                      <a:pt x="43827" y="7178"/>
                      <a:pt x="44338" y="7467"/>
                    </a:cubicBezTo>
                    <a:cubicBezTo>
                      <a:pt x="45599" y="8180"/>
                      <a:pt x="46906" y="8536"/>
                      <a:pt x="48222" y="8536"/>
                    </a:cubicBezTo>
                    <a:cubicBezTo>
                      <a:pt x="49463" y="8536"/>
                      <a:pt x="50712" y="8219"/>
                      <a:pt x="51935" y="7584"/>
                    </a:cubicBezTo>
                    <a:cubicBezTo>
                      <a:pt x="52508" y="7287"/>
                      <a:pt x="53079" y="6977"/>
                      <a:pt x="53653" y="6666"/>
                    </a:cubicBezTo>
                    <a:cubicBezTo>
                      <a:pt x="56580" y="5076"/>
                      <a:pt x="59589" y="3442"/>
                      <a:pt x="63079" y="3442"/>
                    </a:cubicBezTo>
                    <a:cubicBezTo>
                      <a:pt x="63902" y="3442"/>
                      <a:pt x="64751" y="3532"/>
                      <a:pt x="65632" y="3736"/>
                    </a:cubicBezTo>
                    <a:cubicBezTo>
                      <a:pt x="67388" y="4140"/>
                      <a:pt x="68901" y="4922"/>
                      <a:pt x="70504" y="5747"/>
                    </a:cubicBezTo>
                    <a:cubicBezTo>
                      <a:pt x="71302" y="6159"/>
                      <a:pt x="72127" y="6584"/>
                      <a:pt x="72981" y="6956"/>
                    </a:cubicBezTo>
                    <a:cubicBezTo>
                      <a:pt x="73455" y="7163"/>
                      <a:pt x="73914" y="7254"/>
                      <a:pt x="74359" y="7254"/>
                    </a:cubicBezTo>
                    <a:cubicBezTo>
                      <a:pt x="76243" y="7254"/>
                      <a:pt x="77879" y="5615"/>
                      <a:pt x="79358" y="4137"/>
                    </a:cubicBezTo>
                    <a:cubicBezTo>
                      <a:pt x="79867" y="3628"/>
                      <a:pt x="80347" y="3147"/>
                      <a:pt x="80817" y="2753"/>
                    </a:cubicBezTo>
                    <a:cubicBezTo>
                      <a:pt x="82574" y="1276"/>
                      <a:pt x="84265" y="548"/>
                      <a:pt x="85997" y="548"/>
                    </a:cubicBezTo>
                    <a:cubicBezTo>
                      <a:pt x="86902" y="548"/>
                      <a:pt x="87817" y="746"/>
                      <a:pt x="88759" y="1141"/>
                    </a:cubicBezTo>
                    <a:cubicBezTo>
                      <a:pt x="93258" y="3027"/>
                      <a:pt x="95540" y="8085"/>
                      <a:pt x="93954" y="12656"/>
                    </a:cubicBezTo>
                    <a:cubicBezTo>
                      <a:pt x="93923" y="12747"/>
                      <a:pt x="93971" y="12847"/>
                      <a:pt x="94062" y="12879"/>
                    </a:cubicBezTo>
                    <a:cubicBezTo>
                      <a:pt x="94081" y="12885"/>
                      <a:pt x="94101" y="12888"/>
                      <a:pt x="94119" y="12888"/>
                    </a:cubicBezTo>
                    <a:cubicBezTo>
                      <a:pt x="94192" y="12888"/>
                      <a:pt x="94260" y="12843"/>
                      <a:pt x="94284" y="12771"/>
                    </a:cubicBezTo>
                    <a:cubicBezTo>
                      <a:pt x="95931" y="8027"/>
                      <a:pt x="93564" y="2776"/>
                      <a:pt x="88895" y="819"/>
                    </a:cubicBezTo>
                    <a:cubicBezTo>
                      <a:pt x="87903" y="403"/>
                      <a:pt x="86939" y="193"/>
                      <a:pt x="85987" y="193"/>
                    </a:cubicBezTo>
                    <a:cubicBezTo>
                      <a:pt x="84180" y="193"/>
                      <a:pt x="82417" y="950"/>
                      <a:pt x="80591" y="2485"/>
                    </a:cubicBezTo>
                    <a:cubicBezTo>
                      <a:pt x="80110" y="2890"/>
                      <a:pt x="79625" y="3375"/>
                      <a:pt x="79110" y="3890"/>
                    </a:cubicBezTo>
                    <a:cubicBezTo>
                      <a:pt x="77684" y="5317"/>
                      <a:pt x="76101" y="6898"/>
                      <a:pt x="74342" y="6898"/>
                    </a:cubicBezTo>
                    <a:cubicBezTo>
                      <a:pt x="73944" y="6898"/>
                      <a:pt x="73537" y="6817"/>
                      <a:pt x="73121" y="6635"/>
                    </a:cubicBezTo>
                    <a:cubicBezTo>
                      <a:pt x="72277" y="6268"/>
                      <a:pt x="71458" y="5846"/>
                      <a:pt x="70664" y="5436"/>
                    </a:cubicBezTo>
                    <a:cubicBezTo>
                      <a:pt x="69113" y="4636"/>
                      <a:pt x="67509" y="3810"/>
                      <a:pt x="65710" y="3395"/>
                    </a:cubicBezTo>
                    <a:cubicBezTo>
                      <a:pt x="64797" y="3184"/>
                      <a:pt x="63918" y="3090"/>
                      <a:pt x="63069" y="3090"/>
                    </a:cubicBezTo>
                    <a:cubicBezTo>
                      <a:pt x="59504" y="3090"/>
                      <a:pt x="56454" y="4747"/>
                      <a:pt x="53486" y="6358"/>
                    </a:cubicBezTo>
                    <a:cubicBezTo>
                      <a:pt x="52914" y="6668"/>
                      <a:pt x="52344" y="6978"/>
                      <a:pt x="51773" y="7274"/>
                    </a:cubicBezTo>
                    <a:cubicBezTo>
                      <a:pt x="50586" y="7890"/>
                      <a:pt x="49400" y="8198"/>
                      <a:pt x="48221" y="8198"/>
                    </a:cubicBezTo>
                    <a:cubicBezTo>
                      <a:pt x="46972" y="8198"/>
                      <a:pt x="45732" y="7853"/>
                      <a:pt x="44510" y="7162"/>
                    </a:cubicBezTo>
                    <a:cubicBezTo>
                      <a:pt x="44001" y="6874"/>
                      <a:pt x="43493" y="6575"/>
                      <a:pt x="42984" y="6273"/>
                    </a:cubicBezTo>
                    <a:cubicBezTo>
                      <a:pt x="40534" y="4823"/>
                      <a:pt x="38000" y="3324"/>
                      <a:pt x="34862" y="2975"/>
                    </a:cubicBezTo>
                    <a:cubicBezTo>
                      <a:pt x="34541" y="2939"/>
                      <a:pt x="34219" y="2922"/>
                      <a:pt x="33895" y="2922"/>
                    </a:cubicBezTo>
                    <a:cubicBezTo>
                      <a:pt x="30943" y="2922"/>
                      <a:pt x="27825" y="4323"/>
                      <a:pt x="24542" y="5797"/>
                    </a:cubicBezTo>
                    <a:cubicBezTo>
                      <a:pt x="23923" y="6076"/>
                      <a:pt x="23294" y="6357"/>
                      <a:pt x="22656" y="6636"/>
                    </a:cubicBezTo>
                    <a:cubicBezTo>
                      <a:pt x="22267" y="6805"/>
                      <a:pt x="21854" y="6890"/>
                      <a:pt x="21435" y="6890"/>
                    </a:cubicBezTo>
                    <a:cubicBezTo>
                      <a:pt x="20999" y="6890"/>
                      <a:pt x="20558" y="6798"/>
                      <a:pt x="20133" y="6616"/>
                    </a:cubicBezTo>
                    <a:cubicBezTo>
                      <a:pt x="19437" y="6316"/>
                      <a:pt x="18831" y="5832"/>
                      <a:pt x="18281" y="5354"/>
                    </a:cubicBezTo>
                    <a:cubicBezTo>
                      <a:pt x="17661" y="4815"/>
                      <a:pt x="17076" y="4217"/>
                      <a:pt x="16513" y="3639"/>
                    </a:cubicBezTo>
                    <a:cubicBezTo>
                      <a:pt x="16143" y="3261"/>
                      <a:pt x="15762" y="2870"/>
                      <a:pt x="15372" y="2497"/>
                    </a:cubicBezTo>
                    <a:cubicBezTo>
                      <a:pt x="14037" y="1222"/>
                      <a:pt x="12534" y="36"/>
                      <a:pt x="10595" y="1"/>
                    </a:cubicBezTo>
                    <a:cubicBezTo>
                      <a:pt x="10560" y="1"/>
                      <a:pt x="10525" y="1"/>
                      <a:pt x="10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a:off x="1595625" y="2846588"/>
                <a:ext cx="872400" cy="477300"/>
              </a:xfrm>
              <a:custGeom>
                <a:avLst/>
                <a:gdLst/>
                <a:ahLst/>
                <a:cxnLst/>
                <a:rect l="l" t="t" r="r" b="b"/>
                <a:pathLst>
                  <a:path w="34896" h="19092" extrusionOk="0">
                    <a:moveTo>
                      <a:pt x="30095" y="1"/>
                    </a:moveTo>
                    <a:cubicBezTo>
                      <a:pt x="29298" y="1"/>
                      <a:pt x="28489" y="281"/>
                      <a:pt x="27722" y="829"/>
                    </a:cubicBezTo>
                    <a:cubicBezTo>
                      <a:pt x="26761" y="1516"/>
                      <a:pt x="25853" y="2291"/>
                      <a:pt x="24974" y="3040"/>
                    </a:cubicBezTo>
                    <a:cubicBezTo>
                      <a:pt x="23309" y="4459"/>
                      <a:pt x="21736" y="5799"/>
                      <a:pt x="19787" y="6656"/>
                    </a:cubicBezTo>
                    <a:cubicBezTo>
                      <a:pt x="18921" y="7036"/>
                      <a:pt x="18196" y="7186"/>
                      <a:pt x="17539" y="7186"/>
                    </a:cubicBezTo>
                    <a:cubicBezTo>
                      <a:pt x="16466" y="7186"/>
                      <a:pt x="15575" y="6784"/>
                      <a:pt x="14550" y="6322"/>
                    </a:cubicBezTo>
                    <a:cubicBezTo>
                      <a:pt x="13309" y="5762"/>
                      <a:pt x="11903" y="5129"/>
                      <a:pt x="9806" y="5122"/>
                    </a:cubicBezTo>
                    <a:cubicBezTo>
                      <a:pt x="8605" y="5319"/>
                      <a:pt x="7664" y="5630"/>
                      <a:pt x="7009" y="6048"/>
                    </a:cubicBezTo>
                    <a:cubicBezTo>
                      <a:pt x="5607" y="6944"/>
                      <a:pt x="4879" y="8927"/>
                      <a:pt x="4036" y="11223"/>
                    </a:cubicBezTo>
                    <a:cubicBezTo>
                      <a:pt x="3142" y="13659"/>
                      <a:pt x="2129" y="16420"/>
                      <a:pt x="63" y="18802"/>
                    </a:cubicBezTo>
                    <a:cubicBezTo>
                      <a:pt x="0" y="18875"/>
                      <a:pt x="7" y="18985"/>
                      <a:pt x="80" y="19049"/>
                    </a:cubicBezTo>
                    <a:cubicBezTo>
                      <a:pt x="114" y="19077"/>
                      <a:pt x="154" y="19092"/>
                      <a:pt x="195" y="19092"/>
                    </a:cubicBezTo>
                    <a:cubicBezTo>
                      <a:pt x="245" y="19092"/>
                      <a:pt x="293" y="19071"/>
                      <a:pt x="328" y="19030"/>
                    </a:cubicBezTo>
                    <a:cubicBezTo>
                      <a:pt x="2435" y="16601"/>
                      <a:pt x="3460" y="13808"/>
                      <a:pt x="4365" y="11343"/>
                    </a:cubicBezTo>
                    <a:cubicBezTo>
                      <a:pt x="5185" y="9107"/>
                      <a:pt x="5895" y="7175"/>
                      <a:pt x="7198" y="6344"/>
                    </a:cubicBezTo>
                    <a:cubicBezTo>
                      <a:pt x="7812" y="5951"/>
                      <a:pt x="8708" y="5656"/>
                      <a:pt x="9832" y="5469"/>
                    </a:cubicBezTo>
                    <a:cubicBezTo>
                      <a:pt x="11827" y="5478"/>
                      <a:pt x="13197" y="6096"/>
                      <a:pt x="14405" y="6641"/>
                    </a:cubicBezTo>
                    <a:cubicBezTo>
                      <a:pt x="15441" y="7108"/>
                      <a:pt x="16388" y="7535"/>
                      <a:pt x="17539" y="7535"/>
                    </a:cubicBezTo>
                    <a:cubicBezTo>
                      <a:pt x="18238" y="7535"/>
                      <a:pt x="19012" y="7378"/>
                      <a:pt x="19927" y="6976"/>
                    </a:cubicBezTo>
                    <a:cubicBezTo>
                      <a:pt x="21923" y="6099"/>
                      <a:pt x="23590" y="4679"/>
                      <a:pt x="25201" y="3307"/>
                    </a:cubicBezTo>
                    <a:cubicBezTo>
                      <a:pt x="26074" y="2562"/>
                      <a:pt x="26977" y="1792"/>
                      <a:pt x="27927" y="1113"/>
                    </a:cubicBezTo>
                    <a:cubicBezTo>
                      <a:pt x="28631" y="609"/>
                      <a:pt x="29370" y="351"/>
                      <a:pt x="30094" y="351"/>
                    </a:cubicBezTo>
                    <a:cubicBezTo>
                      <a:pt x="30309" y="351"/>
                      <a:pt x="30522" y="374"/>
                      <a:pt x="30733" y="419"/>
                    </a:cubicBezTo>
                    <a:cubicBezTo>
                      <a:pt x="31688" y="625"/>
                      <a:pt x="32513" y="1290"/>
                      <a:pt x="33122" y="2342"/>
                    </a:cubicBezTo>
                    <a:cubicBezTo>
                      <a:pt x="34471" y="4676"/>
                      <a:pt x="32984" y="6626"/>
                      <a:pt x="32921" y="6708"/>
                    </a:cubicBezTo>
                    <a:cubicBezTo>
                      <a:pt x="32861" y="6784"/>
                      <a:pt x="32874" y="6894"/>
                      <a:pt x="32950" y="6953"/>
                    </a:cubicBezTo>
                    <a:cubicBezTo>
                      <a:pt x="32982" y="6979"/>
                      <a:pt x="33020" y="6991"/>
                      <a:pt x="33058" y="6991"/>
                    </a:cubicBezTo>
                    <a:cubicBezTo>
                      <a:pt x="33110" y="6991"/>
                      <a:pt x="33161" y="6968"/>
                      <a:pt x="33196" y="6924"/>
                    </a:cubicBezTo>
                    <a:cubicBezTo>
                      <a:pt x="33212" y="6902"/>
                      <a:pt x="34895" y="4710"/>
                      <a:pt x="33425" y="2167"/>
                    </a:cubicBezTo>
                    <a:cubicBezTo>
                      <a:pt x="32766" y="1027"/>
                      <a:pt x="31860" y="304"/>
                      <a:pt x="30807" y="76"/>
                    </a:cubicBezTo>
                    <a:cubicBezTo>
                      <a:pt x="30571" y="26"/>
                      <a:pt x="30333" y="1"/>
                      <a:pt x="30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a:off x="341275" y="2846438"/>
                <a:ext cx="857000" cy="489175"/>
              </a:xfrm>
              <a:custGeom>
                <a:avLst/>
                <a:gdLst/>
                <a:ahLst/>
                <a:cxnLst/>
                <a:rect l="l" t="t" r="r" b="b"/>
                <a:pathLst>
                  <a:path w="34280" h="19567" extrusionOk="0">
                    <a:moveTo>
                      <a:pt x="4091" y="1"/>
                    </a:moveTo>
                    <a:cubicBezTo>
                      <a:pt x="2669" y="1"/>
                      <a:pt x="1348" y="842"/>
                      <a:pt x="750" y="2190"/>
                    </a:cubicBezTo>
                    <a:cubicBezTo>
                      <a:pt x="0" y="3876"/>
                      <a:pt x="865" y="6102"/>
                      <a:pt x="903" y="6197"/>
                    </a:cubicBezTo>
                    <a:cubicBezTo>
                      <a:pt x="930" y="6265"/>
                      <a:pt x="996" y="6307"/>
                      <a:pt x="1066" y="6307"/>
                    </a:cubicBezTo>
                    <a:cubicBezTo>
                      <a:pt x="1087" y="6307"/>
                      <a:pt x="1109" y="6303"/>
                      <a:pt x="1130" y="6295"/>
                    </a:cubicBezTo>
                    <a:cubicBezTo>
                      <a:pt x="1219" y="6259"/>
                      <a:pt x="1263" y="6158"/>
                      <a:pt x="1228" y="6068"/>
                    </a:cubicBezTo>
                    <a:cubicBezTo>
                      <a:pt x="1219" y="6047"/>
                      <a:pt x="380" y="3882"/>
                      <a:pt x="1069" y="2332"/>
                    </a:cubicBezTo>
                    <a:cubicBezTo>
                      <a:pt x="1611" y="1113"/>
                      <a:pt x="2805" y="351"/>
                      <a:pt x="4091" y="351"/>
                    </a:cubicBezTo>
                    <a:cubicBezTo>
                      <a:pt x="4274" y="351"/>
                      <a:pt x="4458" y="366"/>
                      <a:pt x="4642" y="398"/>
                    </a:cubicBezTo>
                    <a:cubicBezTo>
                      <a:pt x="5953" y="621"/>
                      <a:pt x="7131" y="1736"/>
                      <a:pt x="8170" y="2719"/>
                    </a:cubicBezTo>
                    <a:cubicBezTo>
                      <a:pt x="8359" y="2897"/>
                      <a:pt x="8544" y="3072"/>
                      <a:pt x="8727" y="3240"/>
                    </a:cubicBezTo>
                    <a:cubicBezTo>
                      <a:pt x="8732" y="3283"/>
                      <a:pt x="8752" y="3323"/>
                      <a:pt x="8785" y="3352"/>
                    </a:cubicBezTo>
                    <a:cubicBezTo>
                      <a:pt x="10201" y="4614"/>
                      <a:pt x="11941" y="6033"/>
                      <a:pt x="14103" y="6982"/>
                    </a:cubicBezTo>
                    <a:cubicBezTo>
                      <a:pt x="15017" y="7384"/>
                      <a:pt x="15791" y="7541"/>
                      <a:pt x="16490" y="7541"/>
                    </a:cubicBezTo>
                    <a:cubicBezTo>
                      <a:pt x="17641" y="7541"/>
                      <a:pt x="18588" y="7114"/>
                      <a:pt x="19623" y="6647"/>
                    </a:cubicBezTo>
                    <a:cubicBezTo>
                      <a:pt x="20820" y="6108"/>
                      <a:pt x="22176" y="5496"/>
                      <a:pt x="24106" y="5474"/>
                    </a:cubicBezTo>
                    <a:cubicBezTo>
                      <a:pt x="25259" y="5664"/>
                      <a:pt x="26155" y="5957"/>
                      <a:pt x="26768" y="6350"/>
                    </a:cubicBezTo>
                    <a:cubicBezTo>
                      <a:pt x="28048" y="7167"/>
                      <a:pt x="28817" y="9232"/>
                      <a:pt x="29706" y="11622"/>
                    </a:cubicBezTo>
                    <a:cubicBezTo>
                      <a:pt x="30695" y="14277"/>
                      <a:pt x="31815" y="17286"/>
                      <a:pt x="33960" y="19512"/>
                    </a:cubicBezTo>
                    <a:cubicBezTo>
                      <a:pt x="33995" y="19548"/>
                      <a:pt x="34040" y="19567"/>
                      <a:pt x="34086" y="19567"/>
                    </a:cubicBezTo>
                    <a:cubicBezTo>
                      <a:pt x="34130" y="19567"/>
                      <a:pt x="34173" y="19550"/>
                      <a:pt x="34207" y="19518"/>
                    </a:cubicBezTo>
                    <a:cubicBezTo>
                      <a:pt x="34277" y="19451"/>
                      <a:pt x="34279" y="19340"/>
                      <a:pt x="34212" y="19270"/>
                    </a:cubicBezTo>
                    <a:cubicBezTo>
                      <a:pt x="32118" y="17097"/>
                      <a:pt x="31011" y="14123"/>
                      <a:pt x="30035" y="11500"/>
                    </a:cubicBezTo>
                    <a:cubicBezTo>
                      <a:pt x="29123" y="9051"/>
                      <a:pt x="28335" y="6935"/>
                      <a:pt x="26955" y="6055"/>
                    </a:cubicBezTo>
                    <a:cubicBezTo>
                      <a:pt x="26302" y="5637"/>
                      <a:pt x="25363" y="5326"/>
                      <a:pt x="24133" y="5127"/>
                    </a:cubicBezTo>
                    <a:cubicBezTo>
                      <a:pt x="22098" y="5147"/>
                      <a:pt x="20708" y="5776"/>
                      <a:pt x="19480" y="6329"/>
                    </a:cubicBezTo>
                    <a:cubicBezTo>
                      <a:pt x="18455" y="6791"/>
                      <a:pt x="17564" y="7193"/>
                      <a:pt x="16492" y="7193"/>
                    </a:cubicBezTo>
                    <a:cubicBezTo>
                      <a:pt x="15834" y="7193"/>
                      <a:pt x="15109" y="7042"/>
                      <a:pt x="14243" y="6662"/>
                    </a:cubicBezTo>
                    <a:cubicBezTo>
                      <a:pt x="12174" y="5753"/>
                      <a:pt x="10492" y="4398"/>
                      <a:pt x="9113" y="3175"/>
                    </a:cubicBezTo>
                    <a:cubicBezTo>
                      <a:pt x="9108" y="3134"/>
                      <a:pt x="9088" y="3095"/>
                      <a:pt x="9056" y="3066"/>
                    </a:cubicBezTo>
                    <a:cubicBezTo>
                      <a:pt x="8845" y="2875"/>
                      <a:pt x="8630" y="2672"/>
                      <a:pt x="8411" y="2464"/>
                    </a:cubicBezTo>
                    <a:cubicBezTo>
                      <a:pt x="7335" y="1448"/>
                      <a:pt x="6117" y="295"/>
                      <a:pt x="4701" y="53"/>
                    </a:cubicBezTo>
                    <a:cubicBezTo>
                      <a:pt x="4497" y="18"/>
                      <a:pt x="4293" y="1"/>
                      <a:pt x="4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6"/>
              <p:cNvSpPr/>
              <p:nvPr/>
            </p:nvSpPr>
            <p:spPr>
              <a:xfrm>
                <a:off x="238475" y="3056888"/>
                <a:ext cx="382450" cy="396825"/>
              </a:xfrm>
              <a:custGeom>
                <a:avLst/>
                <a:gdLst/>
                <a:ahLst/>
                <a:cxnLst/>
                <a:rect l="l" t="t" r="r" b="b"/>
                <a:pathLst>
                  <a:path w="15298" h="15873" extrusionOk="0">
                    <a:moveTo>
                      <a:pt x="9547" y="1"/>
                    </a:moveTo>
                    <a:cubicBezTo>
                      <a:pt x="9493" y="1"/>
                      <a:pt x="9439" y="26"/>
                      <a:pt x="9405" y="73"/>
                    </a:cubicBezTo>
                    <a:cubicBezTo>
                      <a:pt x="9348" y="151"/>
                      <a:pt x="9365" y="260"/>
                      <a:pt x="9443" y="318"/>
                    </a:cubicBezTo>
                    <a:cubicBezTo>
                      <a:pt x="11357" y="1708"/>
                      <a:pt x="12774" y="3934"/>
                      <a:pt x="14182" y="7761"/>
                    </a:cubicBezTo>
                    <a:cubicBezTo>
                      <a:pt x="14929" y="9796"/>
                      <a:pt x="14525" y="12418"/>
                      <a:pt x="13219" y="13997"/>
                    </a:cubicBezTo>
                    <a:cubicBezTo>
                      <a:pt x="12615" y="14727"/>
                      <a:pt x="11587" y="15523"/>
                      <a:pt x="9973" y="15523"/>
                    </a:cubicBezTo>
                    <a:cubicBezTo>
                      <a:pt x="9696" y="15523"/>
                      <a:pt x="9402" y="15499"/>
                      <a:pt x="9089" y="15448"/>
                    </a:cubicBezTo>
                    <a:cubicBezTo>
                      <a:pt x="4648" y="14716"/>
                      <a:pt x="915" y="8450"/>
                      <a:pt x="362" y="5281"/>
                    </a:cubicBezTo>
                    <a:cubicBezTo>
                      <a:pt x="347" y="5197"/>
                      <a:pt x="275" y="5136"/>
                      <a:pt x="193" y="5136"/>
                    </a:cubicBezTo>
                    <a:cubicBezTo>
                      <a:pt x="182" y="5136"/>
                      <a:pt x="171" y="5137"/>
                      <a:pt x="159" y="5139"/>
                    </a:cubicBezTo>
                    <a:cubicBezTo>
                      <a:pt x="64" y="5155"/>
                      <a:pt x="0" y="5246"/>
                      <a:pt x="17" y="5342"/>
                    </a:cubicBezTo>
                    <a:cubicBezTo>
                      <a:pt x="564" y="8474"/>
                      <a:pt x="4242" y="15003"/>
                      <a:pt x="9032" y="15793"/>
                    </a:cubicBezTo>
                    <a:cubicBezTo>
                      <a:pt x="9367" y="15848"/>
                      <a:pt x="9685" y="15873"/>
                      <a:pt x="9982" y="15873"/>
                    </a:cubicBezTo>
                    <a:cubicBezTo>
                      <a:pt x="11723" y="15873"/>
                      <a:pt x="12835" y="15010"/>
                      <a:pt x="13489" y="14220"/>
                    </a:cubicBezTo>
                    <a:cubicBezTo>
                      <a:pt x="14869" y="12551"/>
                      <a:pt x="15298" y="9784"/>
                      <a:pt x="14509" y="7640"/>
                    </a:cubicBezTo>
                    <a:cubicBezTo>
                      <a:pt x="13077" y="3743"/>
                      <a:pt x="11623" y="1469"/>
                      <a:pt x="9650" y="34"/>
                    </a:cubicBezTo>
                    <a:cubicBezTo>
                      <a:pt x="9619" y="12"/>
                      <a:pt x="9583" y="1"/>
                      <a:pt x="9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208850" y="2994488"/>
                <a:ext cx="329875" cy="292375"/>
              </a:xfrm>
              <a:custGeom>
                <a:avLst/>
                <a:gdLst/>
                <a:ahLst/>
                <a:cxnLst/>
                <a:rect l="l" t="t" r="r" b="b"/>
                <a:pathLst>
                  <a:path w="13195" h="11695" extrusionOk="0">
                    <a:moveTo>
                      <a:pt x="6971" y="0"/>
                    </a:moveTo>
                    <a:cubicBezTo>
                      <a:pt x="6762" y="0"/>
                      <a:pt x="6552" y="12"/>
                      <a:pt x="6343" y="36"/>
                    </a:cubicBezTo>
                    <a:cubicBezTo>
                      <a:pt x="6246" y="48"/>
                      <a:pt x="6177" y="134"/>
                      <a:pt x="6189" y="230"/>
                    </a:cubicBezTo>
                    <a:cubicBezTo>
                      <a:pt x="6198" y="321"/>
                      <a:pt x="6278" y="385"/>
                      <a:pt x="6366" y="385"/>
                    </a:cubicBezTo>
                    <a:cubicBezTo>
                      <a:pt x="6371" y="385"/>
                      <a:pt x="6376" y="385"/>
                      <a:pt x="6382" y="384"/>
                    </a:cubicBezTo>
                    <a:cubicBezTo>
                      <a:pt x="6579" y="362"/>
                      <a:pt x="6776" y="350"/>
                      <a:pt x="6973" y="350"/>
                    </a:cubicBezTo>
                    <a:cubicBezTo>
                      <a:pt x="8530" y="350"/>
                      <a:pt x="10054" y="1055"/>
                      <a:pt x="11230" y="2334"/>
                    </a:cubicBezTo>
                    <a:cubicBezTo>
                      <a:pt x="12560" y="3779"/>
                      <a:pt x="12698" y="4425"/>
                      <a:pt x="12585" y="4565"/>
                    </a:cubicBezTo>
                    <a:cubicBezTo>
                      <a:pt x="12563" y="4593"/>
                      <a:pt x="12517" y="4607"/>
                      <a:pt x="12456" y="4607"/>
                    </a:cubicBezTo>
                    <a:cubicBezTo>
                      <a:pt x="12357" y="4607"/>
                      <a:pt x="12217" y="4569"/>
                      <a:pt x="12072" y="4484"/>
                    </a:cubicBezTo>
                    <a:cubicBezTo>
                      <a:pt x="11930" y="4401"/>
                      <a:pt x="11735" y="4276"/>
                      <a:pt x="11511" y="4132"/>
                    </a:cubicBezTo>
                    <a:cubicBezTo>
                      <a:pt x="10425" y="3434"/>
                      <a:pt x="9517" y="2884"/>
                      <a:pt x="8985" y="2884"/>
                    </a:cubicBezTo>
                    <a:cubicBezTo>
                      <a:pt x="8819" y="2884"/>
                      <a:pt x="8690" y="2938"/>
                      <a:pt x="8604" y="3057"/>
                    </a:cubicBezTo>
                    <a:cubicBezTo>
                      <a:pt x="8501" y="3200"/>
                      <a:pt x="8575" y="3403"/>
                      <a:pt x="8847" y="4087"/>
                    </a:cubicBezTo>
                    <a:cubicBezTo>
                      <a:pt x="9181" y="4926"/>
                      <a:pt x="9802" y="6486"/>
                      <a:pt x="9266" y="6876"/>
                    </a:cubicBezTo>
                    <a:cubicBezTo>
                      <a:pt x="9240" y="6894"/>
                      <a:pt x="9208" y="6903"/>
                      <a:pt x="9170" y="6903"/>
                    </a:cubicBezTo>
                    <a:cubicBezTo>
                      <a:pt x="8865" y="6903"/>
                      <a:pt x="8189" y="6349"/>
                      <a:pt x="7725" y="5969"/>
                    </a:cubicBezTo>
                    <a:cubicBezTo>
                      <a:pt x="7063" y="5428"/>
                      <a:pt x="6609" y="5073"/>
                      <a:pt x="6272" y="5073"/>
                    </a:cubicBezTo>
                    <a:cubicBezTo>
                      <a:pt x="6218" y="5073"/>
                      <a:pt x="6167" y="5082"/>
                      <a:pt x="6119" y="5101"/>
                    </a:cubicBezTo>
                    <a:cubicBezTo>
                      <a:pt x="5725" y="5258"/>
                      <a:pt x="5876" y="5904"/>
                      <a:pt x="6087" y="6799"/>
                    </a:cubicBezTo>
                    <a:cubicBezTo>
                      <a:pt x="6290" y="7660"/>
                      <a:pt x="6569" y="8840"/>
                      <a:pt x="6128" y="9159"/>
                    </a:cubicBezTo>
                    <a:cubicBezTo>
                      <a:pt x="6075" y="9199"/>
                      <a:pt x="6023" y="9217"/>
                      <a:pt x="5966" y="9217"/>
                    </a:cubicBezTo>
                    <a:cubicBezTo>
                      <a:pt x="5949" y="9217"/>
                      <a:pt x="5931" y="9216"/>
                      <a:pt x="5913" y="9212"/>
                    </a:cubicBezTo>
                    <a:cubicBezTo>
                      <a:pt x="5520" y="9141"/>
                      <a:pt x="5011" y="8365"/>
                      <a:pt x="4602" y="7741"/>
                    </a:cubicBezTo>
                    <a:cubicBezTo>
                      <a:pt x="4166" y="7077"/>
                      <a:pt x="3841" y="6582"/>
                      <a:pt x="3512" y="6582"/>
                    </a:cubicBezTo>
                    <a:cubicBezTo>
                      <a:pt x="3479" y="6582"/>
                      <a:pt x="3446" y="6587"/>
                      <a:pt x="3413" y="6597"/>
                    </a:cubicBezTo>
                    <a:cubicBezTo>
                      <a:pt x="2936" y="6745"/>
                      <a:pt x="3030" y="7780"/>
                      <a:pt x="3223" y="9455"/>
                    </a:cubicBezTo>
                    <a:cubicBezTo>
                      <a:pt x="3301" y="10135"/>
                      <a:pt x="3375" y="10777"/>
                      <a:pt x="3339" y="11067"/>
                    </a:cubicBezTo>
                    <a:cubicBezTo>
                      <a:pt x="3321" y="11210"/>
                      <a:pt x="3255" y="11323"/>
                      <a:pt x="3179" y="11341"/>
                    </a:cubicBezTo>
                    <a:cubicBezTo>
                      <a:pt x="3172" y="11342"/>
                      <a:pt x="3164" y="11343"/>
                      <a:pt x="3155" y="11343"/>
                    </a:cubicBezTo>
                    <a:cubicBezTo>
                      <a:pt x="3042" y="11343"/>
                      <a:pt x="2828" y="11202"/>
                      <a:pt x="2563" y="10787"/>
                    </a:cubicBezTo>
                    <a:cubicBezTo>
                      <a:pt x="2550" y="10766"/>
                      <a:pt x="2523" y="10728"/>
                      <a:pt x="2487" y="10678"/>
                    </a:cubicBezTo>
                    <a:cubicBezTo>
                      <a:pt x="623" y="8065"/>
                      <a:pt x="378" y="5476"/>
                      <a:pt x="1798" y="3390"/>
                    </a:cubicBezTo>
                    <a:cubicBezTo>
                      <a:pt x="1853" y="3310"/>
                      <a:pt x="1832" y="3201"/>
                      <a:pt x="1752" y="3146"/>
                    </a:cubicBezTo>
                    <a:cubicBezTo>
                      <a:pt x="1722" y="3126"/>
                      <a:pt x="1687" y="3116"/>
                      <a:pt x="1653" y="3116"/>
                    </a:cubicBezTo>
                    <a:cubicBezTo>
                      <a:pt x="1598" y="3116"/>
                      <a:pt x="1543" y="3143"/>
                      <a:pt x="1509" y="3193"/>
                    </a:cubicBezTo>
                    <a:cubicBezTo>
                      <a:pt x="0" y="5409"/>
                      <a:pt x="247" y="8139"/>
                      <a:pt x="2202" y="10881"/>
                    </a:cubicBezTo>
                    <a:cubicBezTo>
                      <a:pt x="2234" y="10925"/>
                      <a:pt x="2256" y="10957"/>
                      <a:pt x="2269" y="10975"/>
                    </a:cubicBezTo>
                    <a:cubicBezTo>
                      <a:pt x="2572" y="11453"/>
                      <a:pt x="2868" y="11694"/>
                      <a:pt x="3148" y="11694"/>
                    </a:cubicBezTo>
                    <a:cubicBezTo>
                      <a:pt x="3184" y="11694"/>
                      <a:pt x="3220" y="11690"/>
                      <a:pt x="3256" y="11683"/>
                    </a:cubicBezTo>
                    <a:cubicBezTo>
                      <a:pt x="3484" y="11631"/>
                      <a:pt x="3648" y="11412"/>
                      <a:pt x="3686" y="11111"/>
                    </a:cubicBezTo>
                    <a:cubicBezTo>
                      <a:pt x="3728" y="10779"/>
                      <a:pt x="3655" y="10147"/>
                      <a:pt x="3570" y="9416"/>
                    </a:cubicBezTo>
                    <a:cubicBezTo>
                      <a:pt x="3483" y="8655"/>
                      <a:pt x="3300" y="7073"/>
                      <a:pt x="3510" y="6933"/>
                    </a:cubicBezTo>
                    <a:lnTo>
                      <a:pt x="3510" y="6933"/>
                    </a:lnTo>
                    <a:cubicBezTo>
                      <a:pt x="3659" y="6943"/>
                      <a:pt x="4050" y="7539"/>
                      <a:pt x="4309" y="7934"/>
                    </a:cubicBezTo>
                    <a:cubicBezTo>
                      <a:pt x="4801" y="8684"/>
                      <a:pt x="5310" y="9459"/>
                      <a:pt x="5851" y="9557"/>
                    </a:cubicBezTo>
                    <a:cubicBezTo>
                      <a:pt x="5890" y="9565"/>
                      <a:pt x="5929" y="9568"/>
                      <a:pt x="5967" y="9568"/>
                    </a:cubicBezTo>
                    <a:cubicBezTo>
                      <a:pt x="6097" y="9568"/>
                      <a:pt x="6220" y="9526"/>
                      <a:pt x="6334" y="9443"/>
                    </a:cubicBezTo>
                    <a:cubicBezTo>
                      <a:pt x="6962" y="8986"/>
                      <a:pt x="6678" y="7781"/>
                      <a:pt x="6428" y="6718"/>
                    </a:cubicBezTo>
                    <a:cubicBezTo>
                      <a:pt x="6316" y="6246"/>
                      <a:pt x="6148" y="5533"/>
                      <a:pt x="6248" y="5427"/>
                    </a:cubicBezTo>
                    <a:cubicBezTo>
                      <a:pt x="6259" y="5423"/>
                      <a:pt x="6271" y="5420"/>
                      <a:pt x="6285" y="5420"/>
                    </a:cubicBezTo>
                    <a:cubicBezTo>
                      <a:pt x="6507" y="5420"/>
                      <a:pt x="7123" y="5930"/>
                      <a:pt x="7503" y="6240"/>
                    </a:cubicBezTo>
                    <a:cubicBezTo>
                      <a:pt x="8135" y="6757"/>
                      <a:pt x="8737" y="7250"/>
                      <a:pt x="9181" y="7250"/>
                    </a:cubicBezTo>
                    <a:cubicBezTo>
                      <a:pt x="9288" y="7250"/>
                      <a:pt x="9385" y="7222"/>
                      <a:pt x="9471" y="7159"/>
                    </a:cubicBezTo>
                    <a:cubicBezTo>
                      <a:pt x="10227" y="6610"/>
                      <a:pt x="9592" y="5014"/>
                      <a:pt x="9172" y="3959"/>
                    </a:cubicBezTo>
                    <a:cubicBezTo>
                      <a:pt x="9059" y="3676"/>
                      <a:pt x="8934" y="3361"/>
                      <a:pt x="8913" y="3239"/>
                    </a:cubicBezTo>
                    <a:cubicBezTo>
                      <a:pt x="8934" y="3226"/>
                      <a:pt x="8963" y="3219"/>
                      <a:pt x="9000" y="3219"/>
                    </a:cubicBezTo>
                    <a:cubicBezTo>
                      <a:pt x="9293" y="3219"/>
                      <a:pt x="10071" y="3623"/>
                      <a:pt x="11321" y="4426"/>
                    </a:cubicBezTo>
                    <a:cubicBezTo>
                      <a:pt x="11551" y="4574"/>
                      <a:pt x="11750" y="4702"/>
                      <a:pt x="11895" y="4786"/>
                    </a:cubicBezTo>
                    <a:cubicBezTo>
                      <a:pt x="12090" y="4900"/>
                      <a:pt x="12284" y="4956"/>
                      <a:pt x="12452" y="4956"/>
                    </a:cubicBezTo>
                    <a:cubicBezTo>
                      <a:pt x="12622" y="4956"/>
                      <a:pt x="12766" y="4899"/>
                      <a:pt x="12858" y="4784"/>
                    </a:cubicBezTo>
                    <a:cubicBezTo>
                      <a:pt x="13194" y="4366"/>
                      <a:pt x="12721" y="3437"/>
                      <a:pt x="11488" y="2096"/>
                    </a:cubicBezTo>
                    <a:cubicBezTo>
                      <a:pt x="10244" y="744"/>
                      <a:pt x="8625" y="0"/>
                      <a:pt x="6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2172225" y="3056913"/>
                <a:ext cx="382475" cy="396800"/>
              </a:xfrm>
              <a:custGeom>
                <a:avLst/>
                <a:gdLst/>
                <a:ahLst/>
                <a:cxnLst/>
                <a:rect l="l" t="t" r="r" b="b"/>
                <a:pathLst>
                  <a:path w="15299" h="15872" extrusionOk="0">
                    <a:moveTo>
                      <a:pt x="5751" y="0"/>
                    </a:moveTo>
                    <a:cubicBezTo>
                      <a:pt x="5716" y="0"/>
                      <a:pt x="5680" y="11"/>
                      <a:pt x="5649" y="33"/>
                    </a:cubicBezTo>
                    <a:cubicBezTo>
                      <a:pt x="3675" y="1469"/>
                      <a:pt x="2221" y="3743"/>
                      <a:pt x="788" y="7639"/>
                    </a:cubicBezTo>
                    <a:cubicBezTo>
                      <a:pt x="1" y="9783"/>
                      <a:pt x="430" y="12550"/>
                      <a:pt x="1809" y="14219"/>
                    </a:cubicBezTo>
                    <a:cubicBezTo>
                      <a:pt x="2463" y="15009"/>
                      <a:pt x="3574" y="15872"/>
                      <a:pt x="5312" y="15872"/>
                    </a:cubicBezTo>
                    <a:cubicBezTo>
                      <a:pt x="5313" y="15872"/>
                      <a:pt x="5314" y="15872"/>
                      <a:pt x="5315" y="15872"/>
                    </a:cubicBezTo>
                    <a:cubicBezTo>
                      <a:pt x="5614" y="15872"/>
                      <a:pt x="5930" y="15847"/>
                      <a:pt x="6266" y="15792"/>
                    </a:cubicBezTo>
                    <a:cubicBezTo>
                      <a:pt x="11056" y="15002"/>
                      <a:pt x="14735" y="8473"/>
                      <a:pt x="15281" y="5341"/>
                    </a:cubicBezTo>
                    <a:cubicBezTo>
                      <a:pt x="15298" y="5245"/>
                      <a:pt x="15235" y="5155"/>
                      <a:pt x="15139" y="5138"/>
                    </a:cubicBezTo>
                    <a:cubicBezTo>
                      <a:pt x="15128" y="5136"/>
                      <a:pt x="15117" y="5135"/>
                      <a:pt x="15106" y="5135"/>
                    </a:cubicBezTo>
                    <a:cubicBezTo>
                      <a:pt x="15024" y="5135"/>
                      <a:pt x="14951" y="5196"/>
                      <a:pt x="14937" y="5280"/>
                    </a:cubicBezTo>
                    <a:cubicBezTo>
                      <a:pt x="14384" y="8449"/>
                      <a:pt x="10650" y="14715"/>
                      <a:pt x="6210" y="15447"/>
                    </a:cubicBezTo>
                    <a:cubicBezTo>
                      <a:pt x="5897" y="15498"/>
                      <a:pt x="5602" y="15522"/>
                      <a:pt x="5325" y="15522"/>
                    </a:cubicBezTo>
                    <a:cubicBezTo>
                      <a:pt x="3710" y="15522"/>
                      <a:pt x="2683" y="14726"/>
                      <a:pt x="2079" y="13996"/>
                    </a:cubicBezTo>
                    <a:cubicBezTo>
                      <a:pt x="774" y="12417"/>
                      <a:pt x="370" y="9795"/>
                      <a:pt x="1117" y="7761"/>
                    </a:cubicBezTo>
                    <a:cubicBezTo>
                      <a:pt x="2524" y="3934"/>
                      <a:pt x="3941" y="1708"/>
                      <a:pt x="5854" y="317"/>
                    </a:cubicBezTo>
                    <a:cubicBezTo>
                      <a:pt x="5932" y="260"/>
                      <a:pt x="5950" y="150"/>
                      <a:pt x="5893" y="72"/>
                    </a:cubicBezTo>
                    <a:cubicBezTo>
                      <a:pt x="5859" y="25"/>
                      <a:pt x="5805" y="0"/>
                      <a:pt x="5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2254425" y="2994488"/>
                <a:ext cx="329900" cy="292375"/>
              </a:xfrm>
              <a:custGeom>
                <a:avLst/>
                <a:gdLst/>
                <a:ahLst/>
                <a:cxnLst/>
                <a:rect l="l" t="t" r="r" b="b"/>
                <a:pathLst>
                  <a:path w="13196" h="11695" extrusionOk="0">
                    <a:moveTo>
                      <a:pt x="6224" y="0"/>
                    </a:moveTo>
                    <a:cubicBezTo>
                      <a:pt x="4571" y="0"/>
                      <a:pt x="2952" y="744"/>
                      <a:pt x="1708" y="2096"/>
                    </a:cubicBezTo>
                    <a:cubicBezTo>
                      <a:pt x="475" y="3436"/>
                      <a:pt x="1" y="4365"/>
                      <a:pt x="337" y="4784"/>
                    </a:cubicBezTo>
                    <a:cubicBezTo>
                      <a:pt x="430" y="4899"/>
                      <a:pt x="574" y="4956"/>
                      <a:pt x="743" y="4956"/>
                    </a:cubicBezTo>
                    <a:cubicBezTo>
                      <a:pt x="912" y="4956"/>
                      <a:pt x="1105" y="4900"/>
                      <a:pt x="1300" y="4786"/>
                    </a:cubicBezTo>
                    <a:cubicBezTo>
                      <a:pt x="1444" y="4702"/>
                      <a:pt x="1644" y="4574"/>
                      <a:pt x="1874" y="4426"/>
                    </a:cubicBezTo>
                    <a:cubicBezTo>
                      <a:pt x="3121" y="3624"/>
                      <a:pt x="3899" y="3219"/>
                      <a:pt x="4193" y="3219"/>
                    </a:cubicBezTo>
                    <a:cubicBezTo>
                      <a:pt x="4231" y="3219"/>
                      <a:pt x="4260" y="3225"/>
                      <a:pt x="4282" y="3239"/>
                    </a:cubicBezTo>
                    <a:cubicBezTo>
                      <a:pt x="4261" y="3360"/>
                      <a:pt x="4135" y="3676"/>
                      <a:pt x="4023" y="3958"/>
                    </a:cubicBezTo>
                    <a:cubicBezTo>
                      <a:pt x="3603" y="5013"/>
                      <a:pt x="2968" y="6609"/>
                      <a:pt x="3724" y="7159"/>
                    </a:cubicBezTo>
                    <a:cubicBezTo>
                      <a:pt x="3810" y="7222"/>
                      <a:pt x="3907" y="7250"/>
                      <a:pt x="4013" y="7250"/>
                    </a:cubicBezTo>
                    <a:cubicBezTo>
                      <a:pt x="4458" y="7250"/>
                      <a:pt x="5060" y="6756"/>
                      <a:pt x="5692" y="6239"/>
                    </a:cubicBezTo>
                    <a:cubicBezTo>
                      <a:pt x="6074" y="5927"/>
                      <a:pt x="6699" y="5420"/>
                      <a:pt x="6911" y="5420"/>
                    </a:cubicBezTo>
                    <a:cubicBezTo>
                      <a:pt x="6923" y="5420"/>
                      <a:pt x="6934" y="5421"/>
                      <a:pt x="6943" y="5425"/>
                    </a:cubicBezTo>
                    <a:cubicBezTo>
                      <a:pt x="7047" y="5532"/>
                      <a:pt x="6879" y="6246"/>
                      <a:pt x="6768" y="6718"/>
                    </a:cubicBezTo>
                    <a:cubicBezTo>
                      <a:pt x="6517" y="7781"/>
                      <a:pt x="6233" y="8986"/>
                      <a:pt x="6861" y="9442"/>
                    </a:cubicBezTo>
                    <a:cubicBezTo>
                      <a:pt x="6975" y="9526"/>
                      <a:pt x="7097" y="9567"/>
                      <a:pt x="7227" y="9567"/>
                    </a:cubicBezTo>
                    <a:cubicBezTo>
                      <a:pt x="7266" y="9567"/>
                      <a:pt x="7305" y="9564"/>
                      <a:pt x="7345" y="9556"/>
                    </a:cubicBezTo>
                    <a:cubicBezTo>
                      <a:pt x="7886" y="9458"/>
                      <a:pt x="8394" y="8683"/>
                      <a:pt x="8886" y="7933"/>
                    </a:cubicBezTo>
                    <a:cubicBezTo>
                      <a:pt x="9145" y="7539"/>
                      <a:pt x="9536" y="6942"/>
                      <a:pt x="9676" y="6930"/>
                    </a:cubicBezTo>
                    <a:lnTo>
                      <a:pt x="9676" y="6930"/>
                    </a:lnTo>
                    <a:cubicBezTo>
                      <a:pt x="9894" y="7073"/>
                      <a:pt x="9713" y="8655"/>
                      <a:pt x="9624" y="9415"/>
                    </a:cubicBezTo>
                    <a:cubicBezTo>
                      <a:pt x="9540" y="10147"/>
                      <a:pt x="9467" y="10779"/>
                      <a:pt x="9508" y="11111"/>
                    </a:cubicBezTo>
                    <a:cubicBezTo>
                      <a:pt x="9546" y="11412"/>
                      <a:pt x="9711" y="11630"/>
                      <a:pt x="9939" y="11682"/>
                    </a:cubicBezTo>
                    <a:cubicBezTo>
                      <a:pt x="9974" y="11690"/>
                      <a:pt x="10010" y="11694"/>
                      <a:pt x="10046" y="11694"/>
                    </a:cubicBezTo>
                    <a:cubicBezTo>
                      <a:pt x="10326" y="11694"/>
                      <a:pt x="10622" y="11453"/>
                      <a:pt x="10927" y="10974"/>
                    </a:cubicBezTo>
                    <a:cubicBezTo>
                      <a:pt x="10939" y="10956"/>
                      <a:pt x="10962" y="10924"/>
                      <a:pt x="10994" y="10880"/>
                    </a:cubicBezTo>
                    <a:cubicBezTo>
                      <a:pt x="12949" y="8139"/>
                      <a:pt x="13195" y="5408"/>
                      <a:pt x="11687" y="3192"/>
                    </a:cubicBezTo>
                    <a:cubicBezTo>
                      <a:pt x="11653" y="3142"/>
                      <a:pt x="11598" y="3116"/>
                      <a:pt x="11543" y="3116"/>
                    </a:cubicBezTo>
                    <a:cubicBezTo>
                      <a:pt x="11508" y="3116"/>
                      <a:pt x="11474" y="3126"/>
                      <a:pt x="11444" y="3146"/>
                    </a:cubicBezTo>
                    <a:cubicBezTo>
                      <a:pt x="11364" y="3200"/>
                      <a:pt x="11343" y="3309"/>
                      <a:pt x="11397" y="3389"/>
                    </a:cubicBezTo>
                    <a:cubicBezTo>
                      <a:pt x="12817" y="5476"/>
                      <a:pt x="12573" y="8065"/>
                      <a:pt x="10708" y="10677"/>
                    </a:cubicBezTo>
                    <a:cubicBezTo>
                      <a:pt x="10671" y="10728"/>
                      <a:pt x="10646" y="10765"/>
                      <a:pt x="10631" y="10786"/>
                    </a:cubicBezTo>
                    <a:cubicBezTo>
                      <a:pt x="10368" y="11201"/>
                      <a:pt x="10155" y="11342"/>
                      <a:pt x="10042" y="11342"/>
                    </a:cubicBezTo>
                    <a:cubicBezTo>
                      <a:pt x="10033" y="11342"/>
                      <a:pt x="10024" y="11342"/>
                      <a:pt x="10016" y="11340"/>
                    </a:cubicBezTo>
                    <a:cubicBezTo>
                      <a:pt x="9940" y="11323"/>
                      <a:pt x="9874" y="11210"/>
                      <a:pt x="9856" y="11067"/>
                    </a:cubicBezTo>
                    <a:cubicBezTo>
                      <a:pt x="9819" y="10777"/>
                      <a:pt x="9894" y="10134"/>
                      <a:pt x="9972" y="9455"/>
                    </a:cubicBezTo>
                    <a:cubicBezTo>
                      <a:pt x="10165" y="7779"/>
                      <a:pt x="10260" y="6745"/>
                      <a:pt x="9782" y="6596"/>
                    </a:cubicBezTo>
                    <a:cubicBezTo>
                      <a:pt x="9749" y="6586"/>
                      <a:pt x="9715" y="6581"/>
                      <a:pt x="9682" y="6581"/>
                    </a:cubicBezTo>
                    <a:cubicBezTo>
                      <a:pt x="9352" y="6581"/>
                      <a:pt x="9028" y="7078"/>
                      <a:pt x="8593" y="7741"/>
                    </a:cubicBezTo>
                    <a:cubicBezTo>
                      <a:pt x="8185" y="8364"/>
                      <a:pt x="7675" y="9141"/>
                      <a:pt x="7281" y="9212"/>
                    </a:cubicBezTo>
                    <a:cubicBezTo>
                      <a:pt x="7264" y="9215"/>
                      <a:pt x="7248" y="9217"/>
                      <a:pt x="7232" y="9217"/>
                    </a:cubicBezTo>
                    <a:cubicBezTo>
                      <a:pt x="7175" y="9217"/>
                      <a:pt x="7121" y="9198"/>
                      <a:pt x="7067" y="9159"/>
                    </a:cubicBezTo>
                    <a:cubicBezTo>
                      <a:pt x="6627" y="8840"/>
                      <a:pt x="6905" y="7660"/>
                      <a:pt x="7109" y="6799"/>
                    </a:cubicBezTo>
                    <a:cubicBezTo>
                      <a:pt x="7319" y="5904"/>
                      <a:pt x="7471" y="5258"/>
                      <a:pt x="7077" y="5101"/>
                    </a:cubicBezTo>
                    <a:cubicBezTo>
                      <a:pt x="7028" y="5082"/>
                      <a:pt x="6977" y="5073"/>
                      <a:pt x="6923" y="5073"/>
                    </a:cubicBezTo>
                    <a:cubicBezTo>
                      <a:pt x="6586" y="5073"/>
                      <a:pt x="6132" y="5428"/>
                      <a:pt x="5471" y="5969"/>
                    </a:cubicBezTo>
                    <a:cubicBezTo>
                      <a:pt x="5005" y="6349"/>
                      <a:pt x="4330" y="6903"/>
                      <a:pt x="4025" y="6903"/>
                    </a:cubicBezTo>
                    <a:cubicBezTo>
                      <a:pt x="3987" y="6903"/>
                      <a:pt x="3955" y="6894"/>
                      <a:pt x="3930" y="6876"/>
                    </a:cubicBezTo>
                    <a:cubicBezTo>
                      <a:pt x="3394" y="6485"/>
                      <a:pt x="4015" y="4925"/>
                      <a:pt x="4349" y="4087"/>
                    </a:cubicBezTo>
                    <a:cubicBezTo>
                      <a:pt x="4621" y="3403"/>
                      <a:pt x="4695" y="3200"/>
                      <a:pt x="4591" y="3057"/>
                    </a:cubicBezTo>
                    <a:cubicBezTo>
                      <a:pt x="4505" y="2938"/>
                      <a:pt x="4375" y="2884"/>
                      <a:pt x="4210" y="2884"/>
                    </a:cubicBezTo>
                    <a:cubicBezTo>
                      <a:pt x="3678" y="2884"/>
                      <a:pt x="2770" y="3434"/>
                      <a:pt x="1684" y="4131"/>
                    </a:cubicBezTo>
                    <a:cubicBezTo>
                      <a:pt x="1461" y="4276"/>
                      <a:pt x="1266" y="4401"/>
                      <a:pt x="1124" y="4483"/>
                    </a:cubicBezTo>
                    <a:cubicBezTo>
                      <a:pt x="979" y="4568"/>
                      <a:pt x="839" y="4607"/>
                      <a:pt x="740" y="4607"/>
                    </a:cubicBezTo>
                    <a:cubicBezTo>
                      <a:pt x="678" y="4607"/>
                      <a:pt x="632" y="4592"/>
                      <a:pt x="609" y="4564"/>
                    </a:cubicBezTo>
                    <a:cubicBezTo>
                      <a:pt x="497" y="4425"/>
                      <a:pt x="636" y="3778"/>
                      <a:pt x="1966" y="2333"/>
                    </a:cubicBezTo>
                    <a:cubicBezTo>
                      <a:pt x="3142" y="1055"/>
                      <a:pt x="4667" y="350"/>
                      <a:pt x="6222" y="350"/>
                    </a:cubicBezTo>
                    <a:cubicBezTo>
                      <a:pt x="6419" y="350"/>
                      <a:pt x="6616" y="362"/>
                      <a:pt x="6813" y="384"/>
                    </a:cubicBezTo>
                    <a:cubicBezTo>
                      <a:pt x="6819" y="385"/>
                      <a:pt x="6825" y="385"/>
                      <a:pt x="6830" y="385"/>
                    </a:cubicBezTo>
                    <a:cubicBezTo>
                      <a:pt x="6918" y="385"/>
                      <a:pt x="6997" y="320"/>
                      <a:pt x="7007" y="229"/>
                    </a:cubicBezTo>
                    <a:cubicBezTo>
                      <a:pt x="7018" y="134"/>
                      <a:pt x="6950" y="47"/>
                      <a:pt x="6853" y="36"/>
                    </a:cubicBezTo>
                    <a:cubicBezTo>
                      <a:pt x="6643" y="12"/>
                      <a:pt x="6434" y="0"/>
                      <a:pt x="6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2310075" y="3310638"/>
                <a:ext cx="288750" cy="288750"/>
              </a:xfrm>
              <a:custGeom>
                <a:avLst/>
                <a:gdLst/>
                <a:ahLst/>
                <a:cxnLst/>
                <a:rect l="l" t="t" r="r" b="b"/>
                <a:pathLst>
                  <a:path w="11550" h="11550" extrusionOk="0">
                    <a:moveTo>
                      <a:pt x="5775" y="1"/>
                    </a:moveTo>
                    <a:cubicBezTo>
                      <a:pt x="4244" y="1"/>
                      <a:pt x="2775" y="609"/>
                      <a:pt x="1692" y="1692"/>
                    </a:cubicBezTo>
                    <a:cubicBezTo>
                      <a:pt x="609" y="2775"/>
                      <a:pt x="1" y="4243"/>
                      <a:pt x="1" y="5775"/>
                    </a:cubicBezTo>
                    <a:cubicBezTo>
                      <a:pt x="1" y="7307"/>
                      <a:pt x="609" y="8775"/>
                      <a:pt x="1692" y="9859"/>
                    </a:cubicBezTo>
                    <a:cubicBezTo>
                      <a:pt x="2775" y="10942"/>
                      <a:pt x="4244" y="11550"/>
                      <a:pt x="5775" y="11550"/>
                    </a:cubicBezTo>
                    <a:cubicBezTo>
                      <a:pt x="7307" y="11550"/>
                      <a:pt x="8775" y="10942"/>
                      <a:pt x="9858" y="9859"/>
                    </a:cubicBezTo>
                    <a:cubicBezTo>
                      <a:pt x="10941" y="8775"/>
                      <a:pt x="11549" y="7307"/>
                      <a:pt x="11549" y="5775"/>
                    </a:cubicBezTo>
                    <a:cubicBezTo>
                      <a:pt x="11549" y="4243"/>
                      <a:pt x="10941" y="2775"/>
                      <a:pt x="9858" y="1692"/>
                    </a:cubicBezTo>
                    <a:cubicBezTo>
                      <a:pt x="8775" y="609"/>
                      <a:pt x="7307" y="1"/>
                      <a:pt x="5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6"/>
              <p:cNvSpPr/>
              <p:nvPr/>
            </p:nvSpPr>
            <p:spPr>
              <a:xfrm>
                <a:off x="2305525" y="3306088"/>
                <a:ext cx="297875" cy="297850"/>
              </a:xfrm>
              <a:custGeom>
                <a:avLst/>
                <a:gdLst/>
                <a:ahLst/>
                <a:cxnLst/>
                <a:rect l="l" t="t" r="r" b="b"/>
                <a:pathLst>
                  <a:path w="11915" h="11914" extrusionOk="0">
                    <a:moveTo>
                      <a:pt x="5957" y="365"/>
                    </a:moveTo>
                    <a:cubicBezTo>
                      <a:pt x="9041" y="365"/>
                      <a:pt x="11551" y="2873"/>
                      <a:pt x="11550" y="5957"/>
                    </a:cubicBezTo>
                    <a:cubicBezTo>
                      <a:pt x="11550" y="9041"/>
                      <a:pt x="9041" y="11550"/>
                      <a:pt x="5957" y="11550"/>
                    </a:cubicBezTo>
                    <a:cubicBezTo>
                      <a:pt x="2874" y="11550"/>
                      <a:pt x="364" y="9041"/>
                      <a:pt x="364" y="5957"/>
                    </a:cubicBezTo>
                    <a:cubicBezTo>
                      <a:pt x="364" y="2873"/>
                      <a:pt x="2874" y="365"/>
                      <a:pt x="5957" y="365"/>
                    </a:cubicBezTo>
                    <a:close/>
                    <a:moveTo>
                      <a:pt x="5957" y="0"/>
                    </a:moveTo>
                    <a:cubicBezTo>
                      <a:pt x="2672" y="0"/>
                      <a:pt x="1" y="2673"/>
                      <a:pt x="1" y="5957"/>
                    </a:cubicBezTo>
                    <a:cubicBezTo>
                      <a:pt x="1" y="9242"/>
                      <a:pt x="2672" y="11913"/>
                      <a:pt x="5957" y="11913"/>
                    </a:cubicBezTo>
                    <a:cubicBezTo>
                      <a:pt x="9241" y="11913"/>
                      <a:pt x="11914" y="9242"/>
                      <a:pt x="11914" y="5957"/>
                    </a:cubicBezTo>
                    <a:cubicBezTo>
                      <a:pt x="11914" y="2673"/>
                      <a:pt x="9241" y="0"/>
                      <a:pt x="5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6"/>
              <p:cNvSpPr/>
              <p:nvPr/>
            </p:nvSpPr>
            <p:spPr>
              <a:xfrm>
                <a:off x="2392175" y="3379713"/>
                <a:ext cx="131875" cy="138625"/>
              </a:xfrm>
              <a:custGeom>
                <a:avLst/>
                <a:gdLst/>
                <a:ahLst/>
                <a:cxnLst/>
                <a:rect l="l" t="t" r="r" b="b"/>
                <a:pathLst>
                  <a:path w="5275" h="5545" extrusionOk="0">
                    <a:moveTo>
                      <a:pt x="2630" y="1133"/>
                    </a:moveTo>
                    <a:cubicBezTo>
                      <a:pt x="3157" y="1133"/>
                      <a:pt x="3421" y="1310"/>
                      <a:pt x="3421" y="1663"/>
                    </a:cubicBezTo>
                    <a:cubicBezTo>
                      <a:pt x="3421" y="2022"/>
                      <a:pt x="3157" y="2202"/>
                      <a:pt x="2630" y="2202"/>
                    </a:cubicBezTo>
                    <a:lnTo>
                      <a:pt x="1552" y="2202"/>
                    </a:lnTo>
                    <a:lnTo>
                      <a:pt x="1552" y="1133"/>
                    </a:lnTo>
                    <a:close/>
                    <a:moveTo>
                      <a:pt x="2868" y="3287"/>
                    </a:moveTo>
                    <a:cubicBezTo>
                      <a:pt x="3416" y="3287"/>
                      <a:pt x="3691" y="3474"/>
                      <a:pt x="3691" y="3849"/>
                    </a:cubicBezTo>
                    <a:cubicBezTo>
                      <a:pt x="3691" y="4225"/>
                      <a:pt x="3416" y="4412"/>
                      <a:pt x="2868" y="4412"/>
                    </a:cubicBezTo>
                    <a:lnTo>
                      <a:pt x="1552" y="4412"/>
                    </a:lnTo>
                    <a:lnTo>
                      <a:pt x="1552" y="3287"/>
                    </a:lnTo>
                    <a:close/>
                    <a:moveTo>
                      <a:pt x="0" y="1"/>
                    </a:moveTo>
                    <a:lnTo>
                      <a:pt x="0" y="5544"/>
                    </a:lnTo>
                    <a:lnTo>
                      <a:pt x="2994" y="5544"/>
                    </a:lnTo>
                    <a:cubicBezTo>
                      <a:pt x="3733" y="5544"/>
                      <a:pt x="4298" y="5412"/>
                      <a:pt x="4689" y="5148"/>
                    </a:cubicBezTo>
                    <a:cubicBezTo>
                      <a:pt x="5079" y="4884"/>
                      <a:pt x="5274" y="4509"/>
                      <a:pt x="5274" y="4024"/>
                    </a:cubicBezTo>
                    <a:cubicBezTo>
                      <a:pt x="5274" y="3691"/>
                      <a:pt x="5185" y="3408"/>
                      <a:pt x="5005" y="3172"/>
                    </a:cubicBezTo>
                    <a:cubicBezTo>
                      <a:pt x="4826" y="2937"/>
                      <a:pt x="4578" y="2765"/>
                      <a:pt x="4261" y="2654"/>
                    </a:cubicBezTo>
                    <a:cubicBezTo>
                      <a:pt x="4498" y="2532"/>
                      <a:pt x="4682" y="2367"/>
                      <a:pt x="4811" y="2158"/>
                    </a:cubicBezTo>
                    <a:cubicBezTo>
                      <a:pt x="4941" y="1950"/>
                      <a:pt x="5005" y="1713"/>
                      <a:pt x="5005" y="1450"/>
                    </a:cubicBezTo>
                    <a:cubicBezTo>
                      <a:pt x="5005" y="1006"/>
                      <a:pt x="4821" y="654"/>
                      <a:pt x="4451" y="392"/>
                    </a:cubicBezTo>
                    <a:cubicBezTo>
                      <a:pt x="4081" y="131"/>
                      <a:pt x="3542" y="1"/>
                      <a:pt x="2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6"/>
            <p:cNvGrpSpPr/>
            <p:nvPr/>
          </p:nvGrpSpPr>
          <p:grpSpPr>
            <a:xfrm>
              <a:off x="1861188" y="3845325"/>
              <a:ext cx="341275" cy="726825"/>
              <a:chOff x="2178825" y="3647538"/>
              <a:chExt cx="341275" cy="726825"/>
            </a:xfrm>
          </p:grpSpPr>
          <p:sp>
            <p:nvSpPr>
              <p:cNvPr id="1648" name="Google Shape;1648;p36"/>
              <p:cNvSpPr/>
              <p:nvPr/>
            </p:nvSpPr>
            <p:spPr>
              <a:xfrm>
                <a:off x="2182425" y="3654025"/>
                <a:ext cx="330975" cy="128600"/>
              </a:xfrm>
              <a:custGeom>
                <a:avLst/>
                <a:gdLst/>
                <a:ahLst/>
                <a:cxnLst/>
                <a:rect l="l" t="t" r="r" b="b"/>
                <a:pathLst>
                  <a:path w="13239" h="5144" extrusionOk="0">
                    <a:moveTo>
                      <a:pt x="0" y="95"/>
                    </a:moveTo>
                    <a:lnTo>
                      <a:pt x="47" y="4001"/>
                    </a:lnTo>
                    <a:lnTo>
                      <a:pt x="1047" y="5001"/>
                    </a:lnTo>
                    <a:lnTo>
                      <a:pt x="1714" y="5144"/>
                    </a:lnTo>
                    <a:lnTo>
                      <a:pt x="12144" y="5144"/>
                    </a:lnTo>
                    <a:lnTo>
                      <a:pt x="13239" y="4239"/>
                    </a:lnTo>
                    <a:lnTo>
                      <a:pt x="13239" y="0"/>
                    </a:lnTo>
                    <a:close/>
                  </a:path>
                </a:pathLst>
              </a:custGeom>
              <a:solidFill>
                <a:schemeClr val="accent3"/>
              </a:solidFill>
              <a:ln>
                <a:noFill/>
              </a:ln>
            </p:spPr>
          </p:sp>
          <p:sp>
            <p:nvSpPr>
              <p:cNvPr id="1649" name="Google Shape;1649;p36"/>
              <p:cNvSpPr/>
              <p:nvPr/>
            </p:nvSpPr>
            <p:spPr>
              <a:xfrm>
                <a:off x="2201675" y="3781238"/>
                <a:ext cx="295575" cy="588750"/>
              </a:xfrm>
              <a:custGeom>
                <a:avLst/>
                <a:gdLst/>
                <a:ahLst/>
                <a:cxnLst/>
                <a:rect l="l" t="t" r="r" b="b"/>
                <a:pathLst>
                  <a:path w="11823" h="23550" extrusionOk="0">
                    <a:moveTo>
                      <a:pt x="1" y="0"/>
                    </a:moveTo>
                    <a:lnTo>
                      <a:pt x="1" y="17639"/>
                    </a:lnTo>
                    <a:cubicBezTo>
                      <a:pt x="1" y="20889"/>
                      <a:pt x="2661" y="23550"/>
                      <a:pt x="5912" y="23550"/>
                    </a:cubicBezTo>
                    <a:cubicBezTo>
                      <a:pt x="9162" y="23550"/>
                      <a:pt x="11823" y="20889"/>
                      <a:pt x="11823" y="17639"/>
                    </a:cubicBezTo>
                    <a:lnTo>
                      <a:pt x="118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a:off x="2233425" y="3879063"/>
                <a:ext cx="232075" cy="454400"/>
              </a:xfrm>
              <a:custGeom>
                <a:avLst/>
                <a:gdLst/>
                <a:ahLst/>
                <a:cxnLst/>
                <a:rect l="l" t="t" r="r" b="b"/>
                <a:pathLst>
                  <a:path w="9283" h="18176" extrusionOk="0">
                    <a:moveTo>
                      <a:pt x="1" y="0"/>
                    </a:moveTo>
                    <a:lnTo>
                      <a:pt x="1" y="12859"/>
                    </a:lnTo>
                    <a:cubicBezTo>
                      <a:pt x="1" y="15783"/>
                      <a:pt x="2089" y="18175"/>
                      <a:pt x="4642" y="18175"/>
                    </a:cubicBezTo>
                    <a:cubicBezTo>
                      <a:pt x="7194" y="18175"/>
                      <a:pt x="9282" y="15783"/>
                      <a:pt x="9282" y="12859"/>
                    </a:cubicBezTo>
                    <a:lnTo>
                      <a:pt x="9282" y="0"/>
                    </a:ln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a:off x="2197325" y="3776838"/>
                <a:ext cx="304300" cy="597525"/>
              </a:xfrm>
              <a:custGeom>
                <a:avLst/>
                <a:gdLst/>
                <a:ahLst/>
                <a:cxnLst/>
                <a:rect l="l" t="t" r="r" b="b"/>
                <a:pathLst>
                  <a:path w="12172" h="23901" extrusionOk="0">
                    <a:moveTo>
                      <a:pt x="175" y="1"/>
                    </a:moveTo>
                    <a:cubicBezTo>
                      <a:pt x="78" y="1"/>
                      <a:pt x="0" y="79"/>
                      <a:pt x="0" y="176"/>
                    </a:cubicBezTo>
                    <a:lnTo>
                      <a:pt x="0" y="17815"/>
                    </a:lnTo>
                    <a:cubicBezTo>
                      <a:pt x="0" y="21170"/>
                      <a:pt x="2730" y="23900"/>
                      <a:pt x="6086" y="23900"/>
                    </a:cubicBezTo>
                    <a:cubicBezTo>
                      <a:pt x="9441" y="23900"/>
                      <a:pt x="12171" y="21170"/>
                      <a:pt x="12171" y="17815"/>
                    </a:cubicBezTo>
                    <a:lnTo>
                      <a:pt x="12171" y="176"/>
                    </a:lnTo>
                    <a:cubicBezTo>
                      <a:pt x="12171" y="80"/>
                      <a:pt x="12093" y="1"/>
                      <a:pt x="11997" y="1"/>
                    </a:cubicBezTo>
                    <a:cubicBezTo>
                      <a:pt x="11900" y="1"/>
                      <a:pt x="11821" y="79"/>
                      <a:pt x="11821" y="176"/>
                    </a:cubicBezTo>
                    <a:lnTo>
                      <a:pt x="11821" y="17815"/>
                    </a:lnTo>
                    <a:cubicBezTo>
                      <a:pt x="11821" y="20977"/>
                      <a:pt x="9248" y="23550"/>
                      <a:pt x="6086" y="23550"/>
                    </a:cubicBezTo>
                    <a:cubicBezTo>
                      <a:pt x="2922" y="23550"/>
                      <a:pt x="350" y="20977"/>
                      <a:pt x="350" y="17815"/>
                    </a:cubicBezTo>
                    <a:lnTo>
                      <a:pt x="350" y="176"/>
                    </a:lnTo>
                    <a:cubicBezTo>
                      <a:pt x="350" y="80"/>
                      <a:pt x="271" y="1"/>
                      <a:pt x="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2178825" y="3647538"/>
                <a:ext cx="341275" cy="138075"/>
              </a:xfrm>
              <a:custGeom>
                <a:avLst/>
                <a:gdLst/>
                <a:ahLst/>
                <a:cxnLst/>
                <a:rect l="l" t="t" r="r" b="b"/>
                <a:pathLst>
                  <a:path w="13651" h="5523" extrusionOk="0">
                    <a:moveTo>
                      <a:pt x="175" y="1"/>
                    </a:moveTo>
                    <a:cubicBezTo>
                      <a:pt x="79" y="1"/>
                      <a:pt x="1" y="79"/>
                      <a:pt x="1" y="175"/>
                    </a:cubicBezTo>
                    <a:lnTo>
                      <a:pt x="1" y="3673"/>
                    </a:lnTo>
                    <a:cubicBezTo>
                      <a:pt x="1" y="4693"/>
                      <a:pt x="830" y="5523"/>
                      <a:pt x="1851" y="5523"/>
                    </a:cubicBezTo>
                    <a:cubicBezTo>
                      <a:pt x="1948" y="5523"/>
                      <a:pt x="2026" y="5445"/>
                      <a:pt x="2026" y="5348"/>
                    </a:cubicBezTo>
                    <a:cubicBezTo>
                      <a:pt x="2026" y="5252"/>
                      <a:pt x="1948" y="5173"/>
                      <a:pt x="1851" y="5173"/>
                    </a:cubicBezTo>
                    <a:cubicBezTo>
                      <a:pt x="1023" y="5173"/>
                      <a:pt x="351" y="4500"/>
                      <a:pt x="351" y="3673"/>
                    </a:cubicBezTo>
                    <a:lnTo>
                      <a:pt x="351" y="351"/>
                    </a:lnTo>
                    <a:lnTo>
                      <a:pt x="13300" y="351"/>
                    </a:lnTo>
                    <a:lnTo>
                      <a:pt x="13300" y="3747"/>
                    </a:lnTo>
                    <a:cubicBezTo>
                      <a:pt x="13300" y="4533"/>
                      <a:pt x="12661" y="5173"/>
                      <a:pt x="11874" y="5173"/>
                    </a:cubicBezTo>
                    <a:cubicBezTo>
                      <a:pt x="11778" y="5173"/>
                      <a:pt x="11699" y="5252"/>
                      <a:pt x="11699" y="5348"/>
                    </a:cubicBezTo>
                    <a:cubicBezTo>
                      <a:pt x="11699" y="5445"/>
                      <a:pt x="11778" y="5523"/>
                      <a:pt x="11874" y="5523"/>
                    </a:cubicBezTo>
                    <a:cubicBezTo>
                      <a:pt x="12854" y="5523"/>
                      <a:pt x="13650" y="4726"/>
                      <a:pt x="13650" y="3746"/>
                    </a:cubicBezTo>
                    <a:lnTo>
                      <a:pt x="13650" y="175"/>
                    </a:lnTo>
                    <a:cubicBezTo>
                      <a:pt x="13650" y="79"/>
                      <a:pt x="13572" y="1"/>
                      <a:pt x="13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a:off x="2209450" y="3682488"/>
                <a:ext cx="280025" cy="35025"/>
              </a:xfrm>
              <a:custGeom>
                <a:avLst/>
                <a:gdLst/>
                <a:ahLst/>
                <a:cxnLst/>
                <a:rect l="l" t="t" r="r" b="b"/>
                <a:pathLst>
                  <a:path w="11201" h="1401" extrusionOk="0">
                    <a:moveTo>
                      <a:pt x="701" y="0"/>
                    </a:moveTo>
                    <a:cubicBezTo>
                      <a:pt x="316" y="0"/>
                      <a:pt x="1" y="315"/>
                      <a:pt x="1" y="701"/>
                    </a:cubicBezTo>
                    <a:cubicBezTo>
                      <a:pt x="1" y="1086"/>
                      <a:pt x="316" y="1401"/>
                      <a:pt x="701" y="1401"/>
                    </a:cubicBezTo>
                    <a:lnTo>
                      <a:pt x="10500" y="1401"/>
                    </a:lnTo>
                    <a:cubicBezTo>
                      <a:pt x="10885" y="1401"/>
                      <a:pt x="11200" y="1086"/>
                      <a:pt x="11200" y="701"/>
                    </a:cubicBezTo>
                    <a:cubicBezTo>
                      <a:pt x="11200" y="315"/>
                      <a:pt x="10885" y="0"/>
                      <a:pt x="10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a:off x="2256550" y="4118713"/>
                <a:ext cx="153425" cy="150775"/>
              </a:xfrm>
              <a:custGeom>
                <a:avLst/>
                <a:gdLst/>
                <a:ahLst/>
                <a:cxnLst/>
                <a:rect l="l" t="t" r="r" b="b"/>
                <a:pathLst>
                  <a:path w="6137" h="6031" extrusionOk="0">
                    <a:moveTo>
                      <a:pt x="2397" y="0"/>
                    </a:moveTo>
                    <a:cubicBezTo>
                      <a:pt x="2362" y="0"/>
                      <a:pt x="2328" y="4"/>
                      <a:pt x="2295" y="13"/>
                    </a:cubicBezTo>
                    <a:cubicBezTo>
                      <a:pt x="2042" y="79"/>
                      <a:pt x="1892" y="405"/>
                      <a:pt x="1667" y="533"/>
                    </a:cubicBezTo>
                    <a:cubicBezTo>
                      <a:pt x="1441" y="660"/>
                      <a:pt x="1084" y="620"/>
                      <a:pt x="897" y="802"/>
                    </a:cubicBezTo>
                    <a:cubicBezTo>
                      <a:pt x="712" y="982"/>
                      <a:pt x="744" y="1339"/>
                      <a:pt x="610" y="1566"/>
                    </a:cubicBezTo>
                    <a:cubicBezTo>
                      <a:pt x="480" y="1784"/>
                      <a:pt x="151" y="1927"/>
                      <a:pt x="79" y="2184"/>
                    </a:cubicBezTo>
                    <a:cubicBezTo>
                      <a:pt x="8" y="2440"/>
                      <a:pt x="216" y="2733"/>
                      <a:pt x="214" y="2988"/>
                    </a:cubicBezTo>
                    <a:cubicBezTo>
                      <a:pt x="212" y="3250"/>
                      <a:pt x="1" y="3540"/>
                      <a:pt x="66" y="3789"/>
                    </a:cubicBezTo>
                    <a:cubicBezTo>
                      <a:pt x="132" y="4042"/>
                      <a:pt x="459" y="4192"/>
                      <a:pt x="586" y="4418"/>
                    </a:cubicBezTo>
                    <a:cubicBezTo>
                      <a:pt x="713" y="4643"/>
                      <a:pt x="673" y="5000"/>
                      <a:pt x="855" y="5187"/>
                    </a:cubicBezTo>
                    <a:cubicBezTo>
                      <a:pt x="1036" y="5372"/>
                      <a:pt x="1392" y="5340"/>
                      <a:pt x="1618" y="5474"/>
                    </a:cubicBezTo>
                    <a:cubicBezTo>
                      <a:pt x="1838" y="5604"/>
                      <a:pt x="1980" y="5933"/>
                      <a:pt x="2237" y="6005"/>
                    </a:cubicBezTo>
                    <a:cubicBezTo>
                      <a:pt x="2274" y="6015"/>
                      <a:pt x="2312" y="6020"/>
                      <a:pt x="2351" y="6020"/>
                    </a:cubicBezTo>
                    <a:cubicBezTo>
                      <a:pt x="2577" y="6020"/>
                      <a:pt x="2821" y="5870"/>
                      <a:pt x="3037" y="5870"/>
                    </a:cubicBezTo>
                    <a:cubicBezTo>
                      <a:pt x="3038" y="5870"/>
                      <a:pt x="3040" y="5870"/>
                      <a:pt x="3041" y="5870"/>
                    </a:cubicBezTo>
                    <a:cubicBezTo>
                      <a:pt x="3268" y="5871"/>
                      <a:pt x="3516" y="6030"/>
                      <a:pt x="3740" y="6030"/>
                    </a:cubicBezTo>
                    <a:cubicBezTo>
                      <a:pt x="3775" y="6030"/>
                      <a:pt x="3809" y="6026"/>
                      <a:pt x="3843" y="6017"/>
                    </a:cubicBezTo>
                    <a:cubicBezTo>
                      <a:pt x="4094" y="5952"/>
                      <a:pt x="4245" y="5625"/>
                      <a:pt x="4470" y="5498"/>
                    </a:cubicBezTo>
                    <a:cubicBezTo>
                      <a:pt x="4696" y="5371"/>
                      <a:pt x="5053" y="5411"/>
                      <a:pt x="5240" y="5229"/>
                    </a:cubicBezTo>
                    <a:cubicBezTo>
                      <a:pt x="5424" y="5048"/>
                      <a:pt x="5393" y="4692"/>
                      <a:pt x="5527" y="4466"/>
                    </a:cubicBezTo>
                    <a:cubicBezTo>
                      <a:pt x="5657" y="4246"/>
                      <a:pt x="5987" y="4104"/>
                      <a:pt x="6059" y="3847"/>
                    </a:cubicBezTo>
                    <a:cubicBezTo>
                      <a:pt x="6129" y="3590"/>
                      <a:pt x="5921" y="3298"/>
                      <a:pt x="5923" y="3043"/>
                    </a:cubicBezTo>
                    <a:cubicBezTo>
                      <a:pt x="5925" y="2780"/>
                      <a:pt x="6137" y="2491"/>
                      <a:pt x="6071" y="2241"/>
                    </a:cubicBezTo>
                    <a:cubicBezTo>
                      <a:pt x="6005" y="1990"/>
                      <a:pt x="5679" y="1840"/>
                      <a:pt x="5551" y="1614"/>
                    </a:cubicBezTo>
                    <a:cubicBezTo>
                      <a:pt x="5424" y="1388"/>
                      <a:pt x="5464" y="1031"/>
                      <a:pt x="5282" y="844"/>
                    </a:cubicBezTo>
                    <a:cubicBezTo>
                      <a:pt x="5102" y="660"/>
                      <a:pt x="4745" y="691"/>
                      <a:pt x="4518" y="557"/>
                    </a:cubicBezTo>
                    <a:cubicBezTo>
                      <a:pt x="4300" y="427"/>
                      <a:pt x="4157" y="97"/>
                      <a:pt x="3900" y="25"/>
                    </a:cubicBezTo>
                    <a:cubicBezTo>
                      <a:pt x="3863" y="15"/>
                      <a:pt x="3825" y="11"/>
                      <a:pt x="3786" y="11"/>
                    </a:cubicBezTo>
                    <a:cubicBezTo>
                      <a:pt x="3561" y="11"/>
                      <a:pt x="3317" y="161"/>
                      <a:pt x="3100" y="161"/>
                    </a:cubicBezTo>
                    <a:cubicBezTo>
                      <a:pt x="3099" y="161"/>
                      <a:pt x="3098" y="161"/>
                      <a:pt x="3096" y="161"/>
                    </a:cubicBezTo>
                    <a:cubicBezTo>
                      <a:pt x="2869" y="159"/>
                      <a:pt x="2621" y="0"/>
                      <a:pt x="2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6"/>
              <p:cNvSpPr/>
              <p:nvPr/>
            </p:nvSpPr>
            <p:spPr>
              <a:xfrm>
                <a:off x="2308400" y="4157663"/>
                <a:ext cx="37950" cy="34175"/>
              </a:xfrm>
              <a:custGeom>
                <a:avLst/>
                <a:gdLst/>
                <a:ahLst/>
                <a:cxnLst/>
                <a:rect l="l" t="t" r="r" b="b"/>
                <a:pathLst>
                  <a:path w="1518" h="1367" extrusionOk="0">
                    <a:moveTo>
                      <a:pt x="758" y="1"/>
                    </a:moveTo>
                    <a:cubicBezTo>
                      <a:pt x="459" y="1"/>
                      <a:pt x="185" y="198"/>
                      <a:pt x="101" y="500"/>
                    </a:cubicBezTo>
                    <a:cubicBezTo>
                      <a:pt x="1" y="864"/>
                      <a:pt x="213" y="1240"/>
                      <a:pt x="576" y="1341"/>
                    </a:cubicBezTo>
                    <a:cubicBezTo>
                      <a:pt x="637" y="1358"/>
                      <a:pt x="698" y="1366"/>
                      <a:pt x="759" y="1366"/>
                    </a:cubicBezTo>
                    <a:cubicBezTo>
                      <a:pt x="1058" y="1366"/>
                      <a:pt x="1333" y="1168"/>
                      <a:pt x="1417" y="866"/>
                    </a:cubicBezTo>
                    <a:cubicBezTo>
                      <a:pt x="1517" y="503"/>
                      <a:pt x="1305" y="127"/>
                      <a:pt x="942" y="26"/>
                    </a:cubicBezTo>
                    <a:cubicBezTo>
                      <a:pt x="881" y="9"/>
                      <a:pt x="819" y="1"/>
                      <a:pt x="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6"/>
              <p:cNvSpPr/>
              <p:nvPr/>
            </p:nvSpPr>
            <p:spPr>
              <a:xfrm>
                <a:off x="2341050" y="4194663"/>
                <a:ext cx="31075" cy="27950"/>
              </a:xfrm>
              <a:custGeom>
                <a:avLst/>
                <a:gdLst/>
                <a:ahLst/>
                <a:cxnLst/>
                <a:rect l="l" t="t" r="r" b="b"/>
                <a:pathLst>
                  <a:path w="1243" h="1118" extrusionOk="0">
                    <a:moveTo>
                      <a:pt x="621" y="1"/>
                    </a:moveTo>
                    <a:cubicBezTo>
                      <a:pt x="376" y="1"/>
                      <a:pt x="152" y="162"/>
                      <a:pt x="84" y="410"/>
                    </a:cubicBezTo>
                    <a:cubicBezTo>
                      <a:pt x="1" y="706"/>
                      <a:pt x="175" y="1014"/>
                      <a:pt x="472" y="1097"/>
                    </a:cubicBezTo>
                    <a:cubicBezTo>
                      <a:pt x="522" y="1111"/>
                      <a:pt x="572" y="1118"/>
                      <a:pt x="621" y="1118"/>
                    </a:cubicBezTo>
                    <a:cubicBezTo>
                      <a:pt x="866" y="1118"/>
                      <a:pt x="1091" y="956"/>
                      <a:pt x="1160" y="709"/>
                    </a:cubicBezTo>
                    <a:cubicBezTo>
                      <a:pt x="1242" y="412"/>
                      <a:pt x="1069" y="104"/>
                      <a:pt x="772" y="21"/>
                    </a:cubicBezTo>
                    <a:cubicBezTo>
                      <a:pt x="721" y="7"/>
                      <a:pt x="671"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2298675" y="4198438"/>
                <a:ext cx="27625" cy="24850"/>
              </a:xfrm>
              <a:custGeom>
                <a:avLst/>
                <a:gdLst/>
                <a:ahLst/>
                <a:cxnLst/>
                <a:rect l="l" t="t" r="r" b="b"/>
                <a:pathLst>
                  <a:path w="1105" h="994" extrusionOk="0">
                    <a:moveTo>
                      <a:pt x="552" y="1"/>
                    </a:moveTo>
                    <a:cubicBezTo>
                      <a:pt x="335" y="1"/>
                      <a:pt x="136" y="145"/>
                      <a:pt x="75" y="364"/>
                    </a:cubicBezTo>
                    <a:cubicBezTo>
                      <a:pt x="1" y="628"/>
                      <a:pt x="156" y="902"/>
                      <a:pt x="420" y="975"/>
                    </a:cubicBezTo>
                    <a:cubicBezTo>
                      <a:pt x="464" y="988"/>
                      <a:pt x="509" y="994"/>
                      <a:pt x="554" y="994"/>
                    </a:cubicBezTo>
                    <a:cubicBezTo>
                      <a:pt x="771" y="994"/>
                      <a:pt x="970" y="850"/>
                      <a:pt x="1032" y="630"/>
                    </a:cubicBezTo>
                    <a:cubicBezTo>
                      <a:pt x="1104" y="366"/>
                      <a:pt x="950" y="92"/>
                      <a:pt x="685" y="19"/>
                    </a:cubicBezTo>
                    <a:cubicBezTo>
                      <a:pt x="641" y="7"/>
                      <a:pt x="596" y="1"/>
                      <a:pt x="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2252700" y="4114338"/>
                <a:ext cx="161125" cy="159525"/>
              </a:xfrm>
              <a:custGeom>
                <a:avLst/>
                <a:gdLst/>
                <a:ahLst/>
                <a:cxnLst/>
                <a:rect l="l" t="t" r="r" b="b"/>
                <a:pathLst>
                  <a:path w="6445" h="6381" extrusionOk="0">
                    <a:moveTo>
                      <a:pt x="2550" y="351"/>
                    </a:moveTo>
                    <a:cubicBezTo>
                      <a:pt x="2634" y="351"/>
                      <a:pt x="2736" y="385"/>
                      <a:pt x="2844" y="421"/>
                    </a:cubicBezTo>
                    <a:cubicBezTo>
                      <a:pt x="2973" y="465"/>
                      <a:pt x="3107" y="509"/>
                      <a:pt x="3248" y="512"/>
                    </a:cubicBezTo>
                    <a:cubicBezTo>
                      <a:pt x="3382" y="498"/>
                      <a:pt x="3516" y="470"/>
                      <a:pt x="3644" y="429"/>
                    </a:cubicBezTo>
                    <a:cubicBezTo>
                      <a:pt x="3751" y="394"/>
                      <a:pt x="3853" y="361"/>
                      <a:pt x="3939" y="361"/>
                    </a:cubicBezTo>
                    <a:cubicBezTo>
                      <a:pt x="3963" y="361"/>
                      <a:pt x="3986" y="364"/>
                      <a:pt x="4007" y="370"/>
                    </a:cubicBezTo>
                    <a:cubicBezTo>
                      <a:pt x="4104" y="397"/>
                      <a:pt x="4193" y="499"/>
                      <a:pt x="4287" y="608"/>
                    </a:cubicBezTo>
                    <a:cubicBezTo>
                      <a:pt x="4376" y="709"/>
                      <a:pt x="4466" y="813"/>
                      <a:pt x="4584" y="883"/>
                    </a:cubicBezTo>
                    <a:cubicBezTo>
                      <a:pt x="4705" y="955"/>
                      <a:pt x="4844" y="986"/>
                      <a:pt x="4977" y="1015"/>
                    </a:cubicBezTo>
                    <a:cubicBezTo>
                      <a:pt x="5115" y="1045"/>
                      <a:pt x="5245" y="1074"/>
                      <a:pt x="5310" y="1141"/>
                    </a:cubicBezTo>
                    <a:cubicBezTo>
                      <a:pt x="5378" y="1210"/>
                      <a:pt x="5403" y="1342"/>
                      <a:pt x="5431" y="1482"/>
                    </a:cubicBezTo>
                    <a:cubicBezTo>
                      <a:pt x="5457" y="1615"/>
                      <a:pt x="5484" y="1753"/>
                      <a:pt x="5552" y="1875"/>
                    </a:cubicBezTo>
                    <a:cubicBezTo>
                      <a:pt x="5621" y="1997"/>
                      <a:pt x="5726" y="2091"/>
                      <a:pt x="5826" y="2182"/>
                    </a:cubicBezTo>
                    <a:cubicBezTo>
                      <a:pt x="5931" y="2278"/>
                      <a:pt x="6031" y="2368"/>
                      <a:pt x="6055" y="2461"/>
                    </a:cubicBezTo>
                    <a:cubicBezTo>
                      <a:pt x="6079" y="2552"/>
                      <a:pt x="6037" y="2678"/>
                      <a:pt x="5992" y="2811"/>
                    </a:cubicBezTo>
                    <a:cubicBezTo>
                      <a:pt x="5948" y="2942"/>
                      <a:pt x="5902" y="3075"/>
                      <a:pt x="5901" y="3217"/>
                    </a:cubicBezTo>
                    <a:cubicBezTo>
                      <a:pt x="5900" y="3354"/>
                      <a:pt x="5944" y="3485"/>
                      <a:pt x="5985" y="3612"/>
                    </a:cubicBezTo>
                    <a:cubicBezTo>
                      <a:pt x="6029" y="3749"/>
                      <a:pt x="6071" y="3878"/>
                      <a:pt x="6043" y="3976"/>
                    </a:cubicBezTo>
                    <a:cubicBezTo>
                      <a:pt x="6016" y="4072"/>
                      <a:pt x="5914" y="4162"/>
                      <a:pt x="5805" y="4256"/>
                    </a:cubicBezTo>
                    <a:cubicBezTo>
                      <a:pt x="5704" y="4343"/>
                      <a:pt x="5601" y="4434"/>
                      <a:pt x="5531" y="4552"/>
                    </a:cubicBezTo>
                    <a:cubicBezTo>
                      <a:pt x="5458" y="4674"/>
                      <a:pt x="5428" y="4812"/>
                      <a:pt x="5398" y="4945"/>
                    </a:cubicBezTo>
                    <a:cubicBezTo>
                      <a:pt x="5368" y="5083"/>
                      <a:pt x="5339" y="5213"/>
                      <a:pt x="5272" y="5279"/>
                    </a:cubicBezTo>
                    <a:cubicBezTo>
                      <a:pt x="5203" y="5345"/>
                      <a:pt x="5071" y="5372"/>
                      <a:pt x="4931" y="5399"/>
                    </a:cubicBezTo>
                    <a:cubicBezTo>
                      <a:pt x="4799" y="5426"/>
                      <a:pt x="4660" y="5452"/>
                      <a:pt x="4538" y="5521"/>
                    </a:cubicBezTo>
                    <a:cubicBezTo>
                      <a:pt x="4416" y="5590"/>
                      <a:pt x="4322" y="5693"/>
                      <a:pt x="4231" y="5794"/>
                    </a:cubicBezTo>
                    <a:cubicBezTo>
                      <a:pt x="4135" y="5900"/>
                      <a:pt x="4045" y="5999"/>
                      <a:pt x="3952" y="6024"/>
                    </a:cubicBezTo>
                    <a:cubicBezTo>
                      <a:pt x="3934" y="6028"/>
                      <a:pt x="3915" y="6030"/>
                      <a:pt x="3895" y="6030"/>
                    </a:cubicBezTo>
                    <a:cubicBezTo>
                      <a:pt x="3812" y="6030"/>
                      <a:pt x="3709" y="5996"/>
                      <a:pt x="3602" y="5959"/>
                    </a:cubicBezTo>
                    <a:cubicBezTo>
                      <a:pt x="3472" y="5916"/>
                      <a:pt x="3338" y="5871"/>
                      <a:pt x="3196" y="5870"/>
                    </a:cubicBezTo>
                    <a:lnTo>
                      <a:pt x="3191" y="5870"/>
                    </a:lnTo>
                    <a:cubicBezTo>
                      <a:pt x="3056" y="5870"/>
                      <a:pt x="2927" y="5912"/>
                      <a:pt x="2801" y="5952"/>
                    </a:cubicBezTo>
                    <a:cubicBezTo>
                      <a:pt x="2694" y="5986"/>
                      <a:pt x="2591" y="6019"/>
                      <a:pt x="2505" y="6019"/>
                    </a:cubicBezTo>
                    <a:cubicBezTo>
                      <a:pt x="2481" y="6019"/>
                      <a:pt x="2458" y="6017"/>
                      <a:pt x="2437" y="6011"/>
                    </a:cubicBezTo>
                    <a:cubicBezTo>
                      <a:pt x="2341" y="5984"/>
                      <a:pt x="2251" y="5881"/>
                      <a:pt x="2157" y="5773"/>
                    </a:cubicBezTo>
                    <a:cubicBezTo>
                      <a:pt x="2070" y="5672"/>
                      <a:pt x="1979" y="5567"/>
                      <a:pt x="1861" y="5498"/>
                    </a:cubicBezTo>
                    <a:cubicBezTo>
                      <a:pt x="1739" y="5426"/>
                      <a:pt x="1601" y="5396"/>
                      <a:pt x="1468" y="5366"/>
                    </a:cubicBezTo>
                    <a:cubicBezTo>
                      <a:pt x="1330" y="5335"/>
                      <a:pt x="1200" y="5306"/>
                      <a:pt x="1134" y="5240"/>
                    </a:cubicBezTo>
                    <a:cubicBezTo>
                      <a:pt x="1068" y="5171"/>
                      <a:pt x="1041" y="5038"/>
                      <a:pt x="1014" y="4899"/>
                    </a:cubicBezTo>
                    <a:cubicBezTo>
                      <a:pt x="987" y="4766"/>
                      <a:pt x="961" y="4628"/>
                      <a:pt x="892" y="4507"/>
                    </a:cubicBezTo>
                    <a:cubicBezTo>
                      <a:pt x="823" y="4384"/>
                      <a:pt x="719" y="4290"/>
                      <a:pt x="619" y="4199"/>
                    </a:cubicBezTo>
                    <a:cubicBezTo>
                      <a:pt x="513" y="4103"/>
                      <a:pt x="414" y="4013"/>
                      <a:pt x="389" y="3920"/>
                    </a:cubicBezTo>
                    <a:cubicBezTo>
                      <a:pt x="365" y="3829"/>
                      <a:pt x="408" y="3703"/>
                      <a:pt x="454" y="3569"/>
                    </a:cubicBezTo>
                    <a:cubicBezTo>
                      <a:pt x="497" y="3440"/>
                      <a:pt x="542" y="3306"/>
                      <a:pt x="543" y="3164"/>
                    </a:cubicBezTo>
                    <a:cubicBezTo>
                      <a:pt x="544" y="3027"/>
                      <a:pt x="502" y="2896"/>
                      <a:pt x="461" y="2768"/>
                    </a:cubicBezTo>
                    <a:cubicBezTo>
                      <a:pt x="417" y="2632"/>
                      <a:pt x="374" y="2502"/>
                      <a:pt x="401" y="2406"/>
                    </a:cubicBezTo>
                    <a:cubicBezTo>
                      <a:pt x="429" y="2309"/>
                      <a:pt x="532" y="2219"/>
                      <a:pt x="640" y="2126"/>
                    </a:cubicBezTo>
                    <a:cubicBezTo>
                      <a:pt x="741" y="2037"/>
                      <a:pt x="845" y="1947"/>
                      <a:pt x="915" y="1829"/>
                    </a:cubicBezTo>
                    <a:cubicBezTo>
                      <a:pt x="986" y="1707"/>
                      <a:pt x="1017" y="1569"/>
                      <a:pt x="1047" y="1436"/>
                    </a:cubicBezTo>
                    <a:cubicBezTo>
                      <a:pt x="1077" y="1298"/>
                      <a:pt x="1106" y="1169"/>
                      <a:pt x="1173" y="1102"/>
                    </a:cubicBezTo>
                    <a:cubicBezTo>
                      <a:pt x="1242" y="1035"/>
                      <a:pt x="1375" y="1009"/>
                      <a:pt x="1513" y="982"/>
                    </a:cubicBezTo>
                    <a:cubicBezTo>
                      <a:pt x="1647" y="956"/>
                      <a:pt x="1784" y="929"/>
                      <a:pt x="1906" y="861"/>
                    </a:cubicBezTo>
                    <a:cubicBezTo>
                      <a:pt x="2029" y="791"/>
                      <a:pt x="2123" y="687"/>
                      <a:pt x="2214" y="586"/>
                    </a:cubicBezTo>
                    <a:cubicBezTo>
                      <a:pt x="2310" y="481"/>
                      <a:pt x="2400" y="381"/>
                      <a:pt x="2493" y="358"/>
                    </a:cubicBezTo>
                    <a:cubicBezTo>
                      <a:pt x="2511" y="353"/>
                      <a:pt x="2530" y="351"/>
                      <a:pt x="2550" y="351"/>
                    </a:cubicBezTo>
                    <a:close/>
                    <a:moveTo>
                      <a:pt x="2550" y="1"/>
                    </a:moveTo>
                    <a:cubicBezTo>
                      <a:pt x="2502" y="1"/>
                      <a:pt x="2453" y="6"/>
                      <a:pt x="2404" y="19"/>
                    </a:cubicBezTo>
                    <a:cubicBezTo>
                      <a:pt x="2210" y="69"/>
                      <a:pt x="2075" y="219"/>
                      <a:pt x="1955" y="351"/>
                    </a:cubicBezTo>
                    <a:cubicBezTo>
                      <a:pt x="1879" y="436"/>
                      <a:pt x="1807" y="515"/>
                      <a:pt x="1734" y="556"/>
                    </a:cubicBezTo>
                    <a:cubicBezTo>
                      <a:pt x="1662" y="597"/>
                      <a:pt x="1557" y="617"/>
                      <a:pt x="1446" y="639"/>
                    </a:cubicBezTo>
                    <a:cubicBezTo>
                      <a:pt x="1271" y="673"/>
                      <a:pt x="1073" y="712"/>
                      <a:pt x="929" y="851"/>
                    </a:cubicBezTo>
                    <a:cubicBezTo>
                      <a:pt x="787" y="991"/>
                      <a:pt x="743" y="1187"/>
                      <a:pt x="705" y="1361"/>
                    </a:cubicBezTo>
                    <a:cubicBezTo>
                      <a:pt x="680" y="1473"/>
                      <a:pt x="657" y="1577"/>
                      <a:pt x="613" y="1651"/>
                    </a:cubicBezTo>
                    <a:cubicBezTo>
                      <a:pt x="573" y="1720"/>
                      <a:pt x="494" y="1789"/>
                      <a:pt x="410" y="1861"/>
                    </a:cubicBezTo>
                    <a:cubicBezTo>
                      <a:pt x="274" y="1980"/>
                      <a:pt x="119" y="2114"/>
                      <a:pt x="64" y="2312"/>
                    </a:cubicBezTo>
                    <a:cubicBezTo>
                      <a:pt x="9" y="2511"/>
                      <a:pt x="73" y="2705"/>
                      <a:pt x="127" y="2876"/>
                    </a:cubicBezTo>
                    <a:cubicBezTo>
                      <a:pt x="162" y="2982"/>
                      <a:pt x="194" y="3081"/>
                      <a:pt x="193" y="3162"/>
                    </a:cubicBezTo>
                    <a:cubicBezTo>
                      <a:pt x="193" y="3247"/>
                      <a:pt x="158" y="3349"/>
                      <a:pt x="121" y="3457"/>
                    </a:cubicBezTo>
                    <a:cubicBezTo>
                      <a:pt x="64" y="3626"/>
                      <a:pt x="1" y="3817"/>
                      <a:pt x="50" y="4009"/>
                    </a:cubicBezTo>
                    <a:cubicBezTo>
                      <a:pt x="100" y="4203"/>
                      <a:pt x="251" y="4338"/>
                      <a:pt x="383" y="4458"/>
                    </a:cubicBezTo>
                    <a:cubicBezTo>
                      <a:pt x="467" y="4534"/>
                      <a:pt x="546" y="4606"/>
                      <a:pt x="587" y="4679"/>
                    </a:cubicBezTo>
                    <a:cubicBezTo>
                      <a:pt x="628" y="4751"/>
                      <a:pt x="649" y="4856"/>
                      <a:pt x="670" y="4967"/>
                    </a:cubicBezTo>
                    <a:cubicBezTo>
                      <a:pt x="705" y="5142"/>
                      <a:pt x="743" y="5340"/>
                      <a:pt x="884" y="5484"/>
                    </a:cubicBezTo>
                    <a:cubicBezTo>
                      <a:pt x="1022" y="5626"/>
                      <a:pt x="1220" y="5670"/>
                      <a:pt x="1392" y="5708"/>
                    </a:cubicBezTo>
                    <a:cubicBezTo>
                      <a:pt x="1504" y="5733"/>
                      <a:pt x="1610" y="5756"/>
                      <a:pt x="1683" y="5799"/>
                    </a:cubicBezTo>
                    <a:cubicBezTo>
                      <a:pt x="1751" y="5840"/>
                      <a:pt x="1820" y="5919"/>
                      <a:pt x="1892" y="6003"/>
                    </a:cubicBezTo>
                    <a:cubicBezTo>
                      <a:pt x="2011" y="6139"/>
                      <a:pt x="2146" y="6294"/>
                      <a:pt x="2344" y="6349"/>
                    </a:cubicBezTo>
                    <a:cubicBezTo>
                      <a:pt x="2398" y="6363"/>
                      <a:pt x="2451" y="6369"/>
                      <a:pt x="2504" y="6369"/>
                    </a:cubicBezTo>
                    <a:cubicBezTo>
                      <a:pt x="2646" y="6369"/>
                      <a:pt x="2783" y="6326"/>
                      <a:pt x="2908" y="6286"/>
                    </a:cubicBezTo>
                    <a:cubicBezTo>
                      <a:pt x="3013" y="6252"/>
                      <a:pt x="3125" y="6230"/>
                      <a:pt x="3193" y="6220"/>
                    </a:cubicBezTo>
                    <a:cubicBezTo>
                      <a:pt x="3279" y="6220"/>
                      <a:pt x="3382" y="6255"/>
                      <a:pt x="3490" y="6292"/>
                    </a:cubicBezTo>
                    <a:cubicBezTo>
                      <a:pt x="3615" y="6334"/>
                      <a:pt x="3754" y="6380"/>
                      <a:pt x="3895" y="6380"/>
                    </a:cubicBezTo>
                    <a:cubicBezTo>
                      <a:pt x="3943" y="6380"/>
                      <a:pt x="3992" y="6375"/>
                      <a:pt x="4040" y="6362"/>
                    </a:cubicBezTo>
                    <a:cubicBezTo>
                      <a:pt x="4235" y="6312"/>
                      <a:pt x="4371" y="6162"/>
                      <a:pt x="4491" y="6029"/>
                    </a:cubicBezTo>
                    <a:cubicBezTo>
                      <a:pt x="4567" y="5945"/>
                      <a:pt x="4638" y="5867"/>
                      <a:pt x="4710" y="5826"/>
                    </a:cubicBezTo>
                    <a:cubicBezTo>
                      <a:pt x="4783" y="5785"/>
                      <a:pt x="4888" y="5764"/>
                      <a:pt x="4999" y="5743"/>
                    </a:cubicBezTo>
                    <a:cubicBezTo>
                      <a:pt x="5173" y="5708"/>
                      <a:pt x="5373" y="5670"/>
                      <a:pt x="5516" y="5529"/>
                    </a:cubicBezTo>
                    <a:cubicBezTo>
                      <a:pt x="5658" y="5391"/>
                      <a:pt x="5701" y="5194"/>
                      <a:pt x="5740" y="5020"/>
                    </a:cubicBezTo>
                    <a:cubicBezTo>
                      <a:pt x="5765" y="4909"/>
                      <a:pt x="5789" y="4803"/>
                      <a:pt x="5832" y="4729"/>
                    </a:cubicBezTo>
                    <a:cubicBezTo>
                      <a:pt x="5873" y="4661"/>
                      <a:pt x="5951" y="4593"/>
                      <a:pt x="6035" y="4520"/>
                    </a:cubicBezTo>
                    <a:cubicBezTo>
                      <a:pt x="6170" y="4402"/>
                      <a:pt x="6325" y="4267"/>
                      <a:pt x="6380" y="4069"/>
                    </a:cubicBezTo>
                    <a:cubicBezTo>
                      <a:pt x="6435" y="3871"/>
                      <a:pt x="6373" y="3676"/>
                      <a:pt x="6317" y="3504"/>
                    </a:cubicBezTo>
                    <a:cubicBezTo>
                      <a:pt x="6283" y="3399"/>
                      <a:pt x="6252" y="3300"/>
                      <a:pt x="6252" y="3220"/>
                    </a:cubicBezTo>
                    <a:cubicBezTo>
                      <a:pt x="6253" y="3134"/>
                      <a:pt x="6288" y="3032"/>
                      <a:pt x="6323" y="2923"/>
                    </a:cubicBezTo>
                    <a:cubicBezTo>
                      <a:pt x="6380" y="2755"/>
                      <a:pt x="6445" y="2564"/>
                      <a:pt x="6394" y="2373"/>
                    </a:cubicBezTo>
                    <a:cubicBezTo>
                      <a:pt x="6344" y="2178"/>
                      <a:pt x="6194" y="2042"/>
                      <a:pt x="6062" y="1922"/>
                    </a:cubicBezTo>
                    <a:cubicBezTo>
                      <a:pt x="5977" y="1846"/>
                      <a:pt x="5898" y="1775"/>
                      <a:pt x="5857" y="1703"/>
                    </a:cubicBezTo>
                    <a:cubicBezTo>
                      <a:pt x="5816" y="1630"/>
                      <a:pt x="5796" y="1525"/>
                      <a:pt x="5774" y="1414"/>
                    </a:cubicBezTo>
                    <a:cubicBezTo>
                      <a:pt x="5740" y="1239"/>
                      <a:pt x="5701" y="1040"/>
                      <a:pt x="5561" y="897"/>
                    </a:cubicBezTo>
                    <a:cubicBezTo>
                      <a:pt x="5422" y="755"/>
                      <a:pt x="5226" y="712"/>
                      <a:pt x="5052" y="673"/>
                    </a:cubicBezTo>
                    <a:cubicBezTo>
                      <a:pt x="4941" y="648"/>
                      <a:pt x="4836" y="625"/>
                      <a:pt x="4762" y="581"/>
                    </a:cubicBezTo>
                    <a:cubicBezTo>
                      <a:pt x="4693" y="540"/>
                      <a:pt x="4624" y="462"/>
                      <a:pt x="4551" y="378"/>
                    </a:cubicBezTo>
                    <a:cubicBezTo>
                      <a:pt x="4433" y="241"/>
                      <a:pt x="4299" y="87"/>
                      <a:pt x="4101" y="32"/>
                    </a:cubicBezTo>
                    <a:cubicBezTo>
                      <a:pt x="4047" y="17"/>
                      <a:pt x="3993" y="11"/>
                      <a:pt x="3940" y="11"/>
                    </a:cubicBezTo>
                    <a:cubicBezTo>
                      <a:pt x="3799" y="11"/>
                      <a:pt x="3661" y="55"/>
                      <a:pt x="3536" y="96"/>
                    </a:cubicBezTo>
                    <a:cubicBezTo>
                      <a:pt x="3432" y="130"/>
                      <a:pt x="3334" y="161"/>
                      <a:pt x="3255" y="161"/>
                    </a:cubicBezTo>
                    <a:lnTo>
                      <a:pt x="3251" y="161"/>
                    </a:lnTo>
                    <a:cubicBezTo>
                      <a:pt x="3166" y="160"/>
                      <a:pt x="3064" y="126"/>
                      <a:pt x="2956" y="90"/>
                    </a:cubicBezTo>
                    <a:cubicBezTo>
                      <a:pt x="2830" y="47"/>
                      <a:pt x="2692" y="1"/>
                      <a:pt x="2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2297550" y="3919438"/>
                <a:ext cx="154875" cy="152950"/>
              </a:xfrm>
              <a:custGeom>
                <a:avLst/>
                <a:gdLst/>
                <a:ahLst/>
                <a:cxnLst/>
                <a:rect l="l" t="t" r="r" b="b"/>
                <a:pathLst>
                  <a:path w="6195" h="6118" extrusionOk="0">
                    <a:moveTo>
                      <a:pt x="3575" y="1"/>
                    </a:moveTo>
                    <a:cubicBezTo>
                      <a:pt x="3337" y="1"/>
                      <a:pt x="3090" y="198"/>
                      <a:pt x="2855" y="219"/>
                    </a:cubicBezTo>
                    <a:cubicBezTo>
                      <a:pt x="2840" y="220"/>
                      <a:pt x="2826" y="221"/>
                      <a:pt x="2811" y="221"/>
                    </a:cubicBezTo>
                    <a:cubicBezTo>
                      <a:pt x="2613" y="221"/>
                      <a:pt x="2392" y="120"/>
                      <a:pt x="2193" y="120"/>
                    </a:cubicBezTo>
                    <a:cubicBezTo>
                      <a:pt x="2141" y="120"/>
                      <a:pt x="2091" y="127"/>
                      <a:pt x="2043" y="144"/>
                    </a:cubicBezTo>
                    <a:cubicBezTo>
                      <a:pt x="1800" y="230"/>
                      <a:pt x="1680" y="568"/>
                      <a:pt x="1465" y="718"/>
                    </a:cubicBezTo>
                    <a:cubicBezTo>
                      <a:pt x="1255" y="864"/>
                      <a:pt x="896" y="856"/>
                      <a:pt x="724" y="1060"/>
                    </a:cubicBezTo>
                    <a:cubicBezTo>
                      <a:pt x="553" y="1264"/>
                      <a:pt x="621" y="1616"/>
                      <a:pt x="513" y="1847"/>
                    </a:cubicBezTo>
                    <a:cubicBezTo>
                      <a:pt x="402" y="2085"/>
                      <a:pt x="90" y="2261"/>
                      <a:pt x="45" y="2515"/>
                    </a:cubicBezTo>
                    <a:cubicBezTo>
                      <a:pt x="0" y="2772"/>
                      <a:pt x="235" y="3044"/>
                      <a:pt x="257" y="3302"/>
                    </a:cubicBezTo>
                    <a:cubicBezTo>
                      <a:pt x="279" y="3561"/>
                      <a:pt x="94" y="3869"/>
                      <a:pt x="182" y="4114"/>
                    </a:cubicBezTo>
                    <a:cubicBezTo>
                      <a:pt x="268" y="4357"/>
                      <a:pt x="606" y="4477"/>
                      <a:pt x="756" y="4692"/>
                    </a:cubicBezTo>
                    <a:cubicBezTo>
                      <a:pt x="902" y="4902"/>
                      <a:pt x="895" y="5261"/>
                      <a:pt x="1098" y="5433"/>
                    </a:cubicBezTo>
                    <a:cubicBezTo>
                      <a:pt x="1302" y="5604"/>
                      <a:pt x="1655" y="5536"/>
                      <a:pt x="1886" y="5643"/>
                    </a:cubicBezTo>
                    <a:cubicBezTo>
                      <a:pt x="2124" y="5755"/>
                      <a:pt x="2299" y="6067"/>
                      <a:pt x="2553" y="6111"/>
                    </a:cubicBezTo>
                    <a:cubicBezTo>
                      <a:pt x="2575" y="6115"/>
                      <a:pt x="2598" y="6117"/>
                      <a:pt x="2621" y="6117"/>
                    </a:cubicBezTo>
                    <a:cubicBezTo>
                      <a:pt x="2858" y="6117"/>
                      <a:pt x="3105" y="5919"/>
                      <a:pt x="3340" y="5900"/>
                    </a:cubicBezTo>
                    <a:cubicBezTo>
                      <a:pt x="3356" y="5898"/>
                      <a:pt x="3371" y="5898"/>
                      <a:pt x="3386" y="5898"/>
                    </a:cubicBezTo>
                    <a:cubicBezTo>
                      <a:pt x="3583" y="5898"/>
                      <a:pt x="3805" y="5999"/>
                      <a:pt x="4003" y="5999"/>
                    </a:cubicBezTo>
                    <a:cubicBezTo>
                      <a:pt x="4055" y="5999"/>
                      <a:pt x="4105" y="5992"/>
                      <a:pt x="4153" y="5975"/>
                    </a:cubicBezTo>
                    <a:cubicBezTo>
                      <a:pt x="4395" y="5887"/>
                      <a:pt x="4515" y="5550"/>
                      <a:pt x="4731" y="5400"/>
                    </a:cubicBezTo>
                    <a:cubicBezTo>
                      <a:pt x="4940" y="5254"/>
                      <a:pt x="5299" y="5262"/>
                      <a:pt x="5471" y="5058"/>
                    </a:cubicBezTo>
                    <a:cubicBezTo>
                      <a:pt x="5642" y="4855"/>
                      <a:pt x="5575" y="4501"/>
                      <a:pt x="5682" y="4270"/>
                    </a:cubicBezTo>
                    <a:cubicBezTo>
                      <a:pt x="5793" y="4032"/>
                      <a:pt x="6105" y="3857"/>
                      <a:pt x="6150" y="3603"/>
                    </a:cubicBezTo>
                    <a:cubicBezTo>
                      <a:pt x="6195" y="3346"/>
                      <a:pt x="5961" y="3074"/>
                      <a:pt x="5938" y="2815"/>
                    </a:cubicBezTo>
                    <a:cubicBezTo>
                      <a:pt x="5917" y="2558"/>
                      <a:pt x="6101" y="2250"/>
                      <a:pt x="6013" y="2004"/>
                    </a:cubicBezTo>
                    <a:cubicBezTo>
                      <a:pt x="5927" y="1761"/>
                      <a:pt x="5589" y="1642"/>
                      <a:pt x="5439" y="1425"/>
                    </a:cubicBezTo>
                    <a:cubicBezTo>
                      <a:pt x="5293" y="1217"/>
                      <a:pt x="5301" y="857"/>
                      <a:pt x="5096" y="686"/>
                    </a:cubicBezTo>
                    <a:cubicBezTo>
                      <a:pt x="4893" y="515"/>
                      <a:pt x="4540" y="582"/>
                      <a:pt x="4310" y="474"/>
                    </a:cubicBezTo>
                    <a:cubicBezTo>
                      <a:pt x="4072" y="364"/>
                      <a:pt x="3896" y="51"/>
                      <a:pt x="3642" y="6"/>
                    </a:cubicBezTo>
                    <a:cubicBezTo>
                      <a:pt x="3620" y="2"/>
                      <a:pt x="3597"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2358550" y="3958788"/>
                <a:ext cx="38250" cy="34150"/>
              </a:xfrm>
              <a:custGeom>
                <a:avLst/>
                <a:gdLst/>
                <a:ahLst/>
                <a:cxnLst/>
                <a:rect l="l" t="t" r="r" b="b"/>
                <a:pathLst>
                  <a:path w="1530" h="1366" extrusionOk="0">
                    <a:moveTo>
                      <a:pt x="765" y="0"/>
                    </a:moveTo>
                    <a:cubicBezTo>
                      <a:pt x="571" y="0"/>
                      <a:pt x="378" y="83"/>
                      <a:pt x="243" y="243"/>
                    </a:cubicBezTo>
                    <a:cubicBezTo>
                      <a:pt x="0" y="532"/>
                      <a:pt x="37" y="962"/>
                      <a:pt x="325" y="1206"/>
                    </a:cubicBezTo>
                    <a:cubicBezTo>
                      <a:pt x="454" y="1313"/>
                      <a:pt x="610" y="1366"/>
                      <a:pt x="765" y="1366"/>
                    </a:cubicBezTo>
                    <a:cubicBezTo>
                      <a:pt x="960" y="1366"/>
                      <a:pt x="1152" y="1284"/>
                      <a:pt x="1288" y="1123"/>
                    </a:cubicBezTo>
                    <a:cubicBezTo>
                      <a:pt x="1530" y="835"/>
                      <a:pt x="1493" y="404"/>
                      <a:pt x="1204" y="161"/>
                    </a:cubicBezTo>
                    <a:cubicBezTo>
                      <a:pt x="1077" y="53"/>
                      <a:pt x="921"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6"/>
              <p:cNvSpPr/>
              <p:nvPr/>
            </p:nvSpPr>
            <p:spPr>
              <a:xfrm>
                <a:off x="2374500" y="4004863"/>
                <a:ext cx="31325" cy="27950"/>
              </a:xfrm>
              <a:custGeom>
                <a:avLst/>
                <a:gdLst/>
                <a:ahLst/>
                <a:cxnLst/>
                <a:rect l="l" t="t" r="r" b="b"/>
                <a:pathLst>
                  <a:path w="1253" h="1118" extrusionOk="0">
                    <a:moveTo>
                      <a:pt x="627" y="1"/>
                    </a:moveTo>
                    <a:cubicBezTo>
                      <a:pt x="468" y="1"/>
                      <a:pt x="310" y="68"/>
                      <a:pt x="199" y="199"/>
                    </a:cubicBezTo>
                    <a:cubicBezTo>
                      <a:pt x="1" y="435"/>
                      <a:pt x="30" y="788"/>
                      <a:pt x="267" y="987"/>
                    </a:cubicBezTo>
                    <a:cubicBezTo>
                      <a:pt x="371" y="1075"/>
                      <a:pt x="499" y="1118"/>
                      <a:pt x="626" y="1118"/>
                    </a:cubicBezTo>
                    <a:cubicBezTo>
                      <a:pt x="785" y="1118"/>
                      <a:pt x="943" y="1050"/>
                      <a:pt x="1054" y="919"/>
                    </a:cubicBezTo>
                    <a:cubicBezTo>
                      <a:pt x="1252" y="683"/>
                      <a:pt x="1222" y="331"/>
                      <a:pt x="986" y="132"/>
                    </a:cubicBezTo>
                    <a:cubicBezTo>
                      <a:pt x="881" y="44"/>
                      <a:pt x="75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6"/>
              <p:cNvSpPr/>
              <p:nvPr/>
            </p:nvSpPr>
            <p:spPr>
              <a:xfrm>
                <a:off x="2335200" y="3990113"/>
                <a:ext cx="27850" cy="24850"/>
              </a:xfrm>
              <a:custGeom>
                <a:avLst/>
                <a:gdLst/>
                <a:ahLst/>
                <a:cxnLst/>
                <a:rect l="l" t="t" r="r" b="b"/>
                <a:pathLst>
                  <a:path w="1114" h="994" extrusionOk="0">
                    <a:moveTo>
                      <a:pt x="557" y="0"/>
                    </a:moveTo>
                    <a:cubicBezTo>
                      <a:pt x="416" y="0"/>
                      <a:pt x="276" y="60"/>
                      <a:pt x="177" y="177"/>
                    </a:cubicBezTo>
                    <a:cubicBezTo>
                      <a:pt x="1" y="387"/>
                      <a:pt x="27" y="700"/>
                      <a:pt x="237" y="877"/>
                    </a:cubicBezTo>
                    <a:cubicBezTo>
                      <a:pt x="330" y="955"/>
                      <a:pt x="444" y="993"/>
                      <a:pt x="557" y="993"/>
                    </a:cubicBezTo>
                    <a:cubicBezTo>
                      <a:pt x="699" y="993"/>
                      <a:pt x="839" y="933"/>
                      <a:pt x="937" y="817"/>
                    </a:cubicBezTo>
                    <a:cubicBezTo>
                      <a:pt x="1114" y="607"/>
                      <a:pt x="1087" y="293"/>
                      <a:pt x="877" y="117"/>
                    </a:cubicBezTo>
                    <a:cubicBezTo>
                      <a:pt x="784" y="38"/>
                      <a:pt x="67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6"/>
              <p:cNvSpPr/>
              <p:nvPr/>
            </p:nvSpPr>
            <p:spPr>
              <a:xfrm>
                <a:off x="2293500" y="3915088"/>
                <a:ext cx="163000" cy="161700"/>
              </a:xfrm>
              <a:custGeom>
                <a:avLst/>
                <a:gdLst/>
                <a:ahLst/>
                <a:cxnLst/>
                <a:rect l="l" t="t" r="r" b="b"/>
                <a:pathLst>
                  <a:path w="6520" h="6468" extrusionOk="0">
                    <a:moveTo>
                      <a:pt x="3739" y="350"/>
                    </a:moveTo>
                    <a:cubicBezTo>
                      <a:pt x="3751" y="350"/>
                      <a:pt x="3762" y="351"/>
                      <a:pt x="3774" y="353"/>
                    </a:cubicBezTo>
                    <a:cubicBezTo>
                      <a:pt x="3866" y="369"/>
                      <a:pt x="3963" y="461"/>
                      <a:pt x="4066" y="557"/>
                    </a:cubicBezTo>
                    <a:cubicBezTo>
                      <a:pt x="4166" y="651"/>
                      <a:pt x="4268" y="747"/>
                      <a:pt x="4397" y="808"/>
                    </a:cubicBezTo>
                    <a:cubicBezTo>
                      <a:pt x="4521" y="865"/>
                      <a:pt x="4659" y="882"/>
                      <a:pt x="4791" y="897"/>
                    </a:cubicBezTo>
                    <a:cubicBezTo>
                      <a:pt x="4934" y="913"/>
                      <a:pt x="5069" y="929"/>
                      <a:pt x="5146" y="995"/>
                    </a:cubicBezTo>
                    <a:cubicBezTo>
                      <a:pt x="5222" y="1059"/>
                      <a:pt x="5261" y="1189"/>
                      <a:pt x="5302" y="1327"/>
                    </a:cubicBezTo>
                    <a:cubicBezTo>
                      <a:pt x="5340" y="1456"/>
                      <a:pt x="5379" y="1588"/>
                      <a:pt x="5457" y="1700"/>
                    </a:cubicBezTo>
                    <a:cubicBezTo>
                      <a:pt x="5537" y="1817"/>
                      <a:pt x="5650" y="1901"/>
                      <a:pt x="5759" y="1983"/>
                    </a:cubicBezTo>
                    <a:cubicBezTo>
                      <a:pt x="5872" y="2068"/>
                      <a:pt x="5979" y="2149"/>
                      <a:pt x="6011" y="2238"/>
                    </a:cubicBezTo>
                    <a:cubicBezTo>
                      <a:pt x="6043" y="2328"/>
                      <a:pt x="6012" y="2459"/>
                      <a:pt x="5979" y="2597"/>
                    </a:cubicBezTo>
                    <a:cubicBezTo>
                      <a:pt x="5947" y="2729"/>
                      <a:pt x="5914" y="2865"/>
                      <a:pt x="5927" y="3005"/>
                    </a:cubicBezTo>
                    <a:cubicBezTo>
                      <a:pt x="5938" y="3145"/>
                      <a:pt x="5993" y="3274"/>
                      <a:pt x="6047" y="3398"/>
                    </a:cubicBezTo>
                    <a:cubicBezTo>
                      <a:pt x="6103" y="3530"/>
                      <a:pt x="6157" y="3653"/>
                      <a:pt x="6140" y="3747"/>
                    </a:cubicBezTo>
                    <a:cubicBezTo>
                      <a:pt x="6124" y="3840"/>
                      <a:pt x="6032" y="3937"/>
                      <a:pt x="5936" y="4040"/>
                    </a:cubicBezTo>
                    <a:cubicBezTo>
                      <a:pt x="5842" y="4139"/>
                      <a:pt x="5746" y="4243"/>
                      <a:pt x="5685" y="4370"/>
                    </a:cubicBezTo>
                    <a:cubicBezTo>
                      <a:pt x="5628" y="4495"/>
                      <a:pt x="5611" y="4631"/>
                      <a:pt x="5596" y="4765"/>
                    </a:cubicBezTo>
                    <a:cubicBezTo>
                      <a:pt x="5580" y="4907"/>
                      <a:pt x="5564" y="5043"/>
                      <a:pt x="5499" y="5119"/>
                    </a:cubicBezTo>
                    <a:cubicBezTo>
                      <a:pt x="5435" y="5196"/>
                      <a:pt x="5304" y="5235"/>
                      <a:pt x="5166" y="5276"/>
                    </a:cubicBezTo>
                    <a:cubicBezTo>
                      <a:pt x="5037" y="5313"/>
                      <a:pt x="4905" y="5352"/>
                      <a:pt x="4793" y="5430"/>
                    </a:cubicBezTo>
                    <a:cubicBezTo>
                      <a:pt x="4677" y="5511"/>
                      <a:pt x="4592" y="5624"/>
                      <a:pt x="4510" y="5734"/>
                    </a:cubicBezTo>
                    <a:cubicBezTo>
                      <a:pt x="4424" y="5846"/>
                      <a:pt x="4344" y="5953"/>
                      <a:pt x="4256" y="5984"/>
                    </a:cubicBezTo>
                    <a:cubicBezTo>
                      <a:pt x="4229" y="5994"/>
                      <a:pt x="4199" y="5998"/>
                      <a:pt x="4166" y="5998"/>
                    </a:cubicBezTo>
                    <a:cubicBezTo>
                      <a:pt x="4087" y="5998"/>
                      <a:pt x="3994" y="5976"/>
                      <a:pt x="3897" y="5953"/>
                    </a:cubicBezTo>
                    <a:cubicBezTo>
                      <a:pt x="3784" y="5925"/>
                      <a:pt x="3667" y="5897"/>
                      <a:pt x="3549" y="5897"/>
                    </a:cubicBezTo>
                    <a:cubicBezTo>
                      <a:pt x="3529" y="5897"/>
                      <a:pt x="3509" y="5897"/>
                      <a:pt x="3488" y="5899"/>
                    </a:cubicBezTo>
                    <a:cubicBezTo>
                      <a:pt x="3348" y="5912"/>
                      <a:pt x="3219" y="5967"/>
                      <a:pt x="3095" y="6020"/>
                    </a:cubicBezTo>
                    <a:cubicBezTo>
                      <a:pt x="2981" y="6070"/>
                      <a:pt x="2873" y="6117"/>
                      <a:pt x="2783" y="6117"/>
                    </a:cubicBezTo>
                    <a:cubicBezTo>
                      <a:pt x="2770" y="6117"/>
                      <a:pt x="2758" y="6116"/>
                      <a:pt x="2746" y="6114"/>
                    </a:cubicBezTo>
                    <a:cubicBezTo>
                      <a:pt x="2653" y="6097"/>
                      <a:pt x="2556" y="6006"/>
                      <a:pt x="2453" y="5910"/>
                    </a:cubicBezTo>
                    <a:cubicBezTo>
                      <a:pt x="2354" y="5816"/>
                      <a:pt x="2251" y="5720"/>
                      <a:pt x="2122" y="5659"/>
                    </a:cubicBezTo>
                    <a:cubicBezTo>
                      <a:pt x="1998" y="5602"/>
                      <a:pt x="1862" y="5585"/>
                      <a:pt x="1729" y="5570"/>
                    </a:cubicBezTo>
                    <a:cubicBezTo>
                      <a:pt x="1586" y="5553"/>
                      <a:pt x="1450" y="5538"/>
                      <a:pt x="1373" y="5472"/>
                    </a:cubicBezTo>
                    <a:cubicBezTo>
                      <a:pt x="1297" y="5407"/>
                      <a:pt x="1258" y="5277"/>
                      <a:pt x="1217" y="5139"/>
                    </a:cubicBezTo>
                    <a:cubicBezTo>
                      <a:pt x="1180" y="5011"/>
                      <a:pt x="1140" y="4879"/>
                      <a:pt x="1063" y="4767"/>
                    </a:cubicBezTo>
                    <a:cubicBezTo>
                      <a:pt x="982" y="4650"/>
                      <a:pt x="869" y="4566"/>
                      <a:pt x="760" y="4482"/>
                    </a:cubicBezTo>
                    <a:cubicBezTo>
                      <a:pt x="647" y="4398"/>
                      <a:pt x="540" y="4318"/>
                      <a:pt x="508" y="4229"/>
                    </a:cubicBezTo>
                    <a:cubicBezTo>
                      <a:pt x="477" y="4138"/>
                      <a:pt x="507" y="4008"/>
                      <a:pt x="540" y="3869"/>
                    </a:cubicBezTo>
                    <a:cubicBezTo>
                      <a:pt x="572" y="3738"/>
                      <a:pt x="605" y="3601"/>
                      <a:pt x="593" y="3462"/>
                    </a:cubicBezTo>
                    <a:cubicBezTo>
                      <a:pt x="581" y="3322"/>
                      <a:pt x="526" y="3193"/>
                      <a:pt x="472" y="3068"/>
                    </a:cubicBezTo>
                    <a:cubicBezTo>
                      <a:pt x="416" y="2937"/>
                      <a:pt x="363" y="2814"/>
                      <a:pt x="379" y="2719"/>
                    </a:cubicBezTo>
                    <a:cubicBezTo>
                      <a:pt x="396" y="2627"/>
                      <a:pt x="487" y="2529"/>
                      <a:pt x="583" y="2427"/>
                    </a:cubicBezTo>
                    <a:cubicBezTo>
                      <a:pt x="677" y="2327"/>
                      <a:pt x="773" y="2224"/>
                      <a:pt x="834" y="2095"/>
                    </a:cubicBezTo>
                    <a:cubicBezTo>
                      <a:pt x="891" y="1972"/>
                      <a:pt x="907" y="1834"/>
                      <a:pt x="923" y="1702"/>
                    </a:cubicBezTo>
                    <a:cubicBezTo>
                      <a:pt x="940" y="1558"/>
                      <a:pt x="955" y="1424"/>
                      <a:pt x="1020" y="1347"/>
                    </a:cubicBezTo>
                    <a:cubicBezTo>
                      <a:pt x="1084" y="1271"/>
                      <a:pt x="1215" y="1232"/>
                      <a:pt x="1354" y="1191"/>
                    </a:cubicBezTo>
                    <a:cubicBezTo>
                      <a:pt x="1482" y="1153"/>
                      <a:pt x="1614" y="1114"/>
                      <a:pt x="1726" y="1037"/>
                    </a:cubicBezTo>
                    <a:cubicBezTo>
                      <a:pt x="1842" y="955"/>
                      <a:pt x="1927" y="843"/>
                      <a:pt x="2010" y="733"/>
                    </a:cubicBezTo>
                    <a:cubicBezTo>
                      <a:pt x="2095" y="621"/>
                      <a:pt x="2175" y="514"/>
                      <a:pt x="2263" y="482"/>
                    </a:cubicBezTo>
                    <a:cubicBezTo>
                      <a:pt x="2291" y="473"/>
                      <a:pt x="2321" y="469"/>
                      <a:pt x="2355" y="469"/>
                    </a:cubicBezTo>
                    <a:cubicBezTo>
                      <a:pt x="2433" y="469"/>
                      <a:pt x="2526" y="491"/>
                      <a:pt x="2624" y="514"/>
                    </a:cubicBezTo>
                    <a:cubicBezTo>
                      <a:pt x="2738" y="542"/>
                      <a:pt x="2857" y="569"/>
                      <a:pt x="2977" y="569"/>
                    </a:cubicBezTo>
                    <a:cubicBezTo>
                      <a:pt x="2995" y="569"/>
                      <a:pt x="3013" y="569"/>
                      <a:pt x="3031" y="567"/>
                    </a:cubicBezTo>
                    <a:cubicBezTo>
                      <a:pt x="3171" y="555"/>
                      <a:pt x="3300" y="500"/>
                      <a:pt x="3424" y="445"/>
                    </a:cubicBezTo>
                    <a:cubicBezTo>
                      <a:pt x="3541" y="396"/>
                      <a:pt x="3650" y="350"/>
                      <a:pt x="3739" y="350"/>
                    </a:cubicBezTo>
                    <a:close/>
                    <a:moveTo>
                      <a:pt x="3736" y="0"/>
                    </a:moveTo>
                    <a:cubicBezTo>
                      <a:pt x="3574" y="0"/>
                      <a:pt x="3423" y="66"/>
                      <a:pt x="3287" y="124"/>
                    </a:cubicBezTo>
                    <a:cubicBezTo>
                      <a:pt x="3182" y="169"/>
                      <a:pt x="3085" y="211"/>
                      <a:pt x="3001" y="218"/>
                    </a:cubicBezTo>
                    <a:cubicBezTo>
                      <a:pt x="2992" y="219"/>
                      <a:pt x="2983" y="219"/>
                      <a:pt x="2974" y="219"/>
                    </a:cubicBezTo>
                    <a:cubicBezTo>
                      <a:pt x="2895" y="219"/>
                      <a:pt x="2803" y="197"/>
                      <a:pt x="2705" y="174"/>
                    </a:cubicBezTo>
                    <a:cubicBezTo>
                      <a:pt x="2594" y="147"/>
                      <a:pt x="2475" y="118"/>
                      <a:pt x="2353" y="118"/>
                    </a:cubicBezTo>
                    <a:cubicBezTo>
                      <a:pt x="2284" y="118"/>
                      <a:pt x="2214" y="128"/>
                      <a:pt x="2145" y="153"/>
                    </a:cubicBezTo>
                    <a:cubicBezTo>
                      <a:pt x="1958" y="220"/>
                      <a:pt x="1837" y="381"/>
                      <a:pt x="1730" y="522"/>
                    </a:cubicBezTo>
                    <a:cubicBezTo>
                      <a:pt x="1662" y="614"/>
                      <a:pt x="1597" y="700"/>
                      <a:pt x="1526" y="749"/>
                    </a:cubicBezTo>
                    <a:cubicBezTo>
                      <a:pt x="1460" y="794"/>
                      <a:pt x="1361" y="824"/>
                      <a:pt x="1254" y="855"/>
                    </a:cubicBezTo>
                    <a:cubicBezTo>
                      <a:pt x="1081" y="906"/>
                      <a:pt x="885" y="964"/>
                      <a:pt x="752" y="1122"/>
                    </a:cubicBezTo>
                    <a:cubicBezTo>
                      <a:pt x="620" y="1279"/>
                      <a:pt x="597" y="1481"/>
                      <a:pt x="575" y="1661"/>
                    </a:cubicBezTo>
                    <a:cubicBezTo>
                      <a:pt x="563" y="1771"/>
                      <a:pt x="551" y="1874"/>
                      <a:pt x="517" y="1947"/>
                    </a:cubicBezTo>
                    <a:cubicBezTo>
                      <a:pt x="480" y="2025"/>
                      <a:pt x="407" y="2103"/>
                      <a:pt x="328" y="2188"/>
                    </a:cubicBezTo>
                    <a:cubicBezTo>
                      <a:pt x="207" y="2317"/>
                      <a:pt x="69" y="2463"/>
                      <a:pt x="35" y="2658"/>
                    </a:cubicBezTo>
                    <a:cubicBezTo>
                      <a:pt x="0" y="2856"/>
                      <a:pt x="80" y="3042"/>
                      <a:pt x="150" y="3206"/>
                    </a:cubicBezTo>
                    <a:cubicBezTo>
                      <a:pt x="195" y="3310"/>
                      <a:pt x="237" y="3407"/>
                      <a:pt x="245" y="3492"/>
                    </a:cubicBezTo>
                    <a:cubicBezTo>
                      <a:pt x="252" y="3575"/>
                      <a:pt x="226" y="3678"/>
                      <a:pt x="200" y="3788"/>
                    </a:cubicBezTo>
                    <a:cubicBezTo>
                      <a:pt x="158" y="3962"/>
                      <a:pt x="111" y="4158"/>
                      <a:pt x="179" y="4347"/>
                    </a:cubicBezTo>
                    <a:cubicBezTo>
                      <a:pt x="246" y="4534"/>
                      <a:pt x="407" y="4655"/>
                      <a:pt x="549" y="4762"/>
                    </a:cubicBezTo>
                    <a:cubicBezTo>
                      <a:pt x="640" y="4830"/>
                      <a:pt x="726" y="4896"/>
                      <a:pt x="774" y="4966"/>
                    </a:cubicBezTo>
                    <a:cubicBezTo>
                      <a:pt x="821" y="5032"/>
                      <a:pt x="850" y="5132"/>
                      <a:pt x="881" y="5238"/>
                    </a:cubicBezTo>
                    <a:cubicBezTo>
                      <a:pt x="933" y="5412"/>
                      <a:pt x="990" y="5608"/>
                      <a:pt x="1147" y="5740"/>
                    </a:cubicBezTo>
                    <a:cubicBezTo>
                      <a:pt x="1305" y="5873"/>
                      <a:pt x="1509" y="5896"/>
                      <a:pt x="1688" y="5918"/>
                    </a:cubicBezTo>
                    <a:cubicBezTo>
                      <a:pt x="1798" y="5930"/>
                      <a:pt x="1901" y="5942"/>
                      <a:pt x="1974" y="5976"/>
                    </a:cubicBezTo>
                    <a:cubicBezTo>
                      <a:pt x="2052" y="6012"/>
                      <a:pt x="2130" y="6086"/>
                      <a:pt x="2213" y="6164"/>
                    </a:cubicBezTo>
                    <a:cubicBezTo>
                      <a:pt x="2342" y="6286"/>
                      <a:pt x="2490" y="6424"/>
                      <a:pt x="2685" y="6458"/>
                    </a:cubicBezTo>
                    <a:cubicBezTo>
                      <a:pt x="2718" y="6464"/>
                      <a:pt x="2751" y="6467"/>
                      <a:pt x="2783" y="6467"/>
                    </a:cubicBezTo>
                    <a:cubicBezTo>
                      <a:pt x="2944" y="6467"/>
                      <a:pt x="3096" y="6401"/>
                      <a:pt x="3232" y="6343"/>
                    </a:cubicBezTo>
                    <a:cubicBezTo>
                      <a:pt x="3337" y="6298"/>
                      <a:pt x="3435" y="6256"/>
                      <a:pt x="3518" y="6248"/>
                    </a:cubicBezTo>
                    <a:cubicBezTo>
                      <a:pt x="3526" y="6248"/>
                      <a:pt x="3534" y="6248"/>
                      <a:pt x="3543" y="6248"/>
                    </a:cubicBezTo>
                    <a:cubicBezTo>
                      <a:pt x="3623" y="6248"/>
                      <a:pt x="3715" y="6268"/>
                      <a:pt x="3815" y="6293"/>
                    </a:cubicBezTo>
                    <a:cubicBezTo>
                      <a:pt x="3925" y="6319"/>
                      <a:pt x="4045" y="6348"/>
                      <a:pt x="4166" y="6348"/>
                    </a:cubicBezTo>
                    <a:cubicBezTo>
                      <a:pt x="4235" y="6348"/>
                      <a:pt x="4305" y="6338"/>
                      <a:pt x="4374" y="6314"/>
                    </a:cubicBezTo>
                    <a:cubicBezTo>
                      <a:pt x="4560" y="6246"/>
                      <a:pt x="4681" y="6086"/>
                      <a:pt x="4789" y="5944"/>
                    </a:cubicBezTo>
                    <a:cubicBezTo>
                      <a:pt x="4858" y="5853"/>
                      <a:pt x="4922" y="5767"/>
                      <a:pt x="4993" y="5718"/>
                    </a:cubicBezTo>
                    <a:cubicBezTo>
                      <a:pt x="5059" y="5672"/>
                      <a:pt x="5159" y="5643"/>
                      <a:pt x="5264" y="5612"/>
                    </a:cubicBezTo>
                    <a:cubicBezTo>
                      <a:pt x="5438" y="5560"/>
                      <a:pt x="5634" y="5502"/>
                      <a:pt x="5766" y="5345"/>
                    </a:cubicBezTo>
                    <a:cubicBezTo>
                      <a:pt x="5899" y="5188"/>
                      <a:pt x="5923" y="4984"/>
                      <a:pt x="5944" y="4805"/>
                    </a:cubicBezTo>
                    <a:cubicBezTo>
                      <a:pt x="5956" y="4695"/>
                      <a:pt x="5969" y="4591"/>
                      <a:pt x="6003" y="4519"/>
                    </a:cubicBezTo>
                    <a:cubicBezTo>
                      <a:pt x="6039" y="4441"/>
                      <a:pt x="6112" y="4362"/>
                      <a:pt x="6190" y="4280"/>
                    </a:cubicBezTo>
                    <a:cubicBezTo>
                      <a:pt x="6313" y="4150"/>
                      <a:pt x="6450" y="4003"/>
                      <a:pt x="6484" y="3808"/>
                    </a:cubicBezTo>
                    <a:cubicBezTo>
                      <a:pt x="6519" y="3610"/>
                      <a:pt x="6439" y="3424"/>
                      <a:pt x="6368" y="3261"/>
                    </a:cubicBezTo>
                    <a:cubicBezTo>
                      <a:pt x="6324" y="3156"/>
                      <a:pt x="6282" y="3058"/>
                      <a:pt x="6275" y="2975"/>
                    </a:cubicBezTo>
                    <a:cubicBezTo>
                      <a:pt x="6267" y="2892"/>
                      <a:pt x="6292" y="2788"/>
                      <a:pt x="6319" y="2678"/>
                    </a:cubicBezTo>
                    <a:cubicBezTo>
                      <a:pt x="6361" y="2505"/>
                      <a:pt x="6407" y="2308"/>
                      <a:pt x="6340" y="2120"/>
                    </a:cubicBezTo>
                    <a:cubicBezTo>
                      <a:pt x="6273" y="1932"/>
                      <a:pt x="6112" y="1811"/>
                      <a:pt x="5971" y="1704"/>
                    </a:cubicBezTo>
                    <a:cubicBezTo>
                      <a:pt x="5879" y="1635"/>
                      <a:pt x="5793" y="1571"/>
                      <a:pt x="5744" y="1500"/>
                    </a:cubicBezTo>
                    <a:cubicBezTo>
                      <a:pt x="5699" y="1434"/>
                      <a:pt x="5669" y="1334"/>
                      <a:pt x="5637" y="1229"/>
                    </a:cubicBezTo>
                    <a:cubicBezTo>
                      <a:pt x="5587" y="1055"/>
                      <a:pt x="5528" y="858"/>
                      <a:pt x="5371" y="727"/>
                    </a:cubicBezTo>
                    <a:cubicBezTo>
                      <a:pt x="5214" y="594"/>
                      <a:pt x="5011" y="569"/>
                      <a:pt x="4831" y="549"/>
                    </a:cubicBezTo>
                    <a:cubicBezTo>
                      <a:pt x="4721" y="536"/>
                      <a:pt x="4618" y="524"/>
                      <a:pt x="4545" y="490"/>
                    </a:cubicBezTo>
                    <a:cubicBezTo>
                      <a:pt x="4468" y="453"/>
                      <a:pt x="4389" y="379"/>
                      <a:pt x="4305" y="301"/>
                    </a:cubicBezTo>
                    <a:cubicBezTo>
                      <a:pt x="4176" y="180"/>
                      <a:pt x="4029" y="43"/>
                      <a:pt x="3834" y="9"/>
                    </a:cubicBezTo>
                    <a:cubicBezTo>
                      <a:pt x="3801" y="3"/>
                      <a:pt x="3768" y="0"/>
                      <a:pt x="3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4" name="Google Shape;1664;p36"/>
          <p:cNvSpPr/>
          <p:nvPr/>
        </p:nvSpPr>
        <p:spPr>
          <a:xfrm>
            <a:off x="7086850" y="58982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99;p36"/>
          <p:cNvSpPr txBox="1">
            <a:spLocks/>
          </p:cNvSpPr>
          <p:nvPr/>
        </p:nvSpPr>
        <p:spPr>
          <a:xfrm>
            <a:off x="7232452" y="4209539"/>
            <a:ext cx="765000" cy="50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ytone One"/>
              <a:buNone/>
              <a:defRPr sz="3000" b="0" i="0" u="none" strike="noStrike" cap="none">
                <a:solidFill>
                  <a:schemeClr val="accent2"/>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3000"/>
              <a:buFont typeface="Paytone One"/>
              <a:buNone/>
              <a:defRPr sz="3000" b="0" i="0" u="none" strike="noStrike" cap="none">
                <a:solidFill>
                  <a:schemeClr val="dk1"/>
                </a:solidFill>
                <a:latin typeface="Paytone One"/>
                <a:ea typeface="Paytone One"/>
                <a:cs typeface="Paytone One"/>
                <a:sym typeface="Paytone One"/>
              </a:defRPr>
            </a:lvl9pPr>
          </a:lstStyle>
          <a:p>
            <a:r>
              <a:rPr lang="fa-IR" dirty="0" smtClean="0"/>
              <a:t>05</a:t>
            </a:r>
            <a:endParaRPr lang="en" dirty="0"/>
          </a:p>
        </p:txBody>
      </p:sp>
      <p:sp>
        <p:nvSpPr>
          <p:cNvPr id="7" name="Rectangle 6"/>
          <p:cNvSpPr/>
          <p:nvPr/>
        </p:nvSpPr>
        <p:spPr>
          <a:xfrm>
            <a:off x="3734033" y="4295825"/>
            <a:ext cx="2563522" cy="338554"/>
          </a:xfrm>
          <a:prstGeom prst="rect">
            <a:avLst/>
          </a:prstGeom>
        </p:spPr>
        <p:txBody>
          <a:bodyPr wrap="none">
            <a:spAutoFit/>
          </a:bodyPr>
          <a:lstStyle/>
          <a:p>
            <a:r>
              <a:rPr lang="fa-IR" sz="1600" b="1" dirty="0">
                <a:solidFill>
                  <a:schemeClr val="dk1"/>
                </a:solidFill>
                <a:latin typeface="Paytone One"/>
                <a:ea typeface="Paytone One"/>
                <a:cs typeface="B Nazanin" panose="00000400000000000000" pitchFamily="2" charset="-78"/>
                <a:sym typeface="Paytone One"/>
              </a:rPr>
              <a:t>نحوه اجرای برنامه در نظام سلامت</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4" name="Picture 3"/>
          <p:cNvPicPr>
            <a:picLocks noChangeAspect="1"/>
          </p:cNvPicPr>
          <p:nvPr/>
        </p:nvPicPr>
        <p:blipFill>
          <a:blip r:embed="rId2"/>
          <a:stretch>
            <a:fillRect/>
          </a:stretch>
        </p:blipFill>
        <p:spPr>
          <a:xfrm>
            <a:off x="2628900" y="89807"/>
            <a:ext cx="3656564" cy="4918728"/>
          </a:xfrm>
          <a:prstGeom prst="rect">
            <a:avLst/>
          </a:prstGeom>
        </p:spPr>
      </p:pic>
    </p:spTree>
    <p:extLst>
      <p:ext uri="{BB962C8B-B14F-4D97-AF65-F5344CB8AC3E}">
        <p14:creationId xmlns:p14="http://schemas.microsoft.com/office/powerpoint/2010/main" val="3076379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5" name="Picture 4"/>
          <p:cNvPicPr>
            <a:picLocks noChangeAspect="1"/>
          </p:cNvPicPr>
          <p:nvPr/>
        </p:nvPicPr>
        <p:blipFill>
          <a:blip r:embed="rId2"/>
          <a:stretch>
            <a:fillRect/>
          </a:stretch>
        </p:blipFill>
        <p:spPr>
          <a:xfrm>
            <a:off x="119441" y="523076"/>
            <a:ext cx="8820453" cy="4212210"/>
          </a:xfrm>
          <a:prstGeom prst="rect">
            <a:avLst/>
          </a:prstGeom>
        </p:spPr>
      </p:pic>
    </p:spTree>
    <p:extLst>
      <p:ext uri="{BB962C8B-B14F-4D97-AF65-F5344CB8AC3E}">
        <p14:creationId xmlns:p14="http://schemas.microsoft.com/office/powerpoint/2010/main" val="3306106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2"/>
        <p:cNvGrpSpPr/>
        <p:nvPr/>
      </p:nvGrpSpPr>
      <p:grpSpPr>
        <a:xfrm>
          <a:off x="0" y="0"/>
          <a:ext cx="0" cy="0"/>
          <a:chOff x="0" y="0"/>
          <a:chExt cx="0" cy="0"/>
        </a:xfrm>
      </p:grpSpPr>
      <p:sp>
        <p:nvSpPr>
          <p:cNvPr id="3183" name="Google Shape;3183;p60"/>
          <p:cNvSpPr/>
          <p:nvPr/>
        </p:nvSpPr>
        <p:spPr>
          <a:xfrm>
            <a:off x="3896988" y="88817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0"/>
          <p:cNvSpPr/>
          <p:nvPr/>
        </p:nvSpPr>
        <p:spPr>
          <a:xfrm>
            <a:off x="7259313" y="326942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5" name="Google Shape;3185;p60"/>
          <p:cNvGrpSpPr/>
          <p:nvPr/>
        </p:nvGrpSpPr>
        <p:grpSpPr>
          <a:xfrm>
            <a:off x="4494450" y="1291100"/>
            <a:ext cx="3732000" cy="2631250"/>
            <a:chOff x="4494450" y="1291100"/>
            <a:chExt cx="3732000" cy="2631250"/>
          </a:xfrm>
        </p:grpSpPr>
        <p:sp>
          <p:nvSpPr>
            <p:cNvPr id="3186" name="Google Shape;3186;p60"/>
            <p:cNvSpPr/>
            <p:nvPr/>
          </p:nvSpPr>
          <p:spPr>
            <a:xfrm>
              <a:off x="4494450" y="1291100"/>
              <a:ext cx="3732000" cy="2170500"/>
            </a:xfrm>
            <a:prstGeom prst="rect">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0"/>
            <p:cNvSpPr/>
            <p:nvPr/>
          </p:nvSpPr>
          <p:spPr>
            <a:xfrm>
              <a:off x="5948700" y="3328950"/>
              <a:ext cx="823500" cy="446700"/>
            </a:xfrm>
            <a:prstGeom prst="rect">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0"/>
            <p:cNvSpPr/>
            <p:nvPr/>
          </p:nvSpPr>
          <p:spPr>
            <a:xfrm>
              <a:off x="5718450" y="3775650"/>
              <a:ext cx="1284000" cy="146700"/>
            </a:xfrm>
            <a:prstGeom prst="rect">
              <a:avLst/>
            </a:pr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0"/>
            <p:cNvSpPr/>
            <p:nvPr/>
          </p:nvSpPr>
          <p:spPr>
            <a:xfrm>
              <a:off x="6245250" y="3461575"/>
              <a:ext cx="230400" cy="69900"/>
            </a:xfrm>
            <a:prstGeom prst="rect">
              <a:avLst/>
            </a:pr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0" name="Google Shape;3190;p60"/>
          <p:cNvSpPr txBox="1">
            <a:spLocks noGrp="1"/>
          </p:cNvSpPr>
          <p:nvPr>
            <p:ph type="title"/>
          </p:nvPr>
        </p:nvSpPr>
        <p:spPr>
          <a:xfrm>
            <a:off x="536319" y="1397585"/>
            <a:ext cx="3659400" cy="118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sz="4000" b="1" dirty="0" smtClean="0">
                <a:solidFill>
                  <a:schemeClr val="accent4">
                    <a:lumMod val="50000"/>
                  </a:schemeClr>
                </a:solidFill>
                <a:cs typeface="B Nazanin" panose="00000400000000000000" pitchFamily="2" charset="-78"/>
              </a:rPr>
              <a:t>سطح بندی خدمات در نظام سلامت</a:t>
            </a:r>
            <a:endParaRPr sz="4000" b="1" dirty="0">
              <a:solidFill>
                <a:schemeClr val="accent4">
                  <a:lumMod val="50000"/>
                </a:schemeClr>
              </a:solidFill>
              <a:cs typeface="B Nazanin" panose="00000400000000000000" pitchFamily="2" charset="-78"/>
            </a:endParaRPr>
          </a:p>
        </p:txBody>
      </p:sp>
      <p:sp>
        <p:nvSpPr>
          <p:cNvPr id="3193" name="Google Shape;3193;p60"/>
          <p:cNvSpPr/>
          <p:nvPr/>
        </p:nvSpPr>
        <p:spPr>
          <a:xfrm>
            <a:off x="4103401" y="4120875"/>
            <a:ext cx="480118" cy="338343"/>
          </a:xfrm>
          <a:custGeom>
            <a:avLst/>
            <a:gdLst/>
            <a:ahLst/>
            <a:cxnLst/>
            <a:rect l="l" t="t" r="r" b="b"/>
            <a:pathLst>
              <a:path w="11790" h="8308" extrusionOk="0">
                <a:moveTo>
                  <a:pt x="10497" y="0"/>
                </a:moveTo>
                <a:cubicBezTo>
                  <a:pt x="10208" y="0"/>
                  <a:pt x="9919" y="107"/>
                  <a:pt x="9692" y="321"/>
                </a:cubicBezTo>
                <a:lnTo>
                  <a:pt x="5110" y="4679"/>
                </a:lnTo>
                <a:cubicBezTo>
                  <a:pt x="4884" y="4894"/>
                  <a:pt x="4594" y="5000"/>
                  <a:pt x="4306" y="5000"/>
                </a:cubicBezTo>
                <a:cubicBezTo>
                  <a:pt x="3987" y="5000"/>
                  <a:pt x="3669" y="4870"/>
                  <a:pt x="3438" y="4614"/>
                </a:cubicBezTo>
                <a:lnTo>
                  <a:pt x="2174" y="3213"/>
                </a:lnTo>
                <a:cubicBezTo>
                  <a:pt x="1944" y="2957"/>
                  <a:pt x="1626" y="2827"/>
                  <a:pt x="1307" y="2827"/>
                </a:cubicBezTo>
                <a:cubicBezTo>
                  <a:pt x="1031" y="2827"/>
                  <a:pt x="754" y="2924"/>
                  <a:pt x="532" y="3121"/>
                </a:cubicBezTo>
                <a:lnTo>
                  <a:pt x="526" y="3126"/>
                </a:lnTo>
                <a:cubicBezTo>
                  <a:pt x="41" y="3557"/>
                  <a:pt x="0" y="4300"/>
                  <a:pt x="436" y="4782"/>
                </a:cubicBezTo>
                <a:lnTo>
                  <a:pt x="3267" y="7919"/>
                </a:lnTo>
                <a:cubicBezTo>
                  <a:pt x="3461" y="8152"/>
                  <a:pt x="3773" y="8308"/>
                  <a:pt x="4085" y="8308"/>
                </a:cubicBezTo>
                <a:lnTo>
                  <a:pt x="4124" y="8308"/>
                </a:lnTo>
                <a:cubicBezTo>
                  <a:pt x="4435" y="8308"/>
                  <a:pt x="4707" y="8190"/>
                  <a:pt x="4941" y="7996"/>
                </a:cubicBezTo>
                <a:lnTo>
                  <a:pt x="11296" y="2018"/>
                </a:lnTo>
                <a:cubicBezTo>
                  <a:pt x="11765" y="1578"/>
                  <a:pt x="11789" y="842"/>
                  <a:pt x="11351" y="372"/>
                </a:cubicBezTo>
                <a:cubicBezTo>
                  <a:pt x="11121" y="125"/>
                  <a:pt x="10809" y="0"/>
                  <a:pt x="10497"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0"/>
          <p:cNvSpPr/>
          <p:nvPr/>
        </p:nvSpPr>
        <p:spPr>
          <a:xfrm>
            <a:off x="1070859" y="847300"/>
            <a:ext cx="211050" cy="211023"/>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4904631" y="1528771"/>
            <a:ext cx="3025707" cy="1695158"/>
          </a:xfrm>
          <a:prstGeom prst="rect">
            <a:avLst/>
          </a:prstGeom>
        </p:spPr>
      </p:pic>
    </p:spTree>
    <p:extLst>
      <p:ext uri="{BB962C8B-B14F-4D97-AF65-F5344CB8AC3E}">
        <p14:creationId xmlns:p14="http://schemas.microsoft.com/office/powerpoint/2010/main" val="1745461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85" y="228801"/>
            <a:ext cx="8496944"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380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43"/>
          <p:cNvSpPr/>
          <p:nvPr/>
        </p:nvSpPr>
        <p:spPr>
          <a:xfrm>
            <a:off x="2518667" y="1610197"/>
            <a:ext cx="1610674" cy="987927"/>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5603130" y="1679385"/>
            <a:ext cx="1431478" cy="1037524"/>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3600" b="1" dirty="0" smtClean="0">
                <a:solidFill>
                  <a:schemeClr val="accent4">
                    <a:lumMod val="50000"/>
                  </a:schemeClr>
                </a:solidFill>
                <a:cs typeface="B Nazanin" panose="00000400000000000000" pitchFamily="2" charset="-78"/>
              </a:rPr>
              <a:t>ارائه دهندگان خدمت</a:t>
            </a:r>
            <a:endParaRPr sz="3600" b="1" dirty="0">
              <a:solidFill>
                <a:schemeClr val="accent4">
                  <a:lumMod val="50000"/>
                </a:schemeClr>
              </a:solidFill>
              <a:cs typeface="B Nazanin" panose="00000400000000000000" pitchFamily="2" charset="-78"/>
            </a:endParaRPr>
          </a:p>
        </p:txBody>
      </p:sp>
      <p:sp>
        <p:nvSpPr>
          <p:cNvPr id="2275" name="Google Shape;2275;p43"/>
          <p:cNvSpPr txBox="1">
            <a:spLocks noGrp="1"/>
          </p:cNvSpPr>
          <p:nvPr>
            <p:ph type="subTitle" idx="3"/>
          </p:nvPr>
        </p:nvSpPr>
        <p:spPr>
          <a:xfrm>
            <a:off x="1635642" y="3117389"/>
            <a:ext cx="2579100" cy="4760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sz="2400" b="1" dirty="0" smtClean="0">
                <a:cs typeface="B Nazanin" panose="00000400000000000000" pitchFamily="2" charset="-78"/>
              </a:rPr>
              <a:t>مراقب سلامت/بهورز/</a:t>
            </a:r>
          </a:p>
          <a:p>
            <a:pPr marL="0" lvl="0" indent="0" algn="ctr" rtl="0">
              <a:spcBef>
                <a:spcPts val="0"/>
              </a:spcBef>
              <a:spcAft>
                <a:spcPts val="0"/>
              </a:spcAft>
              <a:buNone/>
            </a:pPr>
            <a:r>
              <a:rPr lang="fa-IR" sz="2400" b="1" dirty="0" smtClean="0">
                <a:cs typeface="B Nazanin" panose="00000400000000000000" pitchFamily="2" charset="-78"/>
              </a:rPr>
              <a:t>ماما/پزشک</a:t>
            </a:r>
            <a:endParaRPr sz="2400" b="1" dirty="0">
              <a:cs typeface="B Nazanin" panose="00000400000000000000" pitchFamily="2" charset="-78"/>
            </a:endParaRPr>
          </a:p>
        </p:txBody>
      </p:sp>
      <p:grpSp>
        <p:nvGrpSpPr>
          <p:cNvPr id="2277" name="Google Shape;2277;p43"/>
          <p:cNvGrpSpPr/>
          <p:nvPr/>
        </p:nvGrpSpPr>
        <p:grpSpPr>
          <a:xfrm>
            <a:off x="2895587" y="1679385"/>
            <a:ext cx="786449" cy="676490"/>
            <a:chOff x="7611937" y="4286087"/>
            <a:chExt cx="273580" cy="365052"/>
          </a:xfrm>
        </p:grpSpPr>
        <p:sp>
          <p:nvSpPr>
            <p:cNvPr id="2278" name="Google Shape;2278;p43"/>
            <p:cNvSpPr/>
            <p:nvPr/>
          </p:nvSpPr>
          <p:spPr>
            <a:xfrm>
              <a:off x="7617259" y="4536752"/>
              <a:ext cx="262857" cy="109039"/>
            </a:xfrm>
            <a:custGeom>
              <a:avLst/>
              <a:gdLst/>
              <a:ahLst/>
              <a:cxnLst/>
              <a:rect l="l" t="t" r="r" b="b"/>
              <a:pathLst>
                <a:path w="10026" h="4159" extrusionOk="0">
                  <a:moveTo>
                    <a:pt x="3126" y="1"/>
                  </a:moveTo>
                  <a:lnTo>
                    <a:pt x="873" y="798"/>
                  </a:lnTo>
                  <a:cubicBezTo>
                    <a:pt x="352" y="982"/>
                    <a:pt x="1" y="1475"/>
                    <a:pt x="1" y="2029"/>
                  </a:cubicBezTo>
                  <a:lnTo>
                    <a:pt x="1" y="4159"/>
                  </a:lnTo>
                  <a:lnTo>
                    <a:pt x="10026" y="4159"/>
                  </a:lnTo>
                  <a:lnTo>
                    <a:pt x="10026" y="2029"/>
                  </a:lnTo>
                  <a:cubicBezTo>
                    <a:pt x="10026" y="1475"/>
                    <a:pt x="9678" y="982"/>
                    <a:pt x="9156" y="798"/>
                  </a:cubicBezTo>
                  <a:lnTo>
                    <a:pt x="69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7720084" y="4537145"/>
              <a:ext cx="57207" cy="108567"/>
            </a:xfrm>
            <a:custGeom>
              <a:avLst/>
              <a:gdLst/>
              <a:ahLst/>
              <a:cxnLst/>
              <a:rect l="l" t="t" r="r" b="b"/>
              <a:pathLst>
                <a:path w="2182" h="4141" extrusionOk="0">
                  <a:moveTo>
                    <a:pt x="1" y="0"/>
                  </a:moveTo>
                  <a:lnTo>
                    <a:pt x="1" y="4140"/>
                  </a:lnTo>
                  <a:lnTo>
                    <a:pt x="2181" y="4140"/>
                  </a:lnTo>
                  <a:lnTo>
                    <a:pt x="2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7720084" y="4537145"/>
              <a:ext cx="57207" cy="40034"/>
            </a:xfrm>
            <a:custGeom>
              <a:avLst/>
              <a:gdLst/>
              <a:ahLst/>
              <a:cxnLst/>
              <a:rect l="l" t="t" r="r" b="b"/>
              <a:pathLst>
                <a:path w="2182" h="1527" extrusionOk="0">
                  <a:moveTo>
                    <a:pt x="1" y="0"/>
                  </a:moveTo>
                  <a:lnTo>
                    <a:pt x="1" y="1196"/>
                  </a:lnTo>
                  <a:cubicBezTo>
                    <a:pt x="330" y="1417"/>
                    <a:pt x="711" y="1527"/>
                    <a:pt x="1091" y="1527"/>
                  </a:cubicBezTo>
                  <a:cubicBezTo>
                    <a:pt x="1471" y="1527"/>
                    <a:pt x="1852" y="1417"/>
                    <a:pt x="2181" y="1196"/>
                  </a:cubicBezTo>
                  <a:lnTo>
                    <a:pt x="2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7643555" y="4291409"/>
              <a:ext cx="210264" cy="208639"/>
            </a:xfrm>
            <a:custGeom>
              <a:avLst/>
              <a:gdLst/>
              <a:ahLst/>
              <a:cxnLst/>
              <a:rect l="l" t="t" r="r" b="b"/>
              <a:pathLst>
                <a:path w="8020" h="7958" extrusionOk="0">
                  <a:moveTo>
                    <a:pt x="4010" y="0"/>
                  </a:moveTo>
                  <a:cubicBezTo>
                    <a:pt x="1964" y="0"/>
                    <a:pt x="305" y="1659"/>
                    <a:pt x="305" y="3705"/>
                  </a:cubicBezTo>
                  <a:lnTo>
                    <a:pt x="305" y="5447"/>
                  </a:lnTo>
                  <a:cubicBezTo>
                    <a:pt x="305" y="6096"/>
                    <a:pt x="200" y="6530"/>
                    <a:pt x="91" y="6802"/>
                  </a:cubicBezTo>
                  <a:cubicBezTo>
                    <a:pt x="1" y="7034"/>
                    <a:pt x="124" y="7291"/>
                    <a:pt x="356" y="7367"/>
                  </a:cubicBezTo>
                  <a:cubicBezTo>
                    <a:pt x="1120" y="7628"/>
                    <a:pt x="1906" y="7827"/>
                    <a:pt x="2703" y="7957"/>
                  </a:cubicBezTo>
                  <a:lnTo>
                    <a:pt x="5317" y="7957"/>
                  </a:lnTo>
                  <a:cubicBezTo>
                    <a:pt x="6114" y="7827"/>
                    <a:pt x="6900" y="7628"/>
                    <a:pt x="7664" y="7367"/>
                  </a:cubicBezTo>
                  <a:cubicBezTo>
                    <a:pt x="7896" y="7291"/>
                    <a:pt x="8019" y="7034"/>
                    <a:pt x="7932" y="6806"/>
                  </a:cubicBezTo>
                  <a:cubicBezTo>
                    <a:pt x="7824" y="6534"/>
                    <a:pt x="7715" y="6096"/>
                    <a:pt x="7715" y="5451"/>
                  </a:cubicBezTo>
                  <a:lnTo>
                    <a:pt x="7715" y="3705"/>
                  </a:lnTo>
                  <a:cubicBezTo>
                    <a:pt x="7715" y="1659"/>
                    <a:pt x="6056" y="0"/>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7714395" y="4485680"/>
              <a:ext cx="68585" cy="74379"/>
            </a:xfrm>
            <a:custGeom>
              <a:avLst/>
              <a:gdLst/>
              <a:ahLst/>
              <a:cxnLst/>
              <a:rect l="l" t="t" r="r" b="b"/>
              <a:pathLst>
                <a:path w="2616" h="2837" extrusionOk="0">
                  <a:moveTo>
                    <a:pt x="1" y="0"/>
                  </a:moveTo>
                  <a:lnTo>
                    <a:pt x="1" y="1525"/>
                  </a:lnTo>
                  <a:cubicBezTo>
                    <a:pt x="1" y="2250"/>
                    <a:pt x="587" y="2836"/>
                    <a:pt x="1308" y="2836"/>
                  </a:cubicBezTo>
                  <a:cubicBezTo>
                    <a:pt x="2032" y="2833"/>
                    <a:pt x="2615" y="2250"/>
                    <a:pt x="2615" y="1525"/>
                  </a:cubicBezTo>
                  <a:lnTo>
                    <a:pt x="26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7714395" y="4485680"/>
              <a:ext cx="68585" cy="34266"/>
            </a:xfrm>
            <a:custGeom>
              <a:avLst/>
              <a:gdLst/>
              <a:ahLst/>
              <a:cxnLst/>
              <a:rect l="l" t="t" r="r" b="b"/>
              <a:pathLst>
                <a:path w="2616" h="1307" extrusionOk="0">
                  <a:moveTo>
                    <a:pt x="1" y="0"/>
                  </a:moveTo>
                  <a:lnTo>
                    <a:pt x="1" y="1033"/>
                  </a:lnTo>
                  <a:cubicBezTo>
                    <a:pt x="417" y="1216"/>
                    <a:pt x="863" y="1307"/>
                    <a:pt x="1308" y="1307"/>
                  </a:cubicBezTo>
                  <a:cubicBezTo>
                    <a:pt x="1754" y="1307"/>
                    <a:pt x="2199" y="1216"/>
                    <a:pt x="2615" y="1033"/>
                  </a:cubicBezTo>
                  <a:lnTo>
                    <a:pt x="26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7674413" y="4342874"/>
              <a:ext cx="148627" cy="160005"/>
            </a:xfrm>
            <a:custGeom>
              <a:avLst/>
              <a:gdLst/>
              <a:ahLst/>
              <a:cxnLst/>
              <a:rect l="l" t="t" r="r" b="b"/>
              <a:pathLst>
                <a:path w="5669" h="6103" extrusionOk="0">
                  <a:moveTo>
                    <a:pt x="1" y="0"/>
                  </a:moveTo>
                  <a:lnTo>
                    <a:pt x="1" y="3267"/>
                  </a:lnTo>
                  <a:cubicBezTo>
                    <a:pt x="1" y="4832"/>
                    <a:pt x="1268" y="6103"/>
                    <a:pt x="2833" y="6103"/>
                  </a:cubicBezTo>
                  <a:cubicBezTo>
                    <a:pt x="4398" y="6103"/>
                    <a:pt x="5669" y="4832"/>
                    <a:pt x="5669" y="3267"/>
                  </a:cubicBezTo>
                  <a:lnTo>
                    <a:pt x="56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7674151" y="4342769"/>
              <a:ext cx="148811" cy="160084"/>
            </a:xfrm>
            <a:custGeom>
              <a:avLst/>
              <a:gdLst/>
              <a:ahLst/>
              <a:cxnLst/>
              <a:rect l="l" t="t" r="r" b="b"/>
              <a:pathLst>
                <a:path w="5676" h="6106" extrusionOk="0">
                  <a:moveTo>
                    <a:pt x="11" y="1"/>
                  </a:moveTo>
                  <a:lnTo>
                    <a:pt x="11" y="3271"/>
                  </a:lnTo>
                  <a:cubicBezTo>
                    <a:pt x="1" y="4859"/>
                    <a:pt x="1288" y="6105"/>
                    <a:pt x="2818" y="6105"/>
                  </a:cubicBezTo>
                  <a:cubicBezTo>
                    <a:pt x="2971" y="6105"/>
                    <a:pt x="3125" y="6093"/>
                    <a:pt x="3281" y="6067"/>
                  </a:cubicBezTo>
                  <a:cubicBezTo>
                    <a:pt x="1901" y="5853"/>
                    <a:pt x="880" y="4669"/>
                    <a:pt x="880" y="3271"/>
                  </a:cubicBezTo>
                  <a:lnTo>
                    <a:pt x="880" y="2330"/>
                  </a:lnTo>
                  <a:cubicBezTo>
                    <a:pt x="880" y="2033"/>
                    <a:pt x="1036" y="1754"/>
                    <a:pt x="1289" y="1594"/>
                  </a:cubicBezTo>
                  <a:cubicBezTo>
                    <a:pt x="1485" y="1471"/>
                    <a:pt x="1673" y="1337"/>
                    <a:pt x="1858" y="1192"/>
                  </a:cubicBezTo>
                  <a:cubicBezTo>
                    <a:pt x="1894" y="1163"/>
                    <a:pt x="1938" y="1145"/>
                    <a:pt x="1985" y="1145"/>
                  </a:cubicBezTo>
                  <a:cubicBezTo>
                    <a:pt x="2032" y="1145"/>
                    <a:pt x="2075" y="1160"/>
                    <a:pt x="2111" y="1189"/>
                  </a:cubicBezTo>
                  <a:cubicBezTo>
                    <a:pt x="2702" y="1627"/>
                    <a:pt x="3890" y="2362"/>
                    <a:pt x="5675" y="2753"/>
                  </a:cubicBezTo>
                  <a:lnTo>
                    <a:pt x="56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7645836" y="4611393"/>
              <a:ext cx="57180" cy="34319"/>
            </a:xfrm>
            <a:custGeom>
              <a:avLst/>
              <a:gdLst/>
              <a:ahLst/>
              <a:cxnLst/>
              <a:rect l="l" t="t" r="r" b="b"/>
              <a:pathLst>
                <a:path w="2181" h="1309" extrusionOk="0">
                  <a:moveTo>
                    <a:pt x="1" y="1"/>
                  </a:moveTo>
                  <a:lnTo>
                    <a:pt x="1" y="1308"/>
                  </a:lnTo>
                  <a:lnTo>
                    <a:pt x="2181" y="1308"/>
                  </a:lnTo>
                  <a:lnTo>
                    <a:pt x="21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7722942" y="4448556"/>
              <a:ext cx="51491" cy="22914"/>
            </a:xfrm>
            <a:custGeom>
              <a:avLst/>
              <a:gdLst/>
              <a:ahLst/>
              <a:cxnLst/>
              <a:rect l="l" t="t" r="r" b="b"/>
              <a:pathLst>
                <a:path w="1964" h="874" extrusionOk="0">
                  <a:moveTo>
                    <a:pt x="1" y="0"/>
                  </a:moveTo>
                  <a:cubicBezTo>
                    <a:pt x="1" y="482"/>
                    <a:pt x="442" y="873"/>
                    <a:pt x="982" y="873"/>
                  </a:cubicBezTo>
                  <a:cubicBezTo>
                    <a:pt x="1525" y="873"/>
                    <a:pt x="1964" y="482"/>
                    <a:pt x="1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7651551" y="4291382"/>
              <a:ext cx="194298" cy="108672"/>
            </a:xfrm>
            <a:custGeom>
              <a:avLst/>
              <a:gdLst/>
              <a:ahLst/>
              <a:cxnLst/>
              <a:rect l="l" t="t" r="r" b="b"/>
              <a:pathLst>
                <a:path w="7411" h="4145" extrusionOk="0">
                  <a:moveTo>
                    <a:pt x="3699" y="1"/>
                  </a:moveTo>
                  <a:cubicBezTo>
                    <a:pt x="3678" y="1"/>
                    <a:pt x="3657" y="1"/>
                    <a:pt x="3636" y="1"/>
                  </a:cubicBezTo>
                  <a:cubicBezTo>
                    <a:pt x="1615" y="41"/>
                    <a:pt x="0" y="1689"/>
                    <a:pt x="0" y="3706"/>
                  </a:cubicBezTo>
                  <a:lnTo>
                    <a:pt x="0" y="3848"/>
                  </a:lnTo>
                  <a:cubicBezTo>
                    <a:pt x="467" y="3670"/>
                    <a:pt x="1590" y="3207"/>
                    <a:pt x="2445" y="2526"/>
                  </a:cubicBezTo>
                  <a:cubicBezTo>
                    <a:pt x="2563" y="2432"/>
                    <a:pt x="2705" y="2384"/>
                    <a:pt x="2846" y="2384"/>
                  </a:cubicBezTo>
                  <a:cubicBezTo>
                    <a:pt x="2983" y="2384"/>
                    <a:pt x="3119" y="2428"/>
                    <a:pt x="3234" y="2515"/>
                  </a:cubicBezTo>
                  <a:cubicBezTo>
                    <a:pt x="3868" y="2989"/>
                    <a:pt x="5262" y="3837"/>
                    <a:pt x="7410" y="4145"/>
                  </a:cubicBezTo>
                  <a:lnTo>
                    <a:pt x="7410" y="3804"/>
                  </a:lnTo>
                  <a:cubicBezTo>
                    <a:pt x="7410" y="1750"/>
                    <a:pt x="5746" y="1"/>
                    <a:pt x="36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7748687" y="4515201"/>
              <a:ext cx="65622" cy="130511"/>
            </a:xfrm>
            <a:custGeom>
              <a:avLst/>
              <a:gdLst/>
              <a:ahLst/>
              <a:cxnLst/>
              <a:rect l="l" t="t" r="r" b="b"/>
              <a:pathLst>
                <a:path w="2503" h="4978" extrusionOk="0">
                  <a:moveTo>
                    <a:pt x="1307" y="1"/>
                  </a:moveTo>
                  <a:lnTo>
                    <a:pt x="0" y="4977"/>
                  </a:lnTo>
                  <a:lnTo>
                    <a:pt x="1090" y="4977"/>
                  </a:lnTo>
                  <a:lnTo>
                    <a:pt x="2296" y="2366"/>
                  </a:lnTo>
                  <a:cubicBezTo>
                    <a:pt x="2358" y="2228"/>
                    <a:pt x="2347" y="2069"/>
                    <a:pt x="2264" y="1942"/>
                  </a:cubicBezTo>
                  <a:lnTo>
                    <a:pt x="1963" y="1489"/>
                  </a:lnTo>
                  <a:lnTo>
                    <a:pt x="2387" y="921"/>
                  </a:lnTo>
                  <a:cubicBezTo>
                    <a:pt x="2503" y="765"/>
                    <a:pt x="2448" y="540"/>
                    <a:pt x="2274" y="457"/>
                  </a:cubicBezTo>
                  <a:lnTo>
                    <a:pt x="13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7683065" y="4515201"/>
              <a:ext cx="65649" cy="130511"/>
            </a:xfrm>
            <a:custGeom>
              <a:avLst/>
              <a:gdLst/>
              <a:ahLst/>
              <a:cxnLst/>
              <a:rect l="l" t="t" r="r" b="b"/>
              <a:pathLst>
                <a:path w="2504" h="4978" extrusionOk="0">
                  <a:moveTo>
                    <a:pt x="1196" y="1"/>
                  </a:moveTo>
                  <a:lnTo>
                    <a:pt x="232" y="457"/>
                  </a:lnTo>
                  <a:cubicBezTo>
                    <a:pt x="55" y="540"/>
                    <a:pt x="0" y="765"/>
                    <a:pt x="116" y="921"/>
                  </a:cubicBezTo>
                  <a:lnTo>
                    <a:pt x="544" y="1489"/>
                  </a:lnTo>
                  <a:lnTo>
                    <a:pt x="243" y="1942"/>
                  </a:lnTo>
                  <a:cubicBezTo>
                    <a:pt x="156" y="2069"/>
                    <a:pt x="145" y="2228"/>
                    <a:pt x="211" y="2366"/>
                  </a:cubicBezTo>
                  <a:lnTo>
                    <a:pt x="1413" y="4977"/>
                  </a:lnTo>
                  <a:lnTo>
                    <a:pt x="2503" y="4977"/>
                  </a:lnTo>
                  <a:lnTo>
                    <a:pt x="11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7716309" y="4291382"/>
              <a:ext cx="129436" cy="92731"/>
            </a:xfrm>
            <a:custGeom>
              <a:avLst/>
              <a:gdLst/>
              <a:ahLst/>
              <a:cxnLst/>
              <a:rect l="l" t="t" r="r" b="b"/>
              <a:pathLst>
                <a:path w="4937" h="3537" extrusionOk="0">
                  <a:moveTo>
                    <a:pt x="1235" y="1"/>
                  </a:moveTo>
                  <a:cubicBezTo>
                    <a:pt x="1212" y="1"/>
                    <a:pt x="1189" y="1"/>
                    <a:pt x="1166" y="1"/>
                  </a:cubicBezTo>
                  <a:cubicBezTo>
                    <a:pt x="768" y="9"/>
                    <a:pt x="373" y="81"/>
                    <a:pt x="0" y="215"/>
                  </a:cubicBezTo>
                  <a:cubicBezTo>
                    <a:pt x="858" y="1331"/>
                    <a:pt x="2499" y="2975"/>
                    <a:pt x="4936" y="3536"/>
                  </a:cubicBezTo>
                  <a:cubicBezTo>
                    <a:pt x="4847" y="1531"/>
                    <a:pt x="3190" y="1"/>
                    <a:pt x="1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7611937" y="4286087"/>
              <a:ext cx="273580" cy="365052"/>
            </a:xfrm>
            <a:custGeom>
              <a:avLst/>
              <a:gdLst/>
              <a:ahLst/>
              <a:cxnLst/>
              <a:rect l="l" t="t" r="r" b="b"/>
              <a:pathLst>
                <a:path w="10435" h="13924" extrusionOk="0">
                  <a:moveTo>
                    <a:pt x="8255" y="4434"/>
                  </a:moveTo>
                  <a:cubicBezTo>
                    <a:pt x="8407" y="4463"/>
                    <a:pt x="8563" y="4492"/>
                    <a:pt x="8718" y="4517"/>
                  </a:cubicBezTo>
                  <a:lnTo>
                    <a:pt x="8718" y="5650"/>
                  </a:lnTo>
                  <a:cubicBezTo>
                    <a:pt x="8718" y="6215"/>
                    <a:pt x="8794" y="6694"/>
                    <a:pt x="8946" y="7081"/>
                  </a:cubicBezTo>
                  <a:cubicBezTo>
                    <a:pt x="8968" y="7135"/>
                    <a:pt x="8968" y="7201"/>
                    <a:pt x="8943" y="7255"/>
                  </a:cubicBezTo>
                  <a:lnTo>
                    <a:pt x="8939" y="7255"/>
                  </a:lnTo>
                  <a:cubicBezTo>
                    <a:pt x="8914" y="7313"/>
                    <a:pt x="8863" y="7360"/>
                    <a:pt x="8805" y="7378"/>
                  </a:cubicBezTo>
                  <a:cubicBezTo>
                    <a:pt x="8229" y="7574"/>
                    <a:pt x="7643" y="7733"/>
                    <a:pt x="7045" y="7856"/>
                  </a:cubicBezTo>
                  <a:cubicBezTo>
                    <a:pt x="7806" y="7284"/>
                    <a:pt x="8255" y="6386"/>
                    <a:pt x="8255" y="5433"/>
                  </a:cubicBezTo>
                  <a:lnTo>
                    <a:pt x="8255" y="4434"/>
                  </a:lnTo>
                  <a:close/>
                  <a:moveTo>
                    <a:pt x="5212" y="415"/>
                  </a:moveTo>
                  <a:cubicBezTo>
                    <a:pt x="5248" y="415"/>
                    <a:pt x="5285" y="416"/>
                    <a:pt x="5321" y="417"/>
                  </a:cubicBezTo>
                  <a:cubicBezTo>
                    <a:pt x="7208" y="475"/>
                    <a:pt x="8711" y="2018"/>
                    <a:pt x="8715" y="3908"/>
                  </a:cubicBezTo>
                  <a:lnTo>
                    <a:pt x="8715" y="4108"/>
                  </a:lnTo>
                  <a:cubicBezTo>
                    <a:pt x="8363" y="4050"/>
                    <a:pt x="8012" y="3974"/>
                    <a:pt x="7668" y="3876"/>
                  </a:cubicBezTo>
                  <a:cubicBezTo>
                    <a:pt x="7647" y="3870"/>
                    <a:pt x="7627" y="3868"/>
                    <a:pt x="7607" y="3868"/>
                  </a:cubicBezTo>
                  <a:cubicBezTo>
                    <a:pt x="7389" y="3868"/>
                    <a:pt x="7316" y="4204"/>
                    <a:pt x="7559" y="4271"/>
                  </a:cubicBezTo>
                  <a:cubicBezTo>
                    <a:pt x="7653" y="4296"/>
                    <a:pt x="7748" y="4321"/>
                    <a:pt x="7845" y="4347"/>
                  </a:cubicBezTo>
                  <a:lnTo>
                    <a:pt x="7845" y="5437"/>
                  </a:lnTo>
                  <a:cubicBezTo>
                    <a:pt x="7842" y="6885"/>
                    <a:pt x="6668" y="8059"/>
                    <a:pt x="5216" y="8063"/>
                  </a:cubicBezTo>
                  <a:lnTo>
                    <a:pt x="5216" y="8066"/>
                  </a:lnTo>
                  <a:cubicBezTo>
                    <a:pt x="3764" y="8063"/>
                    <a:pt x="2587" y="6889"/>
                    <a:pt x="2587" y="5437"/>
                  </a:cubicBezTo>
                  <a:lnTo>
                    <a:pt x="2587" y="4564"/>
                  </a:lnTo>
                  <a:cubicBezTo>
                    <a:pt x="2587" y="4428"/>
                    <a:pt x="2484" y="4360"/>
                    <a:pt x="2382" y="4360"/>
                  </a:cubicBezTo>
                  <a:cubicBezTo>
                    <a:pt x="2280" y="4360"/>
                    <a:pt x="2177" y="4428"/>
                    <a:pt x="2177" y="4564"/>
                  </a:cubicBezTo>
                  <a:lnTo>
                    <a:pt x="2177" y="5437"/>
                  </a:lnTo>
                  <a:cubicBezTo>
                    <a:pt x="2177" y="6389"/>
                    <a:pt x="2627" y="7287"/>
                    <a:pt x="3387" y="7860"/>
                  </a:cubicBezTo>
                  <a:cubicBezTo>
                    <a:pt x="2790" y="7737"/>
                    <a:pt x="2203" y="7577"/>
                    <a:pt x="1627" y="7382"/>
                  </a:cubicBezTo>
                  <a:cubicBezTo>
                    <a:pt x="1569" y="7360"/>
                    <a:pt x="1518" y="7316"/>
                    <a:pt x="1493" y="7259"/>
                  </a:cubicBezTo>
                  <a:cubicBezTo>
                    <a:pt x="1464" y="7204"/>
                    <a:pt x="1464" y="7139"/>
                    <a:pt x="1486" y="7085"/>
                  </a:cubicBezTo>
                  <a:cubicBezTo>
                    <a:pt x="1638" y="6701"/>
                    <a:pt x="1714" y="6219"/>
                    <a:pt x="1714" y="5654"/>
                  </a:cubicBezTo>
                  <a:lnTo>
                    <a:pt x="1714" y="4118"/>
                  </a:lnTo>
                  <a:cubicBezTo>
                    <a:pt x="1746" y="4111"/>
                    <a:pt x="1775" y="4108"/>
                    <a:pt x="1786" y="4104"/>
                  </a:cubicBezTo>
                  <a:cubicBezTo>
                    <a:pt x="1837" y="4090"/>
                    <a:pt x="3036" y="3742"/>
                    <a:pt x="4090" y="2887"/>
                  </a:cubicBezTo>
                  <a:cubicBezTo>
                    <a:pt x="4169" y="2823"/>
                    <a:pt x="4265" y="2791"/>
                    <a:pt x="4361" y="2791"/>
                  </a:cubicBezTo>
                  <a:cubicBezTo>
                    <a:pt x="4454" y="2791"/>
                    <a:pt x="4547" y="2821"/>
                    <a:pt x="4626" y="2880"/>
                  </a:cubicBezTo>
                  <a:cubicBezTo>
                    <a:pt x="5252" y="3340"/>
                    <a:pt x="5940" y="3709"/>
                    <a:pt x="6668" y="3977"/>
                  </a:cubicBezTo>
                  <a:cubicBezTo>
                    <a:pt x="6697" y="3988"/>
                    <a:pt x="6724" y="3993"/>
                    <a:pt x="6749" y="3993"/>
                  </a:cubicBezTo>
                  <a:cubicBezTo>
                    <a:pt x="6949" y="3993"/>
                    <a:pt x="7038" y="3684"/>
                    <a:pt x="6813" y="3597"/>
                  </a:cubicBezTo>
                  <a:cubicBezTo>
                    <a:pt x="6121" y="3340"/>
                    <a:pt x="5466" y="2992"/>
                    <a:pt x="4872" y="2558"/>
                  </a:cubicBezTo>
                  <a:cubicBezTo>
                    <a:pt x="4720" y="2443"/>
                    <a:pt x="4539" y="2385"/>
                    <a:pt x="4359" y="2385"/>
                  </a:cubicBezTo>
                  <a:cubicBezTo>
                    <a:pt x="4170" y="2385"/>
                    <a:pt x="3983" y="2448"/>
                    <a:pt x="3829" y="2572"/>
                  </a:cubicBezTo>
                  <a:cubicBezTo>
                    <a:pt x="2960" y="3278"/>
                    <a:pt x="1949" y="3626"/>
                    <a:pt x="1721" y="3698"/>
                  </a:cubicBezTo>
                  <a:cubicBezTo>
                    <a:pt x="1835" y="1848"/>
                    <a:pt x="3370" y="415"/>
                    <a:pt x="5212" y="415"/>
                  </a:cubicBezTo>
                  <a:close/>
                  <a:moveTo>
                    <a:pt x="6321" y="8265"/>
                  </a:moveTo>
                  <a:lnTo>
                    <a:pt x="6321" y="8714"/>
                  </a:lnTo>
                  <a:lnTo>
                    <a:pt x="5969" y="10047"/>
                  </a:lnTo>
                  <a:cubicBezTo>
                    <a:pt x="5738" y="10178"/>
                    <a:pt x="5480" y="10243"/>
                    <a:pt x="5216" y="10243"/>
                  </a:cubicBezTo>
                  <a:cubicBezTo>
                    <a:pt x="5209" y="10243"/>
                    <a:pt x="5203" y="10243"/>
                    <a:pt x="5196" y="10243"/>
                  </a:cubicBezTo>
                  <a:cubicBezTo>
                    <a:pt x="4939" y="10243"/>
                    <a:pt x="4685" y="10174"/>
                    <a:pt x="4463" y="10047"/>
                  </a:cubicBezTo>
                  <a:lnTo>
                    <a:pt x="4111" y="8714"/>
                  </a:lnTo>
                  <a:lnTo>
                    <a:pt x="4111" y="8265"/>
                  </a:lnTo>
                  <a:cubicBezTo>
                    <a:pt x="4466" y="8403"/>
                    <a:pt x="4841" y="8472"/>
                    <a:pt x="5216" y="8472"/>
                  </a:cubicBezTo>
                  <a:cubicBezTo>
                    <a:pt x="5591" y="8472"/>
                    <a:pt x="5966" y="8403"/>
                    <a:pt x="6321" y="8265"/>
                  </a:cubicBezTo>
                  <a:close/>
                  <a:moveTo>
                    <a:pt x="3268" y="12611"/>
                  </a:moveTo>
                  <a:lnTo>
                    <a:pt x="3268" y="13513"/>
                  </a:lnTo>
                  <a:lnTo>
                    <a:pt x="1500" y="13513"/>
                  </a:lnTo>
                  <a:lnTo>
                    <a:pt x="1500" y="12611"/>
                  </a:lnTo>
                  <a:lnTo>
                    <a:pt x="2177" y="12611"/>
                  </a:lnTo>
                  <a:lnTo>
                    <a:pt x="2177" y="12626"/>
                  </a:lnTo>
                  <a:cubicBezTo>
                    <a:pt x="2177" y="12762"/>
                    <a:pt x="2280" y="12830"/>
                    <a:pt x="2382" y="12830"/>
                  </a:cubicBezTo>
                  <a:cubicBezTo>
                    <a:pt x="2484" y="12830"/>
                    <a:pt x="2587" y="12762"/>
                    <a:pt x="2587" y="12626"/>
                  </a:cubicBezTo>
                  <a:lnTo>
                    <a:pt x="2587" y="12611"/>
                  </a:lnTo>
                  <a:close/>
                  <a:moveTo>
                    <a:pt x="5216" y="1"/>
                  </a:moveTo>
                  <a:cubicBezTo>
                    <a:pt x="3058" y="1"/>
                    <a:pt x="1308" y="1750"/>
                    <a:pt x="1308" y="3908"/>
                  </a:cubicBezTo>
                  <a:lnTo>
                    <a:pt x="1308" y="5650"/>
                  </a:lnTo>
                  <a:cubicBezTo>
                    <a:pt x="1308" y="6292"/>
                    <a:pt x="1200" y="6701"/>
                    <a:pt x="1109" y="6933"/>
                  </a:cubicBezTo>
                  <a:cubicBezTo>
                    <a:pt x="1044" y="7092"/>
                    <a:pt x="1047" y="7273"/>
                    <a:pt x="1124" y="7429"/>
                  </a:cubicBezTo>
                  <a:cubicBezTo>
                    <a:pt x="1196" y="7588"/>
                    <a:pt x="1334" y="7711"/>
                    <a:pt x="1497" y="7766"/>
                  </a:cubicBezTo>
                  <a:cubicBezTo>
                    <a:pt x="2217" y="8012"/>
                    <a:pt x="2956" y="8200"/>
                    <a:pt x="3706" y="8334"/>
                  </a:cubicBezTo>
                  <a:lnTo>
                    <a:pt x="3706" y="8613"/>
                  </a:lnTo>
                  <a:lnTo>
                    <a:pt x="2858" y="9011"/>
                  </a:lnTo>
                  <a:cubicBezTo>
                    <a:pt x="2630" y="9120"/>
                    <a:pt x="2514" y="9370"/>
                    <a:pt x="2579" y="9613"/>
                  </a:cubicBezTo>
                  <a:lnTo>
                    <a:pt x="1008" y="10167"/>
                  </a:lnTo>
                  <a:cubicBezTo>
                    <a:pt x="403" y="10380"/>
                    <a:pt x="1" y="10953"/>
                    <a:pt x="1" y="11594"/>
                  </a:cubicBezTo>
                  <a:lnTo>
                    <a:pt x="1" y="13720"/>
                  </a:lnTo>
                  <a:cubicBezTo>
                    <a:pt x="1" y="13855"/>
                    <a:pt x="102" y="13923"/>
                    <a:pt x="204" y="13923"/>
                  </a:cubicBezTo>
                  <a:cubicBezTo>
                    <a:pt x="305" y="13923"/>
                    <a:pt x="406" y="13855"/>
                    <a:pt x="406" y="13720"/>
                  </a:cubicBezTo>
                  <a:lnTo>
                    <a:pt x="406" y="11594"/>
                  </a:lnTo>
                  <a:cubicBezTo>
                    <a:pt x="406" y="11123"/>
                    <a:pt x="703" y="10706"/>
                    <a:pt x="1145" y="10551"/>
                  </a:cubicBezTo>
                  <a:lnTo>
                    <a:pt x="2800" y="9968"/>
                  </a:lnTo>
                  <a:lnTo>
                    <a:pt x="3007" y="10239"/>
                  </a:lnTo>
                  <a:lnTo>
                    <a:pt x="2786" y="10569"/>
                  </a:lnTo>
                  <a:cubicBezTo>
                    <a:pt x="2663" y="10753"/>
                    <a:pt x="2645" y="10989"/>
                    <a:pt x="2735" y="11192"/>
                  </a:cubicBezTo>
                  <a:lnTo>
                    <a:pt x="3206" y="12206"/>
                  </a:lnTo>
                  <a:lnTo>
                    <a:pt x="2587" y="12206"/>
                  </a:lnTo>
                  <a:lnTo>
                    <a:pt x="2587" y="11974"/>
                  </a:lnTo>
                  <a:cubicBezTo>
                    <a:pt x="2587" y="11838"/>
                    <a:pt x="2485" y="11770"/>
                    <a:pt x="2384" y="11770"/>
                  </a:cubicBezTo>
                  <a:cubicBezTo>
                    <a:pt x="2282" y="11770"/>
                    <a:pt x="2181" y="11838"/>
                    <a:pt x="2181" y="11974"/>
                  </a:cubicBezTo>
                  <a:lnTo>
                    <a:pt x="2181" y="12206"/>
                  </a:lnTo>
                  <a:lnTo>
                    <a:pt x="1294" y="12206"/>
                  </a:lnTo>
                  <a:cubicBezTo>
                    <a:pt x="1181" y="12206"/>
                    <a:pt x="1091" y="12296"/>
                    <a:pt x="1091" y="12409"/>
                  </a:cubicBezTo>
                  <a:lnTo>
                    <a:pt x="1091" y="13720"/>
                  </a:lnTo>
                  <a:cubicBezTo>
                    <a:pt x="1091" y="13832"/>
                    <a:pt x="1181" y="13922"/>
                    <a:pt x="1294" y="13922"/>
                  </a:cubicBezTo>
                  <a:lnTo>
                    <a:pt x="3474" y="13922"/>
                  </a:lnTo>
                  <a:cubicBezTo>
                    <a:pt x="3586" y="13922"/>
                    <a:pt x="3677" y="13832"/>
                    <a:pt x="3677" y="13720"/>
                  </a:cubicBezTo>
                  <a:lnTo>
                    <a:pt x="3677" y="13231"/>
                  </a:lnTo>
                  <a:lnTo>
                    <a:pt x="3941" y="13803"/>
                  </a:lnTo>
                  <a:cubicBezTo>
                    <a:pt x="3981" y="13888"/>
                    <a:pt x="4051" y="13923"/>
                    <a:pt x="4121" y="13923"/>
                  </a:cubicBezTo>
                  <a:cubicBezTo>
                    <a:pt x="4254" y="13923"/>
                    <a:pt x="4387" y="13794"/>
                    <a:pt x="4311" y="13633"/>
                  </a:cubicBezTo>
                  <a:lnTo>
                    <a:pt x="3108" y="11021"/>
                  </a:lnTo>
                  <a:cubicBezTo>
                    <a:pt x="3072" y="10945"/>
                    <a:pt x="3079" y="10862"/>
                    <a:pt x="3123" y="10793"/>
                  </a:cubicBezTo>
                  <a:lnTo>
                    <a:pt x="3423" y="10341"/>
                  </a:lnTo>
                  <a:cubicBezTo>
                    <a:pt x="3474" y="10268"/>
                    <a:pt x="3470" y="10174"/>
                    <a:pt x="3420" y="10105"/>
                  </a:cubicBezTo>
                  <a:lnTo>
                    <a:pt x="2992" y="9537"/>
                  </a:lnTo>
                  <a:cubicBezTo>
                    <a:pt x="2952" y="9482"/>
                    <a:pt x="2971" y="9410"/>
                    <a:pt x="3032" y="9381"/>
                  </a:cubicBezTo>
                  <a:lnTo>
                    <a:pt x="3775" y="9030"/>
                  </a:lnTo>
                  <a:lnTo>
                    <a:pt x="4216" y="10717"/>
                  </a:lnTo>
                  <a:cubicBezTo>
                    <a:pt x="4244" y="10823"/>
                    <a:pt x="4326" y="10869"/>
                    <a:pt x="4408" y="10869"/>
                  </a:cubicBezTo>
                  <a:cubicBezTo>
                    <a:pt x="4529" y="10869"/>
                    <a:pt x="4652" y="10769"/>
                    <a:pt x="4611" y="10612"/>
                  </a:cubicBezTo>
                  <a:lnTo>
                    <a:pt x="4597" y="10547"/>
                  </a:lnTo>
                  <a:lnTo>
                    <a:pt x="4597" y="10547"/>
                  </a:lnTo>
                  <a:cubicBezTo>
                    <a:pt x="4798" y="10616"/>
                    <a:pt x="5007" y="10650"/>
                    <a:pt x="5217" y="10650"/>
                  </a:cubicBezTo>
                  <a:cubicBezTo>
                    <a:pt x="5426" y="10650"/>
                    <a:pt x="5636" y="10616"/>
                    <a:pt x="5839" y="10547"/>
                  </a:cubicBezTo>
                  <a:lnTo>
                    <a:pt x="5839" y="10547"/>
                  </a:lnTo>
                  <a:lnTo>
                    <a:pt x="5216" y="12912"/>
                  </a:lnTo>
                  <a:lnTo>
                    <a:pt x="4839" y="11485"/>
                  </a:lnTo>
                  <a:cubicBezTo>
                    <a:pt x="4812" y="11378"/>
                    <a:pt x="4730" y="11331"/>
                    <a:pt x="4648" y="11331"/>
                  </a:cubicBezTo>
                  <a:cubicBezTo>
                    <a:pt x="4527" y="11331"/>
                    <a:pt x="4405" y="11431"/>
                    <a:pt x="4448" y="11586"/>
                  </a:cubicBezTo>
                  <a:lnTo>
                    <a:pt x="5020" y="13767"/>
                  </a:lnTo>
                  <a:cubicBezTo>
                    <a:pt x="5046" y="13868"/>
                    <a:pt x="5131" y="13919"/>
                    <a:pt x="5217" y="13919"/>
                  </a:cubicBezTo>
                  <a:cubicBezTo>
                    <a:pt x="5302" y="13919"/>
                    <a:pt x="5388" y="13868"/>
                    <a:pt x="5415" y="13767"/>
                  </a:cubicBezTo>
                  <a:lnTo>
                    <a:pt x="6661" y="9030"/>
                  </a:lnTo>
                  <a:lnTo>
                    <a:pt x="7404" y="9381"/>
                  </a:lnTo>
                  <a:cubicBezTo>
                    <a:pt x="7462" y="9410"/>
                    <a:pt x="7483" y="9486"/>
                    <a:pt x="7443" y="9537"/>
                  </a:cubicBezTo>
                  <a:lnTo>
                    <a:pt x="7016" y="10109"/>
                  </a:lnTo>
                  <a:cubicBezTo>
                    <a:pt x="6962" y="10178"/>
                    <a:pt x="6962" y="10272"/>
                    <a:pt x="7009" y="10344"/>
                  </a:cubicBezTo>
                  <a:lnTo>
                    <a:pt x="7309" y="10797"/>
                  </a:lnTo>
                  <a:cubicBezTo>
                    <a:pt x="7353" y="10862"/>
                    <a:pt x="7360" y="10949"/>
                    <a:pt x="7328" y="11021"/>
                  </a:cubicBezTo>
                  <a:lnTo>
                    <a:pt x="6121" y="13633"/>
                  </a:lnTo>
                  <a:cubicBezTo>
                    <a:pt x="6048" y="13794"/>
                    <a:pt x="6181" y="13923"/>
                    <a:pt x="6314" y="13923"/>
                  </a:cubicBezTo>
                  <a:cubicBezTo>
                    <a:pt x="6383" y="13923"/>
                    <a:pt x="6452" y="13888"/>
                    <a:pt x="6491" y="13803"/>
                  </a:cubicBezTo>
                  <a:lnTo>
                    <a:pt x="7697" y="11192"/>
                  </a:lnTo>
                  <a:cubicBezTo>
                    <a:pt x="7791" y="10989"/>
                    <a:pt x="7773" y="10753"/>
                    <a:pt x="7650" y="10569"/>
                  </a:cubicBezTo>
                  <a:lnTo>
                    <a:pt x="7429" y="10239"/>
                  </a:lnTo>
                  <a:lnTo>
                    <a:pt x="7632" y="9968"/>
                  </a:lnTo>
                  <a:lnTo>
                    <a:pt x="9290" y="10551"/>
                  </a:lnTo>
                  <a:cubicBezTo>
                    <a:pt x="9732" y="10706"/>
                    <a:pt x="10026" y="11127"/>
                    <a:pt x="10026" y="11594"/>
                  </a:cubicBezTo>
                  <a:lnTo>
                    <a:pt x="10026" y="13720"/>
                  </a:lnTo>
                  <a:cubicBezTo>
                    <a:pt x="10026" y="13855"/>
                    <a:pt x="10128" y="13923"/>
                    <a:pt x="10230" y="13923"/>
                  </a:cubicBezTo>
                  <a:cubicBezTo>
                    <a:pt x="10333" y="13923"/>
                    <a:pt x="10435" y="13855"/>
                    <a:pt x="10435" y="13720"/>
                  </a:cubicBezTo>
                  <a:lnTo>
                    <a:pt x="10435" y="11594"/>
                  </a:lnTo>
                  <a:cubicBezTo>
                    <a:pt x="10435" y="10953"/>
                    <a:pt x="10029" y="10380"/>
                    <a:pt x="9424" y="10167"/>
                  </a:cubicBezTo>
                  <a:lnTo>
                    <a:pt x="7853" y="9609"/>
                  </a:lnTo>
                  <a:cubicBezTo>
                    <a:pt x="7918" y="9370"/>
                    <a:pt x="7802" y="9116"/>
                    <a:pt x="7577" y="9011"/>
                  </a:cubicBezTo>
                  <a:lnTo>
                    <a:pt x="6730" y="8609"/>
                  </a:lnTo>
                  <a:lnTo>
                    <a:pt x="6730" y="8331"/>
                  </a:lnTo>
                  <a:cubicBezTo>
                    <a:pt x="7480" y="8200"/>
                    <a:pt x="8215" y="8012"/>
                    <a:pt x="8936" y="7766"/>
                  </a:cubicBezTo>
                  <a:cubicBezTo>
                    <a:pt x="9102" y="7708"/>
                    <a:pt x="9236" y="7588"/>
                    <a:pt x="9312" y="7429"/>
                  </a:cubicBezTo>
                  <a:cubicBezTo>
                    <a:pt x="9385" y="7269"/>
                    <a:pt x="9392" y="7092"/>
                    <a:pt x="9327" y="6929"/>
                  </a:cubicBezTo>
                  <a:cubicBezTo>
                    <a:pt x="9236" y="6697"/>
                    <a:pt x="9128" y="6288"/>
                    <a:pt x="9128" y="5650"/>
                  </a:cubicBezTo>
                  <a:lnTo>
                    <a:pt x="9128" y="3908"/>
                  </a:lnTo>
                  <a:cubicBezTo>
                    <a:pt x="9128" y="1750"/>
                    <a:pt x="7375" y="1"/>
                    <a:pt x="5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7701574" y="4394627"/>
              <a:ext cx="25667" cy="10749"/>
            </a:xfrm>
            <a:custGeom>
              <a:avLst/>
              <a:gdLst/>
              <a:ahLst/>
              <a:cxnLst/>
              <a:rect l="l" t="t" r="r" b="b"/>
              <a:pathLst>
                <a:path w="979" h="410" extrusionOk="0">
                  <a:moveTo>
                    <a:pt x="272" y="0"/>
                  </a:moveTo>
                  <a:cubicBezTo>
                    <a:pt x="1" y="0"/>
                    <a:pt x="1" y="409"/>
                    <a:pt x="272" y="409"/>
                  </a:cubicBezTo>
                  <a:lnTo>
                    <a:pt x="707" y="409"/>
                  </a:lnTo>
                  <a:cubicBezTo>
                    <a:pt x="979" y="409"/>
                    <a:pt x="979" y="0"/>
                    <a:pt x="7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7770133" y="4394627"/>
              <a:ext cx="25667" cy="10749"/>
            </a:xfrm>
            <a:custGeom>
              <a:avLst/>
              <a:gdLst/>
              <a:ahLst/>
              <a:cxnLst/>
              <a:rect l="l" t="t" r="r" b="b"/>
              <a:pathLst>
                <a:path w="979" h="410" extrusionOk="0">
                  <a:moveTo>
                    <a:pt x="272" y="0"/>
                  </a:moveTo>
                  <a:cubicBezTo>
                    <a:pt x="1" y="0"/>
                    <a:pt x="1" y="409"/>
                    <a:pt x="272" y="409"/>
                  </a:cubicBezTo>
                  <a:lnTo>
                    <a:pt x="710" y="409"/>
                  </a:lnTo>
                  <a:cubicBezTo>
                    <a:pt x="978" y="409"/>
                    <a:pt x="978"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7815909" y="4594667"/>
              <a:ext cx="42735" cy="39221"/>
            </a:xfrm>
            <a:custGeom>
              <a:avLst/>
              <a:gdLst/>
              <a:ahLst/>
              <a:cxnLst/>
              <a:rect l="l" t="t" r="r" b="b"/>
              <a:pathLst>
                <a:path w="1630" h="1496" extrusionOk="0">
                  <a:moveTo>
                    <a:pt x="815" y="0"/>
                  </a:moveTo>
                  <a:cubicBezTo>
                    <a:pt x="714" y="0"/>
                    <a:pt x="612" y="68"/>
                    <a:pt x="612" y="204"/>
                  </a:cubicBezTo>
                  <a:lnTo>
                    <a:pt x="612" y="544"/>
                  </a:lnTo>
                  <a:lnTo>
                    <a:pt x="272" y="544"/>
                  </a:lnTo>
                  <a:cubicBezTo>
                    <a:pt x="0" y="544"/>
                    <a:pt x="0" y="950"/>
                    <a:pt x="272" y="950"/>
                  </a:cubicBezTo>
                  <a:lnTo>
                    <a:pt x="612" y="950"/>
                  </a:lnTo>
                  <a:lnTo>
                    <a:pt x="612" y="1294"/>
                  </a:lnTo>
                  <a:cubicBezTo>
                    <a:pt x="612" y="1428"/>
                    <a:pt x="714" y="1495"/>
                    <a:pt x="815" y="1495"/>
                  </a:cubicBezTo>
                  <a:cubicBezTo>
                    <a:pt x="917" y="1495"/>
                    <a:pt x="1018" y="1428"/>
                    <a:pt x="1018" y="1294"/>
                  </a:cubicBezTo>
                  <a:lnTo>
                    <a:pt x="1018" y="950"/>
                  </a:lnTo>
                  <a:lnTo>
                    <a:pt x="1362" y="950"/>
                  </a:lnTo>
                  <a:cubicBezTo>
                    <a:pt x="1630" y="950"/>
                    <a:pt x="1630" y="544"/>
                    <a:pt x="1362" y="544"/>
                  </a:cubicBezTo>
                  <a:lnTo>
                    <a:pt x="1018" y="544"/>
                  </a:lnTo>
                  <a:lnTo>
                    <a:pt x="1018" y="204"/>
                  </a:lnTo>
                  <a:cubicBezTo>
                    <a:pt x="1018" y="68"/>
                    <a:pt x="917" y="0"/>
                    <a:pt x="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7709073" y="4411773"/>
              <a:ext cx="10775" cy="16412"/>
            </a:xfrm>
            <a:custGeom>
              <a:avLst/>
              <a:gdLst/>
              <a:ahLst/>
              <a:cxnLst/>
              <a:rect l="l" t="t" r="r" b="b"/>
              <a:pathLst>
                <a:path w="411" h="626" extrusionOk="0">
                  <a:moveTo>
                    <a:pt x="205" y="1"/>
                  </a:moveTo>
                  <a:cubicBezTo>
                    <a:pt x="103" y="1"/>
                    <a:pt x="1" y="69"/>
                    <a:pt x="1" y="205"/>
                  </a:cubicBezTo>
                  <a:lnTo>
                    <a:pt x="1" y="422"/>
                  </a:lnTo>
                  <a:cubicBezTo>
                    <a:pt x="1" y="558"/>
                    <a:pt x="103" y="626"/>
                    <a:pt x="205" y="626"/>
                  </a:cubicBezTo>
                  <a:cubicBezTo>
                    <a:pt x="308" y="626"/>
                    <a:pt x="410" y="558"/>
                    <a:pt x="410" y="422"/>
                  </a:cubicBezTo>
                  <a:lnTo>
                    <a:pt x="410" y="205"/>
                  </a:lnTo>
                  <a:cubicBezTo>
                    <a:pt x="410" y="69"/>
                    <a:pt x="308"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7777631" y="4411799"/>
              <a:ext cx="10671" cy="16386"/>
            </a:xfrm>
            <a:custGeom>
              <a:avLst/>
              <a:gdLst/>
              <a:ahLst/>
              <a:cxnLst/>
              <a:rect l="l" t="t" r="r" b="b"/>
              <a:pathLst>
                <a:path w="407" h="625" extrusionOk="0">
                  <a:moveTo>
                    <a:pt x="203" y="1"/>
                  </a:moveTo>
                  <a:cubicBezTo>
                    <a:pt x="91" y="1"/>
                    <a:pt x="1" y="91"/>
                    <a:pt x="1" y="204"/>
                  </a:cubicBezTo>
                  <a:lnTo>
                    <a:pt x="1" y="421"/>
                  </a:lnTo>
                  <a:cubicBezTo>
                    <a:pt x="1" y="557"/>
                    <a:pt x="102" y="625"/>
                    <a:pt x="203" y="625"/>
                  </a:cubicBezTo>
                  <a:cubicBezTo>
                    <a:pt x="305" y="625"/>
                    <a:pt x="406" y="557"/>
                    <a:pt x="406" y="421"/>
                  </a:cubicBezTo>
                  <a:lnTo>
                    <a:pt x="406" y="204"/>
                  </a:lnTo>
                  <a:cubicBezTo>
                    <a:pt x="406" y="91"/>
                    <a:pt x="316" y="1"/>
                    <a:pt x="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7717620" y="4443234"/>
              <a:ext cx="62214" cy="33532"/>
            </a:xfrm>
            <a:custGeom>
              <a:avLst/>
              <a:gdLst/>
              <a:ahLst/>
              <a:cxnLst/>
              <a:rect l="l" t="t" r="r" b="b"/>
              <a:pathLst>
                <a:path w="2373" h="1279" extrusionOk="0">
                  <a:moveTo>
                    <a:pt x="1928" y="406"/>
                  </a:moveTo>
                  <a:cubicBezTo>
                    <a:pt x="1826" y="674"/>
                    <a:pt x="1533" y="870"/>
                    <a:pt x="1189" y="870"/>
                  </a:cubicBezTo>
                  <a:cubicBezTo>
                    <a:pt x="841" y="870"/>
                    <a:pt x="548" y="674"/>
                    <a:pt x="446" y="406"/>
                  </a:cubicBezTo>
                  <a:close/>
                  <a:moveTo>
                    <a:pt x="201" y="0"/>
                  </a:moveTo>
                  <a:cubicBezTo>
                    <a:pt x="91" y="0"/>
                    <a:pt x="1" y="93"/>
                    <a:pt x="4" y="203"/>
                  </a:cubicBezTo>
                  <a:cubicBezTo>
                    <a:pt x="4" y="797"/>
                    <a:pt x="533" y="1279"/>
                    <a:pt x="1189" y="1279"/>
                  </a:cubicBezTo>
                  <a:cubicBezTo>
                    <a:pt x="1841" y="1279"/>
                    <a:pt x="2373" y="797"/>
                    <a:pt x="2373" y="203"/>
                  </a:cubicBezTo>
                  <a:cubicBezTo>
                    <a:pt x="2373" y="91"/>
                    <a:pt x="2282" y="1"/>
                    <a:pt x="2170" y="1"/>
                  </a:cubicBezTo>
                  <a:lnTo>
                    <a:pt x="207" y="1"/>
                  </a:lnTo>
                  <a:cubicBezTo>
                    <a:pt x="205" y="0"/>
                    <a:pt x="203"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43"/>
          <p:cNvGrpSpPr/>
          <p:nvPr/>
        </p:nvGrpSpPr>
        <p:grpSpPr>
          <a:xfrm>
            <a:off x="6029388" y="1912298"/>
            <a:ext cx="578962" cy="480935"/>
            <a:chOff x="5805866" y="3797471"/>
            <a:chExt cx="285168" cy="365288"/>
          </a:xfrm>
        </p:grpSpPr>
        <p:sp>
          <p:nvSpPr>
            <p:cNvPr id="2300" name="Google Shape;2300;p43"/>
            <p:cNvSpPr/>
            <p:nvPr/>
          </p:nvSpPr>
          <p:spPr>
            <a:xfrm>
              <a:off x="5811266" y="4039406"/>
              <a:ext cx="274261" cy="117769"/>
            </a:xfrm>
            <a:custGeom>
              <a:avLst/>
              <a:gdLst/>
              <a:ahLst/>
              <a:cxnLst/>
              <a:rect l="l" t="t" r="r" b="b"/>
              <a:pathLst>
                <a:path w="10461" h="4492" extrusionOk="0">
                  <a:moveTo>
                    <a:pt x="3235" y="0"/>
                  </a:moveTo>
                  <a:lnTo>
                    <a:pt x="939" y="674"/>
                  </a:lnTo>
                  <a:cubicBezTo>
                    <a:pt x="381" y="837"/>
                    <a:pt x="0" y="1348"/>
                    <a:pt x="0" y="1931"/>
                  </a:cubicBezTo>
                  <a:lnTo>
                    <a:pt x="0" y="4491"/>
                  </a:lnTo>
                  <a:lnTo>
                    <a:pt x="10460" y="4491"/>
                  </a:lnTo>
                  <a:lnTo>
                    <a:pt x="10460" y="1931"/>
                  </a:lnTo>
                  <a:cubicBezTo>
                    <a:pt x="10460" y="1348"/>
                    <a:pt x="10080" y="837"/>
                    <a:pt x="9522" y="674"/>
                  </a:cubicBezTo>
                  <a:lnTo>
                    <a:pt x="7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5908402" y="4042919"/>
              <a:ext cx="79963" cy="114256"/>
            </a:xfrm>
            <a:custGeom>
              <a:avLst/>
              <a:gdLst/>
              <a:ahLst/>
              <a:cxnLst/>
              <a:rect l="l" t="t" r="r" b="b"/>
              <a:pathLst>
                <a:path w="3050" h="4358" extrusionOk="0">
                  <a:moveTo>
                    <a:pt x="1" y="0"/>
                  </a:moveTo>
                  <a:lnTo>
                    <a:pt x="435" y="4357"/>
                  </a:lnTo>
                  <a:lnTo>
                    <a:pt x="2615" y="4357"/>
                  </a:lnTo>
                  <a:lnTo>
                    <a:pt x="30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5908297" y="4042919"/>
              <a:ext cx="80068" cy="40008"/>
            </a:xfrm>
            <a:custGeom>
              <a:avLst/>
              <a:gdLst/>
              <a:ahLst/>
              <a:cxnLst/>
              <a:rect l="l" t="t" r="r" b="b"/>
              <a:pathLst>
                <a:path w="3054" h="1526" extrusionOk="0">
                  <a:moveTo>
                    <a:pt x="1" y="0"/>
                  </a:moveTo>
                  <a:lnTo>
                    <a:pt x="102" y="993"/>
                  </a:lnTo>
                  <a:cubicBezTo>
                    <a:pt x="512" y="1348"/>
                    <a:pt x="1020" y="1525"/>
                    <a:pt x="1529" y="1525"/>
                  </a:cubicBezTo>
                  <a:cubicBezTo>
                    <a:pt x="2038" y="1525"/>
                    <a:pt x="2547" y="1348"/>
                    <a:pt x="2956" y="993"/>
                  </a:cubicBezTo>
                  <a:lnTo>
                    <a:pt x="30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5908402" y="3985765"/>
              <a:ext cx="79963" cy="80068"/>
            </a:xfrm>
            <a:custGeom>
              <a:avLst/>
              <a:gdLst/>
              <a:ahLst/>
              <a:cxnLst/>
              <a:rect l="l" t="t" r="r" b="b"/>
              <a:pathLst>
                <a:path w="3050" h="3054" extrusionOk="0">
                  <a:moveTo>
                    <a:pt x="1" y="0"/>
                  </a:moveTo>
                  <a:lnTo>
                    <a:pt x="1" y="1525"/>
                  </a:lnTo>
                  <a:cubicBezTo>
                    <a:pt x="1" y="2369"/>
                    <a:pt x="681" y="3050"/>
                    <a:pt x="1525" y="3053"/>
                  </a:cubicBezTo>
                  <a:cubicBezTo>
                    <a:pt x="2369" y="3050"/>
                    <a:pt x="3050" y="2369"/>
                    <a:pt x="3050" y="1525"/>
                  </a:cubicBezTo>
                  <a:lnTo>
                    <a:pt x="3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5908402" y="3985765"/>
              <a:ext cx="79963" cy="40034"/>
            </a:xfrm>
            <a:custGeom>
              <a:avLst/>
              <a:gdLst/>
              <a:ahLst/>
              <a:cxnLst/>
              <a:rect l="l" t="t" r="r" b="b"/>
              <a:pathLst>
                <a:path w="3050" h="1527" extrusionOk="0">
                  <a:moveTo>
                    <a:pt x="1" y="0"/>
                  </a:moveTo>
                  <a:lnTo>
                    <a:pt x="1" y="1141"/>
                  </a:lnTo>
                  <a:cubicBezTo>
                    <a:pt x="477" y="1398"/>
                    <a:pt x="1001" y="1527"/>
                    <a:pt x="1525" y="1527"/>
                  </a:cubicBezTo>
                  <a:cubicBezTo>
                    <a:pt x="2050" y="1527"/>
                    <a:pt x="2574" y="1398"/>
                    <a:pt x="3050" y="1141"/>
                  </a:cubicBezTo>
                  <a:lnTo>
                    <a:pt x="30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5851248" y="3854337"/>
              <a:ext cx="194298" cy="154421"/>
            </a:xfrm>
            <a:custGeom>
              <a:avLst/>
              <a:gdLst/>
              <a:ahLst/>
              <a:cxnLst/>
              <a:rect l="l" t="t" r="r" b="b"/>
              <a:pathLst>
                <a:path w="7411" h="5890" extrusionOk="0">
                  <a:moveTo>
                    <a:pt x="873" y="1"/>
                  </a:moveTo>
                  <a:lnTo>
                    <a:pt x="873" y="2181"/>
                  </a:lnTo>
                  <a:lnTo>
                    <a:pt x="543" y="2181"/>
                  </a:lnTo>
                  <a:cubicBezTo>
                    <a:pt x="243" y="2181"/>
                    <a:pt x="0" y="2424"/>
                    <a:pt x="0" y="2724"/>
                  </a:cubicBezTo>
                  <a:cubicBezTo>
                    <a:pt x="0" y="3025"/>
                    <a:pt x="243" y="3271"/>
                    <a:pt x="543" y="3271"/>
                  </a:cubicBezTo>
                  <a:lnTo>
                    <a:pt x="884" y="3271"/>
                  </a:lnTo>
                  <a:cubicBezTo>
                    <a:pt x="996" y="4745"/>
                    <a:pt x="2224" y="5890"/>
                    <a:pt x="3705" y="5890"/>
                  </a:cubicBezTo>
                  <a:cubicBezTo>
                    <a:pt x="5187" y="5890"/>
                    <a:pt x="6418" y="4745"/>
                    <a:pt x="6530" y="3271"/>
                  </a:cubicBezTo>
                  <a:lnTo>
                    <a:pt x="6867" y="3271"/>
                  </a:lnTo>
                  <a:cubicBezTo>
                    <a:pt x="7168" y="3271"/>
                    <a:pt x="7410" y="3025"/>
                    <a:pt x="7410" y="2724"/>
                  </a:cubicBezTo>
                  <a:cubicBezTo>
                    <a:pt x="7410" y="2424"/>
                    <a:pt x="7168" y="2181"/>
                    <a:pt x="6867" y="2181"/>
                  </a:cubicBezTo>
                  <a:lnTo>
                    <a:pt x="6537" y="2181"/>
                  </a:lnTo>
                  <a:lnTo>
                    <a:pt x="65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5849334" y="3854337"/>
              <a:ext cx="167163" cy="154369"/>
            </a:xfrm>
            <a:custGeom>
              <a:avLst/>
              <a:gdLst/>
              <a:ahLst/>
              <a:cxnLst/>
              <a:rect l="l" t="t" r="r" b="b"/>
              <a:pathLst>
                <a:path w="6376" h="5888" extrusionOk="0">
                  <a:moveTo>
                    <a:pt x="946" y="1"/>
                  </a:moveTo>
                  <a:lnTo>
                    <a:pt x="946" y="2181"/>
                  </a:lnTo>
                  <a:lnTo>
                    <a:pt x="642" y="2181"/>
                  </a:lnTo>
                  <a:cubicBezTo>
                    <a:pt x="636" y="2181"/>
                    <a:pt x="631" y="2181"/>
                    <a:pt x="626" y="2181"/>
                  </a:cubicBezTo>
                  <a:cubicBezTo>
                    <a:pt x="382" y="2181"/>
                    <a:pt x="166" y="2342"/>
                    <a:pt x="99" y="2576"/>
                  </a:cubicBezTo>
                  <a:cubicBezTo>
                    <a:pt x="1" y="2923"/>
                    <a:pt x="262" y="3267"/>
                    <a:pt x="624" y="3271"/>
                  </a:cubicBezTo>
                  <a:lnTo>
                    <a:pt x="957" y="3271"/>
                  </a:lnTo>
                  <a:cubicBezTo>
                    <a:pt x="1062" y="4766"/>
                    <a:pt x="2310" y="5887"/>
                    <a:pt x="3757" y="5887"/>
                  </a:cubicBezTo>
                  <a:cubicBezTo>
                    <a:pt x="3908" y="5887"/>
                    <a:pt x="4062" y="5875"/>
                    <a:pt x="4216" y="5850"/>
                  </a:cubicBezTo>
                  <a:cubicBezTo>
                    <a:pt x="2837" y="5636"/>
                    <a:pt x="1819" y="4448"/>
                    <a:pt x="1819" y="3054"/>
                  </a:cubicBezTo>
                  <a:lnTo>
                    <a:pt x="1819" y="1685"/>
                  </a:lnTo>
                  <a:cubicBezTo>
                    <a:pt x="1819" y="1319"/>
                    <a:pt x="2117" y="1035"/>
                    <a:pt x="2469" y="1035"/>
                  </a:cubicBezTo>
                  <a:cubicBezTo>
                    <a:pt x="2497" y="1035"/>
                    <a:pt x="2525" y="1036"/>
                    <a:pt x="2554" y="1040"/>
                  </a:cubicBezTo>
                  <a:cubicBezTo>
                    <a:pt x="2771" y="1065"/>
                    <a:pt x="2992" y="1080"/>
                    <a:pt x="3210" y="1080"/>
                  </a:cubicBezTo>
                  <a:cubicBezTo>
                    <a:pt x="3862" y="1080"/>
                    <a:pt x="4586" y="975"/>
                    <a:pt x="5361" y="772"/>
                  </a:cubicBezTo>
                  <a:cubicBezTo>
                    <a:pt x="5788" y="656"/>
                    <a:pt x="6150" y="381"/>
                    <a:pt x="6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5862627" y="3831423"/>
              <a:ext cx="40008" cy="82952"/>
            </a:xfrm>
            <a:custGeom>
              <a:avLst/>
              <a:gdLst/>
              <a:ahLst/>
              <a:cxnLst/>
              <a:rect l="l" t="t" r="r" b="b"/>
              <a:pathLst>
                <a:path w="1526" h="3164" extrusionOk="0">
                  <a:moveTo>
                    <a:pt x="1432" y="0"/>
                  </a:moveTo>
                  <a:cubicBezTo>
                    <a:pt x="644" y="0"/>
                    <a:pt x="1" y="609"/>
                    <a:pt x="1" y="1313"/>
                  </a:cubicBezTo>
                  <a:lnTo>
                    <a:pt x="1" y="3164"/>
                  </a:lnTo>
                  <a:lnTo>
                    <a:pt x="493" y="3102"/>
                  </a:lnTo>
                  <a:cubicBezTo>
                    <a:pt x="711" y="3077"/>
                    <a:pt x="874" y="2892"/>
                    <a:pt x="874" y="2671"/>
                  </a:cubicBezTo>
                  <a:lnTo>
                    <a:pt x="874" y="2399"/>
                  </a:lnTo>
                  <a:cubicBezTo>
                    <a:pt x="874" y="1527"/>
                    <a:pt x="1526" y="875"/>
                    <a:pt x="1526" y="875"/>
                  </a:cubicBezTo>
                  <a:lnTo>
                    <a:pt x="1500" y="2"/>
                  </a:lnTo>
                  <a:cubicBezTo>
                    <a:pt x="1477" y="1"/>
                    <a:pt x="1455" y="0"/>
                    <a:pt x="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5948384" y="4020031"/>
              <a:ext cx="72858" cy="137144"/>
            </a:xfrm>
            <a:custGeom>
              <a:avLst/>
              <a:gdLst/>
              <a:ahLst/>
              <a:cxnLst/>
              <a:rect l="l" t="t" r="r" b="b"/>
              <a:pathLst>
                <a:path w="2779" h="5231" extrusionOk="0">
                  <a:moveTo>
                    <a:pt x="1525" y="1"/>
                  </a:moveTo>
                  <a:lnTo>
                    <a:pt x="0" y="5230"/>
                  </a:lnTo>
                  <a:lnTo>
                    <a:pt x="1308" y="5230"/>
                  </a:lnTo>
                  <a:lnTo>
                    <a:pt x="2691" y="2463"/>
                  </a:lnTo>
                  <a:cubicBezTo>
                    <a:pt x="2778" y="2293"/>
                    <a:pt x="2746" y="2090"/>
                    <a:pt x="2612" y="1960"/>
                  </a:cubicBezTo>
                  <a:lnTo>
                    <a:pt x="2181" y="1525"/>
                  </a:lnTo>
                  <a:lnTo>
                    <a:pt x="2640" y="910"/>
                  </a:lnTo>
                  <a:cubicBezTo>
                    <a:pt x="2742" y="776"/>
                    <a:pt x="2698" y="587"/>
                    <a:pt x="2546" y="511"/>
                  </a:cubicBezTo>
                  <a:lnTo>
                    <a:pt x="1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5994055" y="3814329"/>
              <a:ext cx="40087" cy="100046"/>
            </a:xfrm>
            <a:custGeom>
              <a:avLst/>
              <a:gdLst/>
              <a:ahLst/>
              <a:cxnLst/>
              <a:rect l="l" t="t" r="r" b="b"/>
              <a:pathLst>
                <a:path w="1529" h="3816" extrusionOk="0">
                  <a:moveTo>
                    <a:pt x="97" y="0"/>
                  </a:moveTo>
                  <a:cubicBezTo>
                    <a:pt x="75" y="0"/>
                    <a:pt x="52" y="1"/>
                    <a:pt x="29" y="2"/>
                  </a:cubicBezTo>
                  <a:lnTo>
                    <a:pt x="0" y="1527"/>
                  </a:lnTo>
                  <a:cubicBezTo>
                    <a:pt x="0" y="1527"/>
                    <a:pt x="656" y="2179"/>
                    <a:pt x="656" y="3051"/>
                  </a:cubicBezTo>
                  <a:lnTo>
                    <a:pt x="656" y="3323"/>
                  </a:lnTo>
                  <a:cubicBezTo>
                    <a:pt x="656" y="3544"/>
                    <a:pt x="819" y="3729"/>
                    <a:pt x="1036" y="3754"/>
                  </a:cubicBezTo>
                  <a:lnTo>
                    <a:pt x="1525" y="3816"/>
                  </a:lnTo>
                  <a:lnTo>
                    <a:pt x="1525" y="1309"/>
                  </a:lnTo>
                  <a:cubicBezTo>
                    <a:pt x="1529" y="605"/>
                    <a:pt x="882"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5875657" y="4020031"/>
              <a:ext cx="72754" cy="137144"/>
            </a:xfrm>
            <a:custGeom>
              <a:avLst/>
              <a:gdLst/>
              <a:ahLst/>
              <a:cxnLst/>
              <a:rect l="l" t="t" r="r" b="b"/>
              <a:pathLst>
                <a:path w="2775" h="5231" extrusionOk="0">
                  <a:moveTo>
                    <a:pt x="1250" y="1"/>
                  </a:moveTo>
                  <a:lnTo>
                    <a:pt x="228" y="511"/>
                  </a:lnTo>
                  <a:cubicBezTo>
                    <a:pt x="80" y="584"/>
                    <a:pt x="33" y="776"/>
                    <a:pt x="134" y="910"/>
                  </a:cubicBezTo>
                  <a:lnTo>
                    <a:pt x="594" y="1525"/>
                  </a:lnTo>
                  <a:lnTo>
                    <a:pt x="163" y="1960"/>
                  </a:lnTo>
                  <a:cubicBezTo>
                    <a:pt x="29" y="2090"/>
                    <a:pt x="0" y="2293"/>
                    <a:pt x="83" y="2460"/>
                  </a:cubicBezTo>
                  <a:lnTo>
                    <a:pt x="1467" y="5230"/>
                  </a:lnTo>
                  <a:lnTo>
                    <a:pt x="2774" y="5230"/>
                  </a:lnTo>
                  <a:lnTo>
                    <a:pt x="12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5862259" y="3802977"/>
              <a:ext cx="145114" cy="62476"/>
            </a:xfrm>
            <a:custGeom>
              <a:avLst/>
              <a:gdLst/>
              <a:ahLst/>
              <a:cxnLst/>
              <a:rect l="l" t="t" r="r" b="b"/>
              <a:pathLst>
                <a:path w="5535" h="2383" extrusionOk="0">
                  <a:moveTo>
                    <a:pt x="3705" y="0"/>
                  </a:moveTo>
                  <a:cubicBezTo>
                    <a:pt x="1887" y="0"/>
                    <a:pt x="1540" y="551"/>
                    <a:pt x="142" y="996"/>
                  </a:cubicBezTo>
                  <a:cubicBezTo>
                    <a:pt x="44" y="1025"/>
                    <a:pt x="0" y="1138"/>
                    <a:pt x="55" y="1224"/>
                  </a:cubicBezTo>
                  <a:cubicBezTo>
                    <a:pt x="285" y="1584"/>
                    <a:pt x="990" y="2382"/>
                    <a:pt x="2716" y="2382"/>
                  </a:cubicBezTo>
                  <a:cubicBezTo>
                    <a:pt x="3267" y="2382"/>
                    <a:pt x="3923" y="2301"/>
                    <a:pt x="4701" y="2097"/>
                  </a:cubicBezTo>
                  <a:cubicBezTo>
                    <a:pt x="5078" y="2000"/>
                    <a:pt x="5368" y="1692"/>
                    <a:pt x="5444" y="1311"/>
                  </a:cubicBezTo>
                  <a:cubicBezTo>
                    <a:pt x="5534" y="870"/>
                    <a:pt x="5263" y="431"/>
                    <a:pt x="4861" y="232"/>
                  </a:cubicBezTo>
                  <a:cubicBezTo>
                    <a:pt x="4538" y="76"/>
                    <a:pt x="4118" y="0"/>
                    <a:pt x="3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5839765" y="4122856"/>
              <a:ext cx="57180" cy="34319"/>
            </a:xfrm>
            <a:custGeom>
              <a:avLst/>
              <a:gdLst/>
              <a:ahLst/>
              <a:cxnLst/>
              <a:rect l="l" t="t" r="r" b="b"/>
              <a:pathLst>
                <a:path w="2181" h="1309" extrusionOk="0">
                  <a:moveTo>
                    <a:pt x="0" y="1"/>
                  </a:moveTo>
                  <a:lnTo>
                    <a:pt x="0" y="1308"/>
                  </a:lnTo>
                  <a:lnTo>
                    <a:pt x="2180" y="1308"/>
                  </a:lnTo>
                  <a:lnTo>
                    <a:pt x="21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5908796" y="3911884"/>
              <a:ext cx="10644" cy="16386"/>
            </a:xfrm>
            <a:custGeom>
              <a:avLst/>
              <a:gdLst/>
              <a:ahLst/>
              <a:cxnLst/>
              <a:rect l="l" t="t" r="r" b="b"/>
              <a:pathLst>
                <a:path w="406" h="625" extrusionOk="0">
                  <a:moveTo>
                    <a:pt x="203" y="0"/>
                  </a:moveTo>
                  <a:cubicBezTo>
                    <a:pt x="91" y="0"/>
                    <a:pt x="0" y="91"/>
                    <a:pt x="0" y="203"/>
                  </a:cubicBezTo>
                  <a:lnTo>
                    <a:pt x="0" y="421"/>
                  </a:lnTo>
                  <a:cubicBezTo>
                    <a:pt x="0" y="556"/>
                    <a:pt x="101" y="624"/>
                    <a:pt x="203" y="624"/>
                  </a:cubicBezTo>
                  <a:cubicBezTo>
                    <a:pt x="304" y="624"/>
                    <a:pt x="406" y="556"/>
                    <a:pt x="406" y="421"/>
                  </a:cubicBezTo>
                  <a:lnTo>
                    <a:pt x="406" y="203"/>
                  </a:lnTo>
                  <a:cubicBezTo>
                    <a:pt x="406" y="91"/>
                    <a:pt x="315" y="0"/>
                    <a:pt x="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5977328" y="3911884"/>
              <a:ext cx="10671" cy="16386"/>
            </a:xfrm>
            <a:custGeom>
              <a:avLst/>
              <a:gdLst/>
              <a:ahLst/>
              <a:cxnLst/>
              <a:rect l="l" t="t" r="r" b="b"/>
              <a:pathLst>
                <a:path w="407" h="625" extrusionOk="0">
                  <a:moveTo>
                    <a:pt x="204" y="0"/>
                  </a:moveTo>
                  <a:cubicBezTo>
                    <a:pt x="91" y="0"/>
                    <a:pt x="1" y="91"/>
                    <a:pt x="1" y="203"/>
                  </a:cubicBezTo>
                  <a:lnTo>
                    <a:pt x="1" y="421"/>
                  </a:lnTo>
                  <a:cubicBezTo>
                    <a:pt x="1" y="556"/>
                    <a:pt x="102" y="624"/>
                    <a:pt x="204" y="624"/>
                  </a:cubicBezTo>
                  <a:cubicBezTo>
                    <a:pt x="305" y="624"/>
                    <a:pt x="407" y="556"/>
                    <a:pt x="407" y="421"/>
                  </a:cubicBezTo>
                  <a:lnTo>
                    <a:pt x="407" y="203"/>
                  </a:lnTo>
                  <a:cubicBezTo>
                    <a:pt x="407" y="91"/>
                    <a:pt x="316" y="0"/>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5923556" y="3951735"/>
              <a:ext cx="49604" cy="16569"/>
            </a:xfrm>
            <a:custGeom>
              <a:avLst/>
              <a:gdLst/>
              <a:ahLst/>
              <a:cxnLst/>
              <a:rect l="l" t="t" r="r" b="b"/>
              <a:pathLst>
                <a:path w="1892" h="632" extrusionOk="0">
                  <a:moveTo>
                    <a:pt x="293" y="0"/>
                  </a:moveTo>
                  <a:cubicBezTo>
                    <a:pt x="134" y="0"/>
                    <a:pt x="0" y="205"/>
                    <a:pt x="150" y="353"/>
                  </a:cubicBezTo>
                  <a:cubicBezTo>
                    <a:pt x="324" y="527"/>
                    <a:pt x="621" y="632"/>
                    <a:pt x="947" y="632"/>
                  </a:cubicBezTo>
                  <a:cubicBezTo>
                    <a:pt x="1270" y="632"/>
                    <a:pt x="1567" y="527"/>
                    <a:pt x="1744" y="353"/>
                  </a:cubicBezTo>
                  <a:cubicBezTo>
                    <a:pt x="1892" y="205"/>
                    <a:pt x="1757" y="0"/>
                    <a:pt x="1599" y="0"/>
                  </a:cubicBezTo>
                  <a:cubicBezTo>
                    <a:pt x="1552" y="0"/>
                    <a:pt x="1502" y="19"/>
                    <a:pt x="1458" y="63"/>
                  </a:cubicBezTo>
                  <a:cubicBezTo>
                    <a:pt x="1382" y="136"/>
                    <a:pt x="1204" y="222"/>
                    <a:pt x="947" y="222"/>
                  </a:cubicBezTo>
                  <a:cubicBezTo>
                    <a:pt x="690" y="222"/>
                    <a:pt x="509" y="136"/>
                    <a:pt x="437" y="63"/>
                  </a:cubicBezTo>
                  <a:cubicBezTo>
                    <a:pt x="391" y="19"/>
                    <a:pt x="341"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5901271" y="3894686"/>
              <a:ext cx="25667" cy="10775"/>
            </a:xfrm>
            <a:custGeom>
              <a:avLst/>
              <a:gdLst/>
              <a:ahLst/>
              <a:cxnLst/>
              <a:rect l="l" t="t" r="r" b="b"/>
              <a:pathLst>
                <a:path w="979" h="411" extrusionOk="0">
                  <a:moveTo>
                    <a:pt x="273" y="1"/>
                  </a:moveTo>
                  <a:cubicBezTo>
                    <a:pt x="1" y="1"/>
                    <a:pt x="1" y="410"/>
                    <a:pt x="273" y="410"/>
                  </a:cubicBezTo>
                  <a:lnTo>
                    <a:pt x="707" y="410"/>
                  </a:lnTo>
                  <a:cubicBezTo>
                    <a:pt x="979" y="410"/>
                    <a:pt x="979" y="1"/>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5969830" y="3894686"/>
              <a:ext cx="25667" cy="10775"/>
            </a:xfrm>
            <a:custGeom>
              <a:avLst/>
              <a:gdLst/>
              <a:ahLst/>
              <a:cxnLst/>
              <a:rect l="l" t="t" r="r" b="b"/>
              <a:pathLst>
                <a:path w="979" h="411" extrusionOk="0">
                  <a:moveTo>
                    <a:pt x="272" y="1"/>
                  </a:moveTo>
                  <a:cubicBezTo>
                    <a:pt x="1" y="1"/>
                    <a:pt x="1" y="410"/>
                    <a:pt x="272" y="410"/>
                  </a:cubicBezTo>
                  <a:lnTo>
                    <a:pt x="707" y="410"/>
                  </a:lnTo>
                  <a:cubicBezTo>
                    <a:pt x="979" y="410"/>
                    <a:pt x="979" y="1"/>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5805866" y="3797471"/>
              <a:ext cx="285168" cy="365288"/>
            </a:xfrm>
            <a:custGeom>
              <a:avLst/>
              <a:gdLst/>
              <a:ahLst/>
              <a:cxnLst/>
              <a:rect l="l" t="t" r="r" b="b"/>
              <a:pathLst>
                <a:path w="10877" h="13933" extrusionOk="0">
                  <a:moveTo>
                    <a:pt x="5856" y="413"/>
                  </a:moveTo>
                  <a:cubicBezTo>
                    <a:pt x="6610" y="413"/>
                    <a:pt x="7283" y="732"/>
                    <a:pt x="7421" y="1145"/>
                  </a:cubicBezTo>
                  <a:cubicBezTo>
                    <a:pt x="7454" y="1243"/>
                    <a:pt x="7532" y="1285"/>
                    <a:pt x="7610" y="1285"/>
                  </a:cubicBezTo>
                  <a:cubicBezTo>
                    <a:pt x="7735" y="1285"/>
                    <a:pt x="7862" y="1177"/>
                    <a:pt x="7808" y="1018"/>
                  </a:cubicBezTo>
                  <a:cubicBezTo>
                    <a:pt x="7798" y="982"/>
                    <a:pt x="7783" y="946"/>
                    <a:pt x="7769" y="913"/>
                  </a:cubicBezTo>
                  <a:lnTo>
                    <a:pt x="7769" y="913"/>
                  </a:lnTo>
                  <a:cubicBezTo>
                    <a:pt x="8207" y="1069"/>
                    <a:pt x="8500" y="1485"/>
                    <a:pt x="8500" y="1956"/>
                  </a:cubicBezTo>
                  <a:lnTo>
                    <a:pt x="8500" y="4147"/>
                  </a:lnTo>
                  <a:lnTo>
                    <a:pt x="8268" y="4147"/>
                  </a:lnTo>
                  <a:cubicBezTo>
                    <a:pt x="8142" y="4147"/>
                    <a:pt x="8037" y="4042"/>
                    <a:pt x="8037" y="3915"/>
                  </a:cubicBezTo>
                  <a:lnTo>
                    <a:pt x="8037" y="3694"/>
                  </a:lnTo>
                  <a:cubicBezTo>
                    <a:pt x="8037" y="2749"/>
                    <a:pt x="7352" y="2054"/>
                    <a:pt x="7323" y="2025"/>
                  </a:cubicBezTo>
                  <a:cubicBezTo>
                    <a:pt x="7284" y="1985"/>
                    <a:pt x="7231" y="1965"/>
                    <a:pt x="7178" y="1965"/>
                  </a:cubicBezTo>
                  <a:cubicBezTo>
                    <a:pt x="7157" y="1965"/>
                    <a:pt x="7137" y="1968"/>
                    <a:pt x="7117" y="1974"/>
                  </a:cubicBezTo>
                  <a:cubicBezTo>
                    <a:pt x="6451" y="2185"/>
                    <a:pt x="5623" y="2376"/>
                    <a:pt x="4816" y="2376"/>
                  </a:cubicBezTo>
                  <a:cubicBezTo>
                    <a:pt x="4252" y="2376"/>
                    <a:pt x="3698" y="2283"/>
                    <a:pt x="3216" y="2039"/>
                  </a:cubicBezTo>
                  <a:cubicBezTo>
                    <a:pt x="2901" y="1884"/>
                    <a:pt x="2629" y="1659"/>
                    <a:pt x="2419" y="1380"/>
                  </a:cubicBezTo>
                  <a:cubicBezTo>
                    <a:pt x="2785" y="1257"/>
                    <a:pt x="3140" y="1112"/>
                    <a:pt x="3491" y="949"/>
                  </a:cubicBezTo>
                  <a:cubicBezTo>
                    <a:pt x="4151" y="649"/>
                    <a:pt x="4672" y="413"/>
                    <a:pt x="5856" y="413"/>
                  </a:cubicBezTo>
                  <a:close/>
                  <a:moveTo>
                    <a:pt x="2557" y="2104"/>
                  </a:moveTo>
                  <a:cubicBezTo>
                    <a:pt x="2695" y="2213"/>
                    <a:pt x="2843" y="2311"/>
                    <a:pt x="2999" y="2391"/>
                  </a:cubicBezTo>
                  <a:cubicBezTo>
                    <a:pt x="3462" y="2630"/>
                    <a:pt x="4013" y="2764"/>
                    <a:pt x="4636" y="2785"/>
                  </a:cubicBezTo>
                  <a:cubicBezTo>
                    <a:pt x="4702" y="2788"/>
                    <a:pt x="4770" y="2789"/>
                    <a:pt x="4838" y="2789"/>
                  </a:cubicBezTo>
                  <a:cubicBezTo>
                    <a:pt x="5517" y="2789"/>
                    <a:pt x="6281" y="2659"/>
                    <a:pt x="7117" y="2409"/>
                  </a:cubicBezTo>
                  <a:cubicBezTo>
                    <a:pt x="7276" y="2604"/>
                    <a:pt x="7631" y="3100"/>
                    <a:pt x="7631" y="3698"/>
                  </a:cubicBezTo>
                  <a:lnTo>
                    <a:pt x="7631" y="3915"/>
                  </a:lnTo>
                  <a:cubicBezTo>
                    <a:pt x="7631" y="4270"/>
                    <a:pt x="7917" y="4556"/>
                    <a:pt x="8268" y="4556"/>
                  </a:cubicBezTo>
                  <a:lnTo>
                    <a:pt x="8598" y="4556"/>
                  </a:lnTo>
                  <a:cubicBezTo>
                    <a:pt x="8801" y="4556"/>
                    <a:pt x="8957" y="4730"/>
                    <a:pt x="8935" y="4933"/>
                  </a:cubicBezTo>
                  <a:cubicBezTo>
                    <a:pt x="8920" y="5103"/>
                    <a:pt x="8754" y="5237"/>
                    <a:pt x="8565" y="5237"/>
                  </a:cubicBezTo>
                  <a:lnTo>
                    <a:pt x="8475" y="5237"/>
                  </a:lnTo>
                  <a:lnTo>
                    <a:pt x="8475" y="5226"/>
                  </a:lnTo>
                  <a:cubicBezTo>
                    <a:pt x="8475" y="5114"/>
                    <a:pt x="8384" y="5024"/>
                    <a:pt x="8272" y="5024"/>
                  </a:cubicBezTo>
                  <a:cubicBezTo>
                    <a:pt x="8160" y="5024"/>
                    <a:pt x="8069" y="5114"/>
                    <a:pt x="8069" y="5226"/>
                  </a:cubicBezTo>
                  <a:cubicBezTo>
                    <a:pt x="8062" y="6675"/>
                    <a:pt x="6885" y="7849"/>
                    <a:pt x="5436" y="7849"/>
                  </a:cubicBezTo>
                  <a:lnTo>
                    <a:pt x="5436" y="7852"/>
                  </a:lnTo>
                  <a:cubicBezTo>
                    <a:pt x="3984" y="7852"/>
                    <a:pt x="2807" y="6675"/>
                    <a:pt x="2807" y="5223"/>
                  </a:cubicBezTo>
                  <a:cubicBezTo>
                    <a:pt x="2807" y="5087"/>
                    <a:pt x="2705" y="5019"/>
                    <a:pt x="2602" y="5019"/>
                  </a:cubicBezTo>
                  <a:cubicBezTo>
                    <a:pt x="2500" y="5019"/>
                    <a:pt x="2398" y="5087"/>
                    <a:pt x="2398" y="5223"/>
                  </a:cubicBezTo>
                  <a:lnTo>
                    <a:pt x="2398" y="5237"/>
                  </a:lnTo>
                  <a:lnTo>
                    <a:pt x="2274" y="5237"/>
                  </a:lnTo>
                  <a:cubicBezTo>
                    <a:pt x="2072" y="5237"/>
                    <a:pt x="1916" y="5063"/>
                    <a:pt x="1938" y="4861"/>
                  </a:cubicBezTo>
                  <a:cubicBezTo>
                    <a:pt x="1952" y="4690"/>
                    <a:pt x="2119" y="4556"/>
                    <a:pt x="2307" y="4556"/>
                  </a:cubicBezTo>
                  <a:lnTo>
                    <a:pt x="2604" y="4556"/>
                  </a:lnTo>
                  <a:cubicBezTo>
                    <a:pt x="2955" y="4556"/>
                    <a:pt x="3241" y="4270"/>
                    <a:pt x="3241" y="3915"/>
                  </a:cubicBezTo>
                  <a:lnTo>
                    <a:pt x="3241" y="3148"/>
                  </a:lnTo>
                  <a:cubicBezTo>
                    <a:pt x="3241" y="3012"/>
                    <a:pt x="3140" y="2944"/>
                    <a:pt x="3039" y="2944"/>
                  </a:cubicBezTo>
                  <a:cubicBezTo>
                    <a:pt x="2937" y="2944"/>
                    <a:pt x="2836" y="3012"/>
                    <a:pt x="2836" y="3148"/>
                  </a:cubicBezTo>
                  <a:lnTo>
                    <a:pt x="2836" y="3915"/>
                  </a:lnTo>
                  <a:cubicBezTo>
                    <a:pt x="2836" y="4046"/>
                    <a:pt x="2731" y="4147"/>
                    <a:pt x="2604" y="4147"/>
                  </a:cubicBezTo>
                  <a:lnTo>
                    <a:pt x="2372" y="4147"/>
                  </a:lnTo>
                  <a:lnTo>
                    <a:pt x="2372" y="2901"/>
                  </a:lnTo>
                  <a:cubicBezTo>
                    <a:pt x="2372" y="2427"/>
                    <a:pt x="2499" y="2188"/>
                    <a:pt x="2557" y="2104"/>
                  </a:cubicBezTo>
                  <a:close/>
                  <a:moveTo>
                    <a:pt x="6758" y="7957"/>
                  </a:moveTo>
                  <a:lnTo>
                    <a:pt x="6758" y="8464"/>
                  </a:lnTo>
                  <a:lnTo>
                    <a:pt x="6367" y="9801"/>
                  </a:lnTo>
                  <a:cubicBezTo>
                    <a:pt x="6075" y="9956"/>
                    <a:pt x="5755" y="10034"/>
                    <a:pt x="5434" y="10034"/>
                  </a:cubicBezTo>
                  <a:cubicBezTo>
                    <a:pt x="5114" y="10034"/>
                    <a:pt x="4793" y="9956"/>
                    <a:pt x="4502" y="9801"/>
                  </a:cubicBezTo>
                  <a:lnTo>
                    <a:pt x="4114" y="8464"/>
                  </a:lnTo>
                  <a:lnTo>
                    <a:pt x="4114" y="7957"/>
                  </a:lnTo>
                  <a:cubicBezTo>
                    <a:pt x="4531" y="8160"/>
                    <a:pt x="4983" y="8261"/>
                    <a:pt x="5435" y="8261"/>
                  </a:cubicBezTo>
                  <a:cubicBezTo>
                    <a:pt x="5887" y="8261"/>
                    <a:pt x="6340" y="8160"/>
                    <a:pt x="6758" y="7957"/>
                  </a:cubicBezTo>
                  <a:close/>
                  <a:moveTo>
                    <a:pt x="3270" y="12618"/>
                  </a:moveTo>
                  <a:lnTo>
                    <a:pt x="3270" y="13520"/>
                  </a:lnTo>
                  <a:lnTo>
                    <a:pt x="1499" y="13520"/>
                  </a:lnTo>
                  <a:lnTo>
                    <a:pt x="1499" y="12618"/>
                  </a:lnTo>
                  <a:lnTo>
                    <a:pt x="2180" y="12618"/>
                  </a:lnTo>
                  <a:lnTo>
                    <a:pt x="2180" y="12633"/>
                  </a:lnTo>
                  <a:cubicBezTo>
                    <a:pt x="2180" y="12769"/>
                    <a:pt x="2282" y="12837"/>
                    <a:pt x="2383" y="12837"/>
                  </a:cubicBezTo>
                  <a:cubicBezTo>
                    <a:pt x="2485" y="12837"/>
                    <a:pt x="2586" y="12769"/>
                    <a:pt x="2586" y="12633"/>
                  </a:cubicBezTo>
                  <a:lnTo>
                    <a:pt x="2586" y="12618"/>
                  </a:lnTo>
                  <a:close/>
                  <a:moveTo>
                    <a:pt x="5856" y="0"/>
                  </a:moveTo>
                  <a:cubicBezTo>
                    <a:pt x="4585" y="0"/>
                    <a:pt x="3998" y="268"/>
                    <a:pt x="3321" y="573"/>
                  </a:cubicBezTo>
                  <a:cubicBezTo>
                    <a:pt x="2912" y="768"/>
                    <a:pt x="2488" y="935"/>
                    <a:pt x="2054" y="1061"/>
                  </a:cubicBezTo>
                  <a:cubicBezTo>
                    <a:pt x="1938" y="1098"/>
                    <a:pt x="1876" y="1224"/>
                    <a:pt x="1923" y="1337"/>
                  </a:cubicBezTo>
                  <a:cubicBezTo>
                    <a:pt x="2010" y="1514"/>
                    <a:pt x="2122" y="1677"/>
                    <a:pt x="2256" y="1822"/>
                  </a:cubicBezTo>
                  <a:cubicBezTo>
                    <a:pt x="2155" y="1945"/>
                    <a:pt x="1963" y="2264"/>
                    <a:pt x="1963" y="2894"/>
                  </a:cubicBezTo>
                  <a:lnTo>
                    <a:pt x="1963" y="4220"/>
                  </a:lnTo>
                  <a:cubicBezTo>
                    <a:pt x="1644" y="4368"/>
                    <a:pt x="1470" y="4716"/>
                    <a:pt x="1547" y="5056"/>
                  </a:cubicBezTo>
                  <a:cubicBezTo>
                    <a:pt x="1622" y="5394"/>
                    <a:pt x="1922" y="5639"/>
                    <a:pt x="2267" y="5639"/>
                  </a:cubicBezTo>
                  <a:cubicBezTo>
                    <a:pt x="2269" y="5639"/>
                    <a:pt x="2272" y="5639"/>
                    <a:pt x="2274" y="5639"/>
                  </a:cubicBezTo>
                  <a:lnTo>
                    <a:pt x="2427" y="5639"/>
                  </a:lnTo>
                  <a:cubicBezTo>
                    <a:pt x="2546" y="6480"/>
                    <a:pt x="3010" y="7229"/>
                    <a:pt x="3705" y="7715"/>
                  </a:cubicBezTo>
                  <a:lnTo>
                    <a:pt x="3705" y="8363"/>
                  </a:lnTo>
                  <a:lnTo>
                    <a:pt x="2796" y="8816"/>
                  </a:lnTo>
                  <a:cubicBezTo>
                    <a:pt x="2629" y="8899"/>
                    <a:pt x="2528" y="9073"/>
                    <a:pt x="2539" y="9261"/>
                  </a:cubicBezTo>
                  <a:lnTo>
                    <a:pt x="1068" y="9714"/>
                  </a:lnTo>
                  <a:cubicBezTo>
                    <a:pt x="431" y="9906"/>
                    <a:pt x="0" y="10492"/>
                    <a:pt x="0" y="11159"/>
                  </a:cubicBezTo>
                  <a:lnTo>
                    <a:pt x="0" y="13719"/>
                  </a:lnTo>
                  <a:cubicBezTo>
                    <a:pt x="0" y="13855"/>
                    <a:pt x="102" y="13923"/>
                    <a:pt x="205" y="13923"/>
                  </a:cubicBezTo>
                  <a:cubicBezTo>
                    <a:pt x="307" y="13923"/>
                    <a:pt x="409" y="13855"/>
                    <a:pt x="409" y="13719"/>
                  </a:cubicBezTo>
                  <a:lnTo>
                    <a:pt x="409" y="11159"/>
                  </a:lnTo>
                  <a:cubicBezTo>
                    <a:pt x="406" y="10673"/>
                    <a:pt x="724" y="10246"/>
                    <a:pt x="1188" y="10105"/>
                  </a:cubicBezTo>
                  <a:lnTo>
                    <a:pt x="2716" y="9634"/>
                  </a:lnTo>
                  <a:lnTo>
                    <a:pt x="2988" y="9993"/>
                  </a:lnTo>
                  <a:lnTo>
                    <a:pt x="2680" y="10300"/>
                  </a:lnTo>
                  <a:cubicBezTo>
                    <a:pt x="2488" y="10496"/>
                    <a:pt x="2437" y="10793"/>
                    <a:pt x="2561" y="11039"/>
                  </a:cubicBezTo>
                  <a:lnTo>
                    <a:pt x="3144" y="12205"/>
                  </a:lnTo>
                  <a:lnTo>
                    <a:pt x="2590" y="12205"/>
                  </a:lnTo>
                  <a:lnTo>
                    <a:pt x="2590" y="11981"/>
                  </a:lnTo>
                  <a:cubicBezTo>
                    <a:pt x="2590" y="11845"/>
                    <a:pt x="2487" y="11777"/>
                    <a:pt x="2385" y="11777"/>
                  </a:cubicBezTo>
                  <a:cubicBezTo>
                    <a:pt x="2283" y="11777"/>
                    <a:pt x="2180" y="11845"/>
                    <a:pt x="2180" y="11981"/>
                  </a:cubicBezTo>
                  <a:lnTo>
                    <a:pt x="2180" y="12213"/>
                  </a:lnTo>
                  <a:lnTo>
                    <a:pt x="1297" y="12213"/>
                  </a:lnTo>
                  <a:cubicBezTo>
                    <a:pt x="1184" y="12213"/>
                    <a:pt x="1094" y="12303"/>
                    <a:pt x="1094" y="12416"/>
                  </a:cubicBezTo>
                  <a:lnTo>
                    <a:pt x="1094" y="13723"/>
                  </a:lnTo>
                  <a:cubicBezTo>
                    <a:pt x="1094" y="13835"/>
                    <a:pt x="1184" y="13926"/>
                    <a:pt x="1297" y="13926"/>
                  </a:cubicBezTo>
                  <a:lnTo>
                    <a:pt x="3477" y="13926"/>
                  </a:lnTo>
                  <a:cubicBezTo>
                    <a:pt x="3589" y="13926"/>
                    <a:pt x="3680" y="13835"/>
                    <a:pt x="3680" y="13723"/>
                  </a:cubicBezTo>
                  <a:lnTo>
                    <a:pt x="3680" y="13277"/>
                  </a:lnTo>
                  <a:lnTo>
                    <a:pt x="3948" y="13813"/>
                  </a:lnTo>
                  <a:cubicBezTo>
                    <a:pt x="3989" y="13892"/>
                    <a:pt x="4055" y="13924"/>
                    <a:pt x="4121" y="13924"/>
                  </a:cubicBezTo>
                  <a:cubicBezTo>
                    <a:pt x="4255" y="13924"/>
                    <a:pt x="4387" y="13792"/>
                    <a:pt x="4310" y="13632"/>
                  </a:cubicBezTo>
                  <a:lnTo>
                    <a:pt x="2926" y="10862"/>
                  </a:lnTo>
                  <a:cubicBezTo>
                    <a:pt x="2883" y="10771"/>
                    <a:pt x="2901" y="10666"/>
                    <a:pt x="2970" y="10594"/>
                  </a:cubicBezTo>
                  <a:lnTo>
                    <a:pt x="3404" y="10163"/>
                  </a:lnTo>
                  <a:cubicBezTo>
                    <a:pt x="3473" y="10090"/>
                    <a:pt x="3484" y="9978"/>
                    <a:pt x="3423" y="9895"/>
                  </a:cubicBezTo>
                  <a:lnTo>
                    <a:pt x="2959" y="9279"/>
                  </a:lnTo>
                  <a:cubicBezTo>
                    <a:pt x="2937" y="9247"/>
                    <a:pt x="2948" y="9203"/>
                    <a:pt x="2981" y="9185"/>
                  </a:cubicBezTo>
                  <a:lnTo>
                    <a:pt x="3785" y="8783"/>
                  </a:lnTo>
                  <a:lnTo>
                    <a:pt x="4353" y="10728"/>
                  </a:lnTo>
                  <a:cubicBezTo>
                    <a:pt x="4384" y="10831"/>
                    <a:pt x="4463" y="10876"/>
                    <a:pt x="4544" y="10876"/>
                  </a:cubicBezTo>
                  <a:cubicBezTo>
                    <a:pt x="4666" y="10876"/>
                    <a:pt x="4790" y="10773"/>
                    <a:pt x="4745" y="10616"/>
                  </a:cubicBezTo>
                  <a:lnTo>
                    <a:pt x="4654" y="10308"/>
                  </a:lnTo>
                  <a:lnTo>
                    <a:pt x="4654" y="10308"/>
                  </a:lnTo>
                  <a:cubicBezTo>
                    <a:pt x="4907" y="10396"/>
                    <a:pt x="5172" y="10441"/>
                    <a:pt x="5437" y="10441"/>
                  </a:cubicBezTo>
                  <a:cubicBezTo>
                    <a:pt x="5702" y="10441"/>
                    <a:pt x="5967" y="10396"/>
                    <a:pt x="6222" y="10308"/>
                  </a:cubicBezTo>
                  <a:lnTo>
                    <a:pt x="6222" y="10308"/>
                  </a:lnTo>
                  <a:lnTo>
                    <a:pt x="5436" y="12995"/>
                  </a:lnTo>
                  <a:lnTo>
                    <a:pt x="4998" y="11485"/>
                  </a:lnTo>
                  <a:cubicBezTo>
                    <a:pt x="4968" y="11382"/>
                    <a:pt x="4889" y="11338"/>
                    <a:pt x="4809" y="11338"/>
                  </a:cubicBezTo>
                  <a:cubicBezTo>
                    <a:pt x="4686" y="11338"/>
                    <a:pt x="4561" y="11443"/>
                    <a:pt x="4607" y="11601"/>
                  </a:cubicBezTo>
                  <a:lnTo>
                    <a:pt x="5241" y="13781"/>
                  </a:lnTo>
                  <a:cubicBezTo>
                    <a:pt x="5268" y="13879"/>
                    <a:pt x="5351" y="13928"/>
                    <a:pt x="5435" y="13928"/>
                  </a:cubicBezTo>
                  <a:cubicBezTo>
                    <a:pt x="5519" y="13928"/>
                    <a:pt x="5603" y="13879"/>
                    <a:pt x="5632" y="13781"/>
                  </a:cubicBezTo>
                  <a:lnTo>
                    <a:pt x="7088" y="8783"/>
                  </a:lnTo>
                  <a:lnTo>
                    <a:pt x="7892" y="9185"/>
                  </a:lnTo>
                  <a:cubicBezTo>
                    <a:pt x="7928" y="9203"/>
                    <a:pt x="7939" y="9247"/>
                    <a:pt x="7914" y="9279"/>
                  </a:cubicBezTo>
                  <a:lnTo>
                    <a:pt x="7450" y="9895"/>
                  </a:lnTo>
                  <a:cubicBezTo>
                    <a:pt x="7392" y="9978"/>
                    <a:pt x="7399" y="10090"/>
                    <a:pt x="7472" y="10163"/>
                  </a:cubicBezTo>
                  <a:lnTo>
                    <a:pt x="7903" y="10594"/>
                  </a:lnTo>
                  <a:cubicBezTo>
                    <a:pt x="7975" y="10663"/>
                    <a:pt x="7993" y="10771"/>
                    <a:pt x="7946" y="10862"/>
                  </a:cubicBezTo>
                  <a:lnTo>
                    <a:pt x="6563" y="13632"/>
                  </a:lnTo>
                  <a:cubicBezTo>
                    <a:pt x="6476" y="13796"/>
                    <a:pt x="6613" y="13932"/>
                    <a:pt x="6750" y="13932"/>
                  </a:cubicBezTo>
                  <a:cubicBezTo>
                    <a:pt x="6819" y="13932"/>
                    <a:pt x="6888" y="13897"/>
                    <a:pt x="6928" y="13813"/>
                  </a:cubicBezTo>
                  <a:lnTo>
                    <a:pt x="8312" y="11043"/>
                  </a:lnTo>
                  <a:cubicBezTo>
                    <a:pt x="8435" y="10797"/>
                    <a:pt x="8388" y="10500"/>
                    <a:pt x="8192" y="10304"/>
                  </a:cubicBezTo>
                  <a:lnTo>
                    <a:pt x="7885" y="9996"/>
                  </a:lnTo>
                  <a:lnTo>
                    <a:pt x="8156" y="9638"/>
                  </a:lnTo>
                  <a:lnTo>
                    <a:pt x="9685" y="10108"/>
                  </a:lnTo>
                  <a:cubicBezTo>
                    <a:pt x="10152" y="10250"/>
                    <a:pt x="10467" y="10677"/>
                    <a:pt x="10467" y="11162"/>
                  </a:cubicBezTo>
                  <a:lnTo>
                    <a:pt x="10467" y="13723"/>
                  </a:lnTo>
                  <a:cubicBezTo>
                    <a:pt x="10467" y="13859"/>
                    <a:pt x="10568" y="13927"/>
                    <a:pt x="10670" y="13927"/>
                  </a:cubicBezTo>
                  <a:cubicBezTo>
                    <a:pt x="10771" y="13927"/>
                    <a:pt x="10872" y="13859"/>
                    <a:pt x="10872" y="13723"/>
                  </a:cubicBezTo>
                  <a:lnTo>
                    <a:pt x="10872" y="11162"/>
                  </a:lnTo>
                  <a:cubicBezTo>
                    <a:pt x="10876" y="10496"/>
                    <a:pt x="10441" y="9909"/>
                    <a:pt x="9804" y="9717"/>
                  </a:cubicBezTo>
                  <a:lnTo>
                    <a:pt x="8334" y="9265"/>
                  </a:lnTo>
                  <a:cubicBezTo>
                    <a:pt x="8344" y="9076"/>
                    <a:pt x="8243" y="8899"/>
                    <a:pt x="8073" y="8816"/>
                  </a:cubicBezTo>
                  <a:lnTo>
                    <a:pt x="7164" y="8363"/>
                  </a:lnTo>
                  <a:lnTo>
                    <a:pt x="7164" y="7715"/>
                  </a:lnTo>
                  <a:cubicBezTo>
                    <a:pt x="7863" y="7233"/>
                    <a:pt x="8326" y="6480"/>
                    <a:pt x="8442" y="5643"/>
                  </a:cubicBezTo>
                  <a:lnTo>
                    <a:pt x="8565" y="5643"/>
                  </a:lnTo>
                  <a:cubicBezTo>
                    <a:pt x="8964" y="5643"/>
                    <a:pt x="9304" y="5346"/>
                    <a:pt x="9340" y="4969"/>
                  </a:cubicBezTo>
                  <a:cubicBezTo>
                    <a:pt x="9373" y="4651"/>
                    <a:pt x="9199" y="4346"/>
                    <a:pt x="8909" y="4212"/>
                  </a:cubicBezTo>
                  <a:lnTo>
                    <a:pt x="8909" y="1949"/>
                  </a:lnTo>
                  <a:cubicBezTo>
                    <a:pt x="8909" y="1116"/>
                    <a:pt x="8232" y="439"/>
                    <a:pt x="7396" y="439"/>
                  </a:cubicBezTo>
                  <a:lnTo>
                    <a:pt x="7363" y="439"/>
                  </a:lnTo>
                  <a:cubicBezTo>
                    <a:pt x="6997" y="167"/>
                    <a:pt x="6458" y="0"/>
                    <a:pt x="5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6021295" y="4106235"/>
              <a:ext cx="42761" cy="39117"/>
            </a:xfrm>
            <a:custGeom>
              <a:avLst/>
              <a:gdLst/>
              <a:ahLst/>
              <a:cxnLst/>
              <a:rect l="l" t="t" r="r" b="b"/>
              <a:pathLst>
                <a:path w="1631" h="1492" extrusionOk="0">
                  <a:moveTo>
                    <a:pt x="816" y="0"/>
                  </a:moveTo>
                  <a:cubicBezTo>
                    <a:pt x="714" y="0"/>
                    <a:pt x="613" y="68"/>
                    <a:pt x="613" y="204"/>
                  </a:cubicBezTo>
                  <a:lnTo>
                    <a:pt x="613" y="544"/>
                  </a:lnTo>
                  <a:lnTo>
                    <a:pt x="272" y="544"/>
                  </a:lnTo>
                  <a:cubicBezTo>
                    <a:pt x="1" y="544"/>
                    <a:pt x="1" y="950"/>
                    <a:pt x="272" y="950"/>
                  </a:cubicBezTo>
                  <a:lnTo>
                    <a:pt x="613" y="950"/>
                  </a:lnTo>
                  <a:lnTo>
                    <a:pt x="613" y="1290"/>
                  </a:lnTo>
                  <a:cubicBezTo>
                    <a:pt x="613" y="1424"/>
                    <a:pt x="714" y="1491"/>
                    <a:pt x="816" y="1491"/>
                  </a:cubicBezTo>
                  <a:cubicBezTo>
                    <a:pt x="917" y="1491"/>
                    <a:pt x="1018" y="1424"/>
                    <a:pt x="1018" y="1290"/>
                  </a:cubicBezTo>
                  <a:lnTo>
                    <a:pt x="1018" y="946"/>
                  </a:lnTo>
                  <a:lnTo>
                    <a:pt x="1359" y="946"/>
                  </a:lnTo>
                  <a:cubicBezTo>
                    <a:pt x="1631" y="946"/>
                    <a:pt x="1631" y="541"/>
                    <a:pt x="1359" y="541"/>
                  </a:cubicBezTo>
                  <a:lnTo>
                    <a:pt x="1018" y="541"/>
                  </a:lnTo>
                  <a:lnTo>
                    <a:pt x="1018" y="204"/>
                  </a:lnTo>
                  <a:cubicBezTo>
                    <a:pt x="1018" y="68"/>
                    <a:pt x="917" y="0"/>
                    <a:pt x="8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43"/>
          <p:cNvSpPr/>
          <p:nvPr/>
        </p:nvSpPr>
        <p:spPr>
          <a:xfrm>
            <a:off x="7552671" y="4231728"/>
            <a:ext cx="325905" cy="229654"/>
          </a:xfrm>
          <a:custGeom>
            <a:avLst/>
            <a:gdLst/>
            <a:ahLst/>
            <a:cxnLst/>
            <a:rect l="l" t="t" r="r" b="b"/>
            <a:pathLst>
              <a:path w="11790" h="8308" extrusionOk="0">
                <a:moveTo>
                  <a:pt x="10497" y="0"/>
                </a:moveTo>
                <a:cubicBezTo>
                  <a:pt x="10208" y="0"/>
                  <a:pt x="9919" y="107"/>
                  <a:pt x="9692" y="321"/>
                </a:cubicBezTo>
                <a:lnTo>
                  <a:pt x="5110" y="4679"/>
                </a:lnTo>
                <a:cubicBezTo>
                  <a:pt x="4884" y="4894"/>
                  <a:pt x="4594" y="5000"/>
                  <a:pt x="4306" y="5000"/>
                </a:cubicBezTo>
                <a:cubicBezTo>
                  <a:pt x="3987" y="5000"/>
                  <a:pt x="3669" y="4870"/>
                  <a:pt x="3438" y="4614"/>
                </a:cubicBezTo>
                <a:lnTo>
                  <a:pt x="2174" y="3213"/>
                </a:lnTo>
                <a:cubicBezTo>
                  <a:pt x="1944" y="2957"/>
                  <a:pt x="1626" y="2827"/>
                  <a:pt x="1307" y="2827"/>
                </a:cubicBezTo>
                <a:cubicBezTo>
                  <a:pt x="1031" y="2827"/>
                  <a:pt x="754" y="2924"/>
                  <a:pt x="532" y="3121"/>
                </a:cubicBezTo>
                <a:lnTo>
                  <a:pt x="526" y="3126"/>
                </a:lnTo>
                <a:cubicBezTo>
                  <a:pt x="41" y="3557"/>
                  <a:pt x="0" y="4300"/>
                  <a:pt x="436" y="4782"/>
                </a:cubicBezTo>
                <a:lnTo>
                  <a:pt x="3267" y="7919"/>
                </a:lnTo>
                <a:cubicBezTo>
                  <a:pt x="3461" y="8152"/>
                  <a:pt x="3773" y="8308"/>
                  <a:pt x="4085" y="8308"/>
                </a:cubicBezTo>
                <a:lnTo>
                  <a:pt x="4124" y="8308"/>
                </a:lnTo>
                <a:cubicBezTo>
                  <a:pt x="4435" y="8308"/>
                  <a:pt x="4707" y="8190"/>
                  <a:pt x="4941" y="7996"/>
                </a:cubicBezTo>
                <a:lnTo>
                  <a:pt x="11296" y="2018"/>
                </a:lnTo>
                <a:cubicBezTo>
                  <a:pt x="11765" y="1578"/>
                  <a:pt x="11789" y="842"/>
                  <a:pt x="11351" y="372"/>
                </a:cubicBezTo>
                <a:cubicBezTo>
                  <a:pt x="11121" y="125"/>
                  <a:pt x="10809" y="0"/>
                  <a:pt x="10497"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1673484" y="1796200"/>
            <a:ext cx="211050" cy="211023"/>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7936902" y="2361350"/>
            <a:ext cx="130845" cy="130828"/>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989949" y="3355426"/>
            <a:ext cx="273587" cy="192787"/>
          </a:xfrm>
          <a:custGeom>
            <a:avLst/>
            <a:gdLst/>
            <a:ahLst/>
            <a:cxnLst/>
            <a:rect l="l" t="t" r="r" b="b"/>
            <a:pathLst>
              <a:path w="11790" h="8308" extrusionOk="0">
                <a:moveTo>
                  <a:pt x="10497" y="0"/>
                </a:moveTo>
                <a:cubicBezTo>
                  <a:pt x="10208" y="0"/>
                  <a:pt x="9919" y="107"/>
                  <a:pt x="9692" y="321"/>
                </a:cubicBezTo>
                <a:lnTo>
                  <a:pt x="5110" y="4679"/>
                </a:lnTo>
                <a:cubicBezTo>
                  <a:pt x="4884" y="4894"/>
                  <a:pt x="4594" y="5000"/>
                  <a:pt x="4306" y="5000"/>
                </a:cubicBezTo>
                <a:cubicBezTo>
                  <a:pt x="3987" y="5000"/>
                  <a:pt x="3669" y="4870"/>
                  <a:pt x="3438" y="4614"/>
                </a:cubicBezTo>
                <a:lnTo>
                  <a:pt x="2174" y="3213"/>
                </a:lnTo>
                <a:cubicBezTo>
                  <a:pt x="1944" y="2957"/>
                  <a:pt x="1626" y="2827"/>
                  <a:pt x="1307" y="2827"/>
                </a:cubicBezTo>
                <a:cubicBezTo>
                  <a:pt x="1031" y="2827"/>
                  <a:pt x="754" y="2924"/>
                  <a:pt x="532" y="3121"/>
                </a:cubicBezTo>
                <a:lnTo>
                  <a:pt x="526" y="3126"/>
                </a:lnTo>
                <a:cubicBezTo>
                  <a:pt x="41" y="3557"/>
                  <a:pt x="0" y="4300"/>
                  <a:pt x="436" y="4782"/>
                </a:cubicBezTo>
                <a:lnTo>
                  <a:pt x="3267" y="7919"/>
                </a:lnTo>
                <a:cubicBezTo>
                  <a:pt x="3461" y="8152"/>
                  <a:pt x="3773" y="8308"/>
                  <a:pt x="4085" y="8308"/>
                </a:cubicBezTo>
                <a:lnTo>
                  <a:pt x="4124" y="8308"/>
                </a:lnTo>
                <a:cubicBezTo>
                  <a:pt x="4435" y="8308"/>
                  <a:pt x="4707" y="8190"/>
                  <a:pt x="4941" y="7996"/>
                </a:cubicBezTo>
                <a:lnTo>
                  <a:pt x="11296" y="2018"/>
                </a:lnTo>
                <a:cubicBezTo>
                  <a:pt x="11765" y="1578"/>
                  <a:pt x="11789" y="842"/>
                  <a:pt x="11351" y="372"/>
                </a:cubicBezTo>
                <a:cubicBezTo>
                  <a:pt x="11121" y="125"/>
                  <a:pt x="10809" y="0"/>
                  <a:pt x="10497"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5;p43"/>
          <p:cNvSpPr txBox="1">
            <a:spLocks noGrp="1"/>
          </p:cNvSpPr>
          <p:nvPr>
            <p:ph type="subTitle" idx="3"/>
          </p:nvPr>
        </p:nvSpPr>
        <p:spPr>
          <a:xfrm>
            <a:off x="5136523" y="3044969"/>
            <a:ext cx="2579100" cy="47607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sz="2400" b="1" dirty="0" smtClean="0">
                <a:cs typeface="B Nazanin" panose="00000400000000000000" pitchFamily="2" charset="-78"/>
              </a:rPr>
              <a:t>مراقب سلامت/بهورز/</a:t>
            </a:r>
          </a:p>
          <a:p>
            <a:pPr marL="0" lvl="0" indent="0" algn="ctr" rtl="1">
              <a:spcBef>
                <a:spcPts val="0"/>
              </a:spcBef>
              <a:spcAft>
                <a:spcPts val="0"/>
              </a:spcAft>
              <a:buNone/>
            </a:pPr>
            <a:r>
              <a:rPr lang="fa-IR" sz="2400" b="1" dirty="0" smtClean="0">
                <a:cs typeface="B Nazanin" panose="00000400000000000000" pitchFamily="2" charset="-78"/>
              </a:rPr>
              <a:t>پزشک</a:t>
            </a:r>
            <a:endParaRPr sz="24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2" name="Google Shape;2462;p45"/>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3600" b="1" dirty="0" smtClean="0">
                <a:solidFill>
                  <a:schemeClr val="accent4">
                    <a:lumMod val="50000"/>
                  </a:schemeClr>
                </a:solidFill>
                <a:cs typeface="B Nazanin" panose="00000400000000000000" pitchFamily="2" charset="-78"/>
              </a:rPr>
              <a:t>خدمات سطح یک</a:t>
            </a:r>
            <a:endParaRPr sz="3600" b="1" dirty="0">
              <a:solidFill>
                <a:schemeClr val="accent4">
                  <a:lumMod val="50000"/>
                </a:schemeClr>
              </a:solidFill>
              <a:cs typeface="B Nazanin" panose="00000400000000000000" pitchFamily="2" charset="-78"/>
            </a:endParaRPr>
          </a:p>
        </p:txBody>
      </p:sp>
      <p:cxnSp>
        <p:nvCxnSpPr>
          <p:cNvPr id="2463" name="Google Shape;2463;p45"/>
          <p:cNvCxnSpPr>
            <a:stCxn id="2464" idx="3"/>
            <a:endCxn id="2465" idx="1"/>
          </p:cNvCxnSpPr>
          <p:nvPr/>
        </p:nvCxnSpPr>
        <p:spPr>
          <a:xfrm>
            <a:off x="4869300" y="3892950"/>
            <a:ext cx="747026" cy="314060"/>
          </a:xfrm>
          <a:prstGeom prst="bentConnector3">
            <a:avLst>
              <a:gd name="adj1" fmla="val 50000"/>
            </a:avLst>
          </a:prstGeom>
          <a:noFill/>
          <a:ln w="9525" cap="flat" cmpd="sng">
            <a:solidFill>
              <a:schemeClr val="accent1"/>
            </a:solidFill>
            <a:prstDash val="solid"/>
            <a:round/>
            <a:headEnd type="none" w="med" len="med"/>
            <a:tailEnd type="none" w="med" len="med"/>
          </a:ln>
        </p:spPr>
      </p:cxnSp>
      <p:sp>
        <p:nvSpPr>
          <p:cNvPr id="2466" name="Google Shape;2466;p45"/>
          <p:cNvSpPr/>
          <p:nvPr/>
        </p:nvSpPr>
        <p:spPr>
          <a:xfrm rot="2699062">
            <a:off x="4205618" y="1876893"/>
            <a:ext cx="777464" cy="777464"/>
          </a:xfrm>
          <a:prstGeom prst="roundRect">
            <a:avLst>
              <a:gd name="adj" fmla="val 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5"/>
          <p:cNvSpPr/>
          <p:nvPr/>
        </p:nvSpPr>
        <p:spPr>
          <a:xfrm rot="2699062">
            <a:off x="4205618" y="3229418"/>
            <a:ext cx="777464" cy="777464"/>
          </a:xfrm>
          <a:prstGeom prst="roundRect">
            <a:avLst>
              <a:gd name="adj" fmla="val 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5"/>
          <p:cNvSpPr/>
          <p:nvPr/>
        </p:nvSpPr>
        <p:spPr>
          <a:xfrm rot="2699062">
            <a:off x="4920218" y="2587843"/>
            <a:ext cx="777464" cy="777464"/>
          </a:xfrm>
          <a:prstGeom prst="roundRect">
            <a:avLst>
              <a:gd name="adj" fmla="val 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5"/>
          <p:cNvSpPr/>
          <p:nvPr/>
        </p:nvSpPr>
        <p:spPr>
          <a:xfrm rot="2699062">
            <a:off x="3472318" y="2587843"/>
            <a:ext cx="777464" cy="777464"/>
          </a:xfrm>
          <a:prstGeom prst="roundRect">
            <a:avLst>
              <a:gd name="adj" fmla="val 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5"/>
          <p:cNvSpPr txBox="1"/>
          <p:nvPr/>
        </p:nvSpPr>
        <p:spPr>
          <a:xfrm>
            <a:off x="1080993" y="1931274"/>
            <a:ext cx="2030100" cy="457200"/>
          </a:xfrm>
          <a:prstGeom prst="rect">
            <a:avLst/>
          </a:prstGeom>
          <a:noFill/>
          <a:ln>
            <a:noFill/>
          </a:ln>
        </p:spPr>
        <p:txBody>
          <a:bodyPr spcFirstLastPara="1" wrap="square" lIns="91425" tIns="91425" rIns="91425" bIns="91425" anchor="b" anchorCtr="0">
            <a:noAutofit/>
          </a:bodyPr>
          <a:lstStyle/>
          <a:p>
            <a:pPr lvl="0" algn="r"/>
            <a:r>
              <a:rPr lang="fa-IR" sz="2000" b="1" dirty="0" smtClean="0">
                <a:solidFill>
                  <a:schemeClr val="accent4">
                    <a:lumMod val="50000"/>
                  </a:schemeClr>
                </a:solidFill>
                <a:latin typeface="Paytone One"/>
                <a:ea typeface="Paytone One"/>
                <a:cs typeface="B Nazanin" panose="00000400000000000000" pitchFamily="2" charset="-78"/>
                <a:sym typeface="Paytone One"/>
              </a:rPr>
              <a:t>پیشگیری</a:t>
            </a:r>
          </a:p>
          <a:p>
            <a:pPr lvl="0" algn="r"/>
            <a:r>
              <a:rPr lang="fa-IR" sz="2000" b="1" dirty="0" smtClean="0">
                <a:solidFill>
                  <a:schemeClr val="accent4">
                    <a:lumMod val="50000"/>
                  </a:schemeClr>
                </a:solidFill>
                <a:latin typeface="Paytone One"/>
                <a:ea typeface="Paytone One"/>
                <a:cs typeface="B Nazanin" panose="00000400000000000000" pitchFamily="2" charset="-78"/>
                <a:sym typeface="Paytone One"/>
              </a:rPr>
              <a:t> </a:t>
            </a:r>
            <a:r>
              <a:rPr lang="fa-IR" sz="2000" b="1" dirty="0">
                <a:solidFill>
                  <a:schemeClr val="dk1"/>
                </a:solidFill>
                <a:latin typeface="Raleway"/>
                <a:ea typeface="Raleway"/>
                <a:cs typeface="B Nazanin" panose="00000400000000000000" pitchFamily="2" charset="-78"/>
                <a:sym typeface="Paytone One"/>
              </a:rPr>
              <a:t>درمان</a:t>
            </a:r>
          </a:p>
        </p:txBody>
      </p:sp>
      <p:sp>
        <p:nvSpPr>
          <p:cNvPr id="2472" name="Google Shape;2472;p45"/>
          <p:cNvSpPr txBox="1"/>
          <p:nvPr/>
        </p:nvSpPr>
        <p:spPr>
          <a:xfrm>
            <a:off x="6011099" y="2053258"/>
            <a:ext cx="1104419"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fa-IR" sz="2000" b="1" dirty="0" smtClean="0">
                <a:solidFill>
                  <a:schemeClr val="dk1"/>
                </a:solidFill>
                <a:latin typeface="Raleway"/>
                <a:ea typeface="Raleway"/>
                <a:cs typeface="B Nazanin" panose="00000400000000000000" pitchFamily="2" charset="-78"/>
                <a:sym typeface="Raleway"/>
              </a:rPr>
              <a:t>آموزش</a:t>
            </a:r>
            <a:endParaRPr sz="2000" b="1" dirty="0">
              <a:solidFill>
                <a:schemeClr val="dk1"/>
              </a:solidFill>
              <a:latin typeface="Raleway"/>
              <a:ea typeface="Raleway"/>
              <a:cs typeface="B Nazanin" panose="00000400000000000000" pitchFamily="2" charset="-78"/>
              <a:sym typeface="Raleway"/>
            </a:endParaRPr>
          </a:p>
        </p:txBody>
      </p:sp>
      <p:sp>
        <p:nvSpPr>
          <p:cNvPr id="2473" name="Google Shape;2473;p45"/>
          <p:cNvSpPr txBox="1"/>
          <p:nvPr/>
        </p:nvSpPr>
        <p:spPr>
          <a:xfrm>
            <a:off x="486923" y="3545926"/>
            <a:ext cx="2030100" cy="457200"/>
          </a:xfrm>
          <a:prstGeom prst="rect">
            <a:avLst/>
          </a:prstGeom>
          <a:noFill/>
          <a:ln>
            <a:noFill/>
          </a:ln>
        </p:spPr>
        <p:txBody>
          <a:bodyPr spcFirstLastPara="1" wrap="square" lIns="91425" tIns="91425" rIns="91425" bIns="91425" anchor="b" anchorCtr="0">
            <a:noAutofit/>
          </a:bodyPr>
          <a:lstStyle/>
          <a:p>
            <a:pPr marL="0" lvl="0" indent="0" algn="r" rtl="1">
              <a:spcBef>
                <a:spcPts val="0"/>
              </a:spcBef>
              <a:spcAft>
                <a:spcPts val="0"/>
              </a:spcAft>
              <a:buNone/>
            </a:pPr>
            <a:r>
              <a:rPr lang="fa-IR" sz="2000" b="1" dirty="0" smtClean="0">
                <a:solidFill>
                  <a:schemeClr val="accent4">
                    <a:lumMod val="50000"/>
                  </a:schemeClr>
                </a:solidFill>
                <a:latin typeface="Paytone One"/>
                <a:ea typeface="Paytone One"/>
                <a:cs typeface="B Nazanin" panose="00000400000000000000" pitchFamily="2" charset="-78"/>
                <a:sym typeface="Paytone One"/>
              </a:rPr>
              <a:t>د</a:t>
            </a:r>
            <a:r>
              <a:rPr lang="fa-IR" sz="2000" b="1" dirty="0">
                <a:solidFill>
                  <a:schemeClr val="accent4">
                    <a:lumMod val="50000"/>
                  </a:schemeClr>
                </a:solidFill>
                <a:latin typeface="Paytone One"/>
                <a:ea typeface="Paytone One"/>
                <a:cs typeface="B Nazanin" panose="00000400000000000000" pitchFamily="2" charset="-78"/>
                <a:sym typeface="Paytone One"/>
              </a:rPr>
              <a:t>رما</a:t>
            </a:r>
            <a:r>
              <a:rPr lang="fa-IR" sz="2000" b="1" dirty="0" smtClean="0">
                <a:solidFill>
                  <a:schemeClr val="accent4">
                    <a:lumMod val="50000"/>
                  </a:schemeClr>
                </a:solidFill>
                <a:latin typeface="Paytone One"/>
                <a:ea typeface="Paytone One"/>
                <a:cs typeface="B Nazanin" panose="00000400000000000000" pitchFamily="2" charset="-78"/>
                <a:sym typeface="Paytone One"/>
              </a:rPr>
              <a:t>ن</a:t>
            </a:r>
            <a:endParaRPr sz="2000" b="1" dirty="0">
              <a:solidFill>
                <a:schemeClr val="accent4">
                  <a:lumMod val="50000"/>
                </a:schemeClr>
              </a:solidFill>
              <a:latin typeface="Paytone One"/>
              <a:ea typeface="Paytone One"/>
              <a:cs typeface="B Nazanin" panose="00000400000000000000" pitchFamily="2" charset="-78"/>
              <a:sym typeface="Paytone One"/>
            </a:endParaRPr>
          </a:p>
        </p:txBody>
      </p:sp>
      <p:sp>
        <p:nvSpPr>
          <p:cNvPr id="2474" name="Google Shape;2474;p45"/>
          <p:cNvSpPr txBox="1"/>
          <p:nvPr/>
        </p:nvSpPr>
        <p:spPr>
          <a:xfrm>
            <a:off x="1210875" y="3863411"/>
            <a:ext cx="20301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fa-IR" sz="2000" b="1" dirty="0" smtClean="0">
                <a:solidFill>
                  <a:schemeClr val="dk1"/>
                </a:solidFill>
                <a:latin typeface="Raleway"/>
                <a:ea typeface="Raleway"/>
                <a:cs typeface="B Nazanin" panose="00000400000000000000" pitchFamily="2" charset="-78"/>
                <a:sym typeface="Raleway"/>
              </a:rPr>
              <a:t>پیگیری و ارجاع</a:t>
            </a:r>
            <a:endParaRPr sz="2000" b="1" dirty="0">
              <a:solidFill>
                <a:schemeClr val="dk1"/>
              </a:solidFill>
              <a:latin typeface="Raleway"/>
              <a:ea typeface="Raleway"/>
              <a:cs typeface="B Nazanin" panose="00000400000000000000" pitchFamily="2" charset="-78"/>
              <a:sym typeface="Raleway"/>
            </a:endParaRPr>
          </a:p>
        </p:txBody>
      </p:sp>
      <p:sp>
        <p:nvSpPr>
          <p:cNvPr id="2475" name="Google Shape;2475;p45"/>
          <p:cNvSpPr txBox="1"/>
          <p:nvPr/>
        </p:nvSpPr>
        <p:spPr>
          <a:xfrm>
            <a:off x="5785221" y="1806162"/>
            <a:ext cx="2030400" cy="457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fa-IR" sz="2400" b="1" dirty="0" smtClean="0">
                <a:solidFill>
                  <a:schemeClr val="accent4">
                    <a:lumMod val="50000"/>
                  </a:schemeClr>
                </a:solidFill>
                <a:latin typeface="Paytone One"/>
                <a:ea typeface="Paytone One"/>
                <a:cs typeface="B Nazanin" panose="00000400000000000000" pitchFamily="2" charset="-78"/>
                <a:sym typeface="Paytone One"/>
              </a:rPr>
              <a:t>پیشگیری</a:t>
            </a:r>
            <a:endParaRPr sz="2400" b="1" dirty="0">
              <a:solidFill>
                <a:schemeClr val="accent4">
                  <a:lumMod val="50000"/>
                </a:schemeClr>
              </a:solidFill>
              <a:latin typeface="Paytone One"/>
              <a:ea typeface="Paytone One"/>
              <a:cs typeface="B Nazanin" panose="00000400000000000000" pitchFamily="2" charset="-78"/>
              <a:sym typeface="Paytone One"/>
            </a:endParaRPr>
          </a:p>
        </p:txBody>
      </p:sp>
      <p:sp>
        <p:nvSpPr>
          <p:cNvPr id="2465" name="Google Shape;2465;p45"/>
          <p:cNvSpPr txBox="1"/>
          <p:nvPr/>
        </p:nvSpPr>
        <p:spPr>
          <a:xfrm>
            <a:off x="5616326" y="3964610"/>
            <a:ext cx="2030400" cy="484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fa-IR" sz="2000" b="1" dirty="0" smtClean="0">
                <a:solidFill>
                  <a:schemeClr val="dk1"/>
                </a:solidFill>
                <a:latin typeface="Raleway"/>
                <a:ea typeface="Raleway"/>
                <a:cs typeface="B Nazanin" panose="00000400000000000000" pitchFamily="2" charset="-78"/>
                <a:sym typeface="Raleway"/>
              </a:rPr>
              <a:t>تشخیص</a:t>
            </a:r>
            <a:endParaRPr sz="2000" b="1" dirty="0">
              <a:solidFill>
                <a:schemeClr val="dk1"/>
              </a:solidFill>
              <a:latin typeface="Raleway"/>
              <a:ea typeface="Raleway"/>
              <a:cs typeface="B Nazanin" panose="00000400000000000000" pitchFamily="2" charset="-78"/>
              <a:sym typeface="Raleway"/>
            </a:endParaRPr>
          </a:p>
        </p:txBody>
      </p:sp>
      <p:cxnSp>
        <p:nvCxnSpPr>
          <p:cNvPr id="2476" name="Google Shape;2476;p45"/>
          <p:cNvCxnSpPr/>
          <p:nvPr/>
        </p:nvCxnSpPr>
        <p:spPr>
          <a:xfrm rot="10800000">
            <a:off x="3150549" y="1876089"/>
            <a:ext cx="1103302" cy="18016"/>
          </a:xfrm>
          <a:prstGeom prst="bentConnector3">
            <a:avLst>
              <a:gd name="adj1" fmla="val -8459"/>
            </a:avLst>
          </a:prstGeom>
          <a:noFill/>
          <a:ln w="9525" cap="flat" cmpd="sng">
            <a:solidFill>
              <a:schemeClr val="accent1"/>
            </a:solidFill>
            <a:prstDash val="solid"/>
            <a:round/>
            <a:headEnd type="none" w="med" len="med"/>
            <a:tailEnd type="none" w="med" len="med"/>
          </a:ln>
        </p:spPr>
      </p:cxnSp>
      <p:cxnSp>
        <p:nvCxnSpPr>
          <p:cNvPr id="2477" name="Google Shape;2477;p45"/>
          <p:cNvCxnSpPr>
            <a:stCxn id="2467" idx="0"/>
            <a:endCxn id="2472" idx="1"/>
          </p:cNvCxnSpPr>
          <p:nvPr/>
        </p:nvCxnSpPr>
        <p:spPr>
          <a:xfrm rot="5400000" flipH="1" flipV="1">
            <a:off x="5594441" y="2284968"/>
            <a:ext cx="405967" cy="427349"/>
          </a:xfrm>
          <a:prstGeom prst="bentConnector2">
            <a:avLst/>
          </a:prstGeom>
          <a:noFill/>
          <a:ln w="9525" cap="flat" cmpd="sng">
            <a:solidFill>
              <a:schemeClr val="accent1"/>
            </a:solidFill>
            <a:prstDash val="solid"/>
            <a:round/>
            <a:headEnd type="none" w="med" len="med"/>
            <a:tailEnd type="none" w="med" len="med"/>
          </a:ln>
        </p:spPr>
      </p:cxnSp>
      <p:cxnSp>
        <p:nvCxnSpPr>
          <p:cNvPr id="2478" name="Google Shape;2478;p45"/>
          <p:cNvCxnSpPr>
            <a:stCxn id="2468" idx="2"/>
            <a:endCxn id="2474" idx="3"/>
          </p:cNvCxnSpPr>
          <p:nvPr/>
        </p:nvCxnSpPr>
        <p:spPr>
          <a:xfrm rot="5400000">
            <a:off x="2986400" y="3506075"/>
            <a:ext cx="854400" cy="345300"/>
          </a:xfrm>
          <a:prstGeom prst="bentConnector2">
            <a:avLst/>
          </a:prstGeom>
          <a:noFill/>
          <a:ln w="9525" cap="flat" cmpd="sng">
            <a:solidFill>
              <a:schemeClr val="accent1"/>
            </a:solidFill>
            <a:prstDash val="solid"/>
            <a:round/>
            <a:headEnd type="none" w="med" len="med"/>
            <a:tailEnd type="none" w="med" len="med"/>
          </a:ln>
        </p:spPr>
      </p:cxnSp>
      <p:sp>
        <p:nvSpPr>
          <p:cNvPr id="2479" name="Google Shape;2479;p45"/>
          <p:cNvSpPr/>
          <p:nvPr/>
        </p:nvSpPr>
        <p:spPr>
          <a:xfrm>
            <a:off x="4319400" y="1972809"/>
            <a:ext cx="588674" cy="526230"/>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5"/>
          <p:cNvSpPr/>
          <p:nvPr/>
        </p:nvSpPr>
        <p:spPr>
          <a:xfrm>
            <a:off x="5014623" y="2713916"/>
            <a:ext cx="588674" cy="526230"/>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5"/>
          <p:cNvSpPr/>
          <p:nvPr/>
        </p:nvSpPr>
        <p:spPr>
          <a:xfrm>
            <a:off x="3566723" y="2713916"/>
            <a:ext cx="588674" cy="526230"/>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5"/>
          <p:cNvSpPr/>
          <p:nvPr/>
        </p:nvSpPr>
        <p:spPr>
          <a:xfrm>
            <a:off x="4300011" y="3355041"/>
            <a:ext cx="588674" cy="526230"/>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5"/>
          <p:cNvSpPr/>
          <p:nvPr/>
        </p:nvSpPr>
        <p:spPr>
          <a:xfrm>
            <a:off x="7086950" y="51792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5"/>
          <p:cNvSpPr/>
          <p:nvPr/>
        </p:nvSpPr>
        <p:spPr>
          <a:xfrm>
            <a:off x="3102550" y="1653713"/>
            <a:ext cx="138350" cy="132675"/>
          </a:xfrm>
          <a:custGeom>
            <a:avLst/>
            <a:gdLst/>
            <a:ahLst/>
            <a:cxnLst/>
            <a:rect l="l" t="t" r="r" b="b"/>
            <a:pathLst>
              <a:path w="5534" h="5307" extrusionOk="0">
                <a:moveTo>
                  <a:pt x="2629" y="1"/>
                </a:moveTo>
                <a:cubicBezTo>
                  <a:pt x="2616" y="1"/>
                  <a:pt x="2604" y="9"/>
                  <a:pt x="2592" y="27"/>
                </a:cubicBezTo>
                <a:cubicBezTo>
                  <a:pt x="2397" y="317"/>
                  <a:pt x="2239" y="2015"/>
                  <a:pt x="2239" y="2015"/>
                </a:cubicBezTo>
                <a:cubicBezTo>
                  <a:pt x="2239" y="2015"/>
                  <a:pt x="1467" y="1282"/>
                  <a:pt x="1297" y="1282"/>
                </a:cubicBezTo>
                <a:cubicBezTo>
                  <a:pt x="1273" y="1282"/>
                  <a:pt x="1261" y="1296"/>
                  <a:pt x="1265" y="1328"/>
                </a:cubicBezTo>
                <a:cubicBezTo>
                  <a:pt x="1292" y="1593"/>
                  <a:pt x="1845" y="2476"/>
                  <a:pt x="1845" y="2476"/>
                </a:cubicBezTo>
                <a:cubicBezTo>
                  <a:pt x="1845" y="2476"/>
                  <a:pt x="0" y="2710"/>
                  <a:pt x="249" y="2846"/>
                </a:cubicBezTo>
                <a:cubicBezTo>
                  <a:pt x="496" y="2982"/>
                  <a:pt x="1962" y="3023"/>
                  <a:pt x="1962" y="3023"/>
                </a:cubicBezTo>
                <a:cubicBezTo>
                  <a:pt x="1962" y="3023"/>
                  <a:pt x="1570" y="3908"/>
                  <a:pt x="1715" y="3908"/>
                </a:cubicBezTo>
                <a:cubicBezTo>
                  <a:pt x="1717" y="3908"/>
                  <a:pt x="1719" y="3908"/>
                  <a:pt x="1722" y="3907"/>
                </a:cubicBezTo>
                <a:cubicBezTo>
                  <a:pt x="1884" y="3883"/>
                  <a:pt x="2277" y="3423"/>
                  <a:pt x="2277" y="3423"/>
                </a:cubicBezTo>
                <a:cubicBezTo>
                  <a:pt x="2277" y="3423"/>
                  <a:pt x="2627" y="5306"/>
                  <a:pt x="2830" y="5306"/>
                </a:cubicBezTo>
                <a:cubicBezTo>
                  <a:pt x="2832" y="5306"/>
                  <a:pt x="2835" y="5306"/>
                  <a:pt x="2837" y="5306"/>
                </a:cubicBezTo>
                <a:cubicBezTo>
                  <a:pt x="3040" y="5259"/>
                  <a:pt x="3293" y="3354"/>
                  <a:pt x="3293" y="3354"/>
                </a:cubicBezTo>
                <a:cubicBezTo>
                  <a:pt x="3293" y="3354"/>
                  <a:pt x="3982" y="3554"/>
                  <a:pt x="4193" y="3554"/>
                </a:cubicBezTo>
                <a:cubicBezTo>
                  <a:pt x="4232" y="3554"/>
                  <a:pt x="4254" y="3547"/>
                  <a:pt x="4254" y="3532"/>
                </a:cubicBezTo>
                <a:cubicBezTo>
                  <a:pt x="4251" y="3430"/>
                  <a:pt x="3728" y="2894"/>
                  <a:pt x="3728" y="2894"/>
                </a:cubicBezTo>
                <a:cubicBezTo>
                  <a:pt x="3728" y="2894"/>
                  <a:pt x="5534" y="2721"/>
                  <a:pt x="5184" y="2587"/>
                </a:cubicBezTo>
                <a:cubicBezTo>
                  <a:pt x="4835" y="2455"/>
                  <a:pt x="3691" y="2282"/>
                  <a:pt x="3691" y="2282"/>
                </a:cubicBezTo>
                <a:cubicBezTo>
                  <a:pt x="3691" y="2282"/>
                  <a:pt x="4298" y="1514"/>
                  <a:pt x="4139" y="1514"/>
                </a:cubicBezTo>
                <a:cubicBezTo>
                  <a:pt x="4139" y="1514"/>
                  <a:pt x="4138" y="1514"/>
                  <a:pt x="4138" y="1514"/>
                </a:cubicBezTo>
                <a:cubicBezTo>
                  <a:pt x="3975" y="1519"/>
                  <a:pt x="3093" y="1992"/>
                  <a:pt x="3093" y="1992"/>
                </a:cubicBezTo>
                <a:cubicBezTo>
                  <a:pt x="3093" y="1992"/>
                  <a:pt x="2824" y="1"/>
                  <a:pt x="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5"/>
          <p:cNvSpPr/>
          <p:nvPr/>
        </p:nvSpPr>
        <p:spPr>
          <a:xfrm>
            <a:off x="812025" y="3320088"/>
            <a:ext cx="138325" cy="132675"/>
          </a:xfrm>
          <a:custGeom>
            <a:avLst/>
            <a:gdLst/>
            <a:ahLst/>
            <a:cxnLst/>
            <a:rect l="l" t="t" r="r" b="b"/>
            <a:pathLst>
              <a:path w="5533" h="5307" extrusionOk="0">
                <a:moveTo>
                  <a:pt x="2628" y="1"/>
                </a:moveTo>
                <a:cubicBezTo>
                  <a:pt x="2616" y="1"/>
                  <a:pt x="2604" y="9"/>
                  <a:pt x="2592" y="27"/>
                </a:cubicBezTo>
                <a:cubicBezTo>
                  <a:pt x="2397" y="317"/>
                  <a:pt x="2239" y="2015"/>
                  <a:pt x="2239" y="2015"/>
                </a:cubicBezTo>
                <a:cubicBezTo>
                  <a:pt x="2239" y="2015"/>
                  <a:pt x="1466" y="1282"/>
                  <a:pt x="1297" y="1282"/>
                </a:cubicBezTo>
                <a:cubicBezTo>
                  <a:pt x="1273" y="1282"/>
                  <a:pt x="1261" y="1296"/>
                  <a:pt x="1265" y="1328"/>
                </a:cubicBezTo>
                <a:cubicBezTo>
                  <a:pt x="1292" y="1593"/>
                  <a:pt x="1845" y="2476"/>
                  <a:pt x="1845" y="2476"/>
                </a:cubicBezTo>
                <a:cubicBezTo>
                  <a:pt x="1845" y="2476"/>
                  <a:pt x="0" y="2710"/>
                  <a:pt x="248" y="2846"/>
                </a:cubicBezTo>
                <a:cubicBezTo>
                  <a:pt x="496" y="2982"/>
                  <a:pt x="1961" y="3024"/>
                  <a:pt x="1961" y="3024"/>
                </a:cubicBezTo>
                <a:cubicBezTo>
                  <a:pt x="1961" y="3024"/>
                  <a:pt x="1570" y="3908"/>
                  <a:pt x="1714" y="3908"/>
                </a:cubicBezTo>
                <a:cubicBezTo>
                  <a:pt x="1716" y="3908"/>
                  <a:pt x="1718" y="3908"/>
                  <a:pt x="1721" y="3908"/>
                </a:cubicBezTo>
                <a:cubicBezTo>
                  <a:pt x="1883" y="3883"/>
                  <a:pt x="2277" y="3423"/>
                  <a:pt x="2277" y="3423"/>
                </a:cubicBezTo>
                <a:cubicBezTo>
                  <a:pt x="2277" y="3423"/>
                  <a:pt x="2626" y="5306"/>
                  <a:pt x="2830" y="5306"/>
                </a:cubicBezTo>
                <a:cubicBezTo>
                  <a:pt x="2832" y="5306"/>
                  <a:pt x="2835" y="5306"/>
                  <a:pt x="2837" y="5306"/>
                </a:cubicBezTo>
                <a:cubicBezTo>
                  <a:pt x="3040" y="5259"/>
                  <a:pt x="3292" y="3354"/>
                  <a:pt x="3292" y="3354"/>
                </a:cubicBezTo>
                <a:cubicBezTo>
                  <a:pt x="3292" y="3354"/>
                  <a:pt x="3981" y="3554"/>
                  <a:pt x="4192" y="3554"/>
                </a:cubicBezTo>
                <a:cubicBezTo>
                  <a:pt x="4231" y="3554"/>
                  <a:pt x="4254" y="3548"/>
                  <a:pt x="4254" y="3532"/>
                </a:cubicBezTo>
                <a:cubicBezTo>
                  <a:pt x="4251" y="3430"/>
                  <a:pt x="3728" y="2894"/>
                  <a:pt x="3728" y="2894"/>
                </a:cubicBezTo>
                <a:cubicBezTo>
                  <a:pt x="3728" y="2894"/>
                  <a:pt x="5533" y="2721"/>
                  <a:pt x="5183" y="2589"/>
                </a:cubicBezTo>
                <a:cubicBezTo>
                  <a:pt x="4834" y="2455"/>
                  <a:pt x="3691" y="2283"/>
                  <a:pt x="3691" y="2283"/>
                </a:cubicBezTo>
                <a:cubicBezTo>
                  <a:pt x="3691" y="2283"/>
                  <a:pt x="4296" y="1515"/>
                  <a:pt x="4139" y="1515"/>
                </a:cubicBezTo>
                <a:cubicBezTo>
                  <a:pt x="4139" y="1515"/>
                  <a:pt x="4138" y="1515"/>
                  <a:pt x="4138" y="1515"/>
                </a:cubicBezTo>
                <a:cubicBezTo>
                  <a:pt x="3975" y="1519"/>
                  <a:pt x="3093" y="1992"/>
                  <a:pt x="3093" y="1992"/>
                </a:cubicBezTo>
                <a:cubicBezTo>
                  <a:pt x="3093" y="1992"/>
                  <a:pt x="2823" y="1"/>
                  <a:pt x="26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5"/>
          <p:cNvSpPr/>
          <p:nvPr/>
        </p:nvSpPr>
        <p:spPr>
          <a:xfrm>
            <a:off x="8292125" y="3068400"/>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5"/>
          <p:cNvSpPr/>
          <p:nvPr/>
        </p:nvSpPr>
        <p:spPr>
          <a:xfrm>
            <a:off x="4360950" y="44659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5"/>
          <p:cNvSpPr/>
          <p:nvPr/>
        </p:nvSpPr>
        <p:spPr>
          <a:xfrm>
            <a:off x="3693550" y="4284013"/>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5"/>
          <p:cNvSpPr/>
          <p:nvPr/>
        </p:nvSpPr>
        <p:spPr>
          <a:xfrm>
            <a:off x="5314675" y="18477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5"/>
          <p:cNvSpPr/>
          <p:nvPr/>
        </p:nvSpPr>
        <p:spPr>
          <a:xfrm>
            <a:off x="5704375" y="1475913"/>
            <a:ext cx="17300" cy="16400"/>
          </a:xfrm>
          <a:custGeom>
            <a:avLst/>
            <a:gdLst/>
            <a:ahLst/>
            <a:cxnLst/>
            <a:rect l="l" t="t" r="r" b="b"/>
            <a:pathLst>
              <a:path w="692" h="656" extrusionOk="0">
                <a:moveTo>
                  <a:pt x="346" y="0"/>
                </a:moveTo>
                <a:cubicBezTo>
                  <a:pt x="183" y="0"/>
                  <a:pt x="42" y="122"/>
                  <a:pt x="22" y="288"/>
                </a:cubicBezTo>
                <a:cubicBezTo>
                  <a:pt x="0" y="468"/>
                  <a:pt x="129" y="630"/>
                  <a:pt x="308" y="653"/>
                </a:cubicBezTo>
                <a:cubicBezTo>
                  <a:pt x="321" y="654"/>
                  <a:pt x="334" y="655"/>
                  <a:pt x="347" y="655"/>
                </a:cubicBezTo>
                <a:cubicBezTo>
                  <a:pt x="509" y="655"/>
                  <a:pt x="650" y="533"/>
                  <a:pt x="670" y="366"/>
                </a:cubicBezTo>
                <a:cubicBezTo>
                  <a:pt x="692" y="186"/>
                  <a:pt x="564" y="24"/>
                  <a:pt x="386" y="2"/>
                </a:cubicBezTo>
                <a:cubicBezTo>
                  <a:pt x="372" y="1"/>
                  <a:pt x="359"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5"/>
          <p:cNvSpPr/>
          <p:nvPr/>
        </p:nvSpPr>
        <p:spPr>
          <a:xfrm>
            <a:off x="2131400" y="153086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3961;p63"/>
          <p:cNvGrpSpPr/>
          <p:nvPr/>
        </p:nvGrpSpPr>
        <p:grpSpPr>
          <a:xfrm>
            <a:off x="5104734" y="2729279"/>
            <a:ext cx="387092" cy="471846"/>
            <a:chOff x="5887739" y="4085900"/>
            <a:chExt cx="428721" cy="522589"/>
          </a:xfrm>
        </p:grpSpPr>
        <p:sp>
          <p:nvSpPr>
            <p:cNvPr id="77" name="Google Shape;3962;p63"/>
            <p:cNvSpPr/>
            <p:nvPr/>
          </p:nvSpPr>
          <p:spPr>
            <a:xfrm>
              <a:off x="5897953" y="4110391"/>
              <a:ext cx="408263" cy="487885"/>
            </a:xfrm>
            <a:custGeom>
              <a:avLst/>
              <a:gdLst/>
              <a:ahLst/>
              <a:cxnLst/>
              <a:rect l="l" t="t" r="r" b="b"/>
              <a:pathLst>
                <a:path w="13870" h="16575" extrusionOk="0">
                  <a:moveTo>
                    <a:pt x="1387" y="0"/>
                  </a:moveTo>
                  <a:cubicBezTo>
                    <a:pt x="622" y="0"/>
                    <a:pt x="1" y="621"/>
                    <a:pt x="1" y="1387"/>
                  </a:cubicBezTo>
                  <a:lnTo>
                    <a:pt x="1" y="15188"/>
                  </a:lnTo>
                  <a:cubicBezTo>
                    <a:pt x="1" y="15953"/>
                    <a:pt x="622" y="16574"/>
                    <a:pt x="1387" y="16574"/>
                  </a:cubicBezTo>
                  <a:lnTo>
                    <a:pt x="12483" y="16574"/>
                  </a:lnTo>
                  <a:cubicBezTo>
                    <a:pt x="13249" y="16574"/>
                    <a:pt x="13870" y="15953"/>
                    <a:pt x="13870" y="15188"/>
                  </a:cubicBezTo>
                  <a:lnTo>
                    <a:pt x="13870" y="1387"/>
                  </a:lnTo>
                  <a:cubicBezTo>
                    <a:pt x="13870" y="621"/>
                    <a:pt x="13249" y="0"/>
                    <a:pt x="12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63;p63"/>
            <p:cNvSpPr/>
            <p:nvPr/>
          </p:nvSpPr>
          <p:spPr>
            <a:xfrm>
              <a:off x="6004068" y="4096085"/>
              <a:ext cx="196037" cy="55132"/>
            </a:xfrm>
            <a:custGeom>
              <a:avLst/>
              <a:gdLst/>
              <a:ahLst/>
              <a:cxnLst/>
              <a:rect l="l" t="t" r="r" b="b"/>
              <a:pathLst>
                <a:path w="6660" h="1873" extrusionOk="0">
                  <a:moveTo>
                    <a:pt x="1" y="1"/>
                  </a:moveTo>
                  <a:lnTo>
                    <a:pt x="1" y="1873"/>
                  </a:lnTo>
                  <a:lnTo>
                    <a:pt x="6659" y="1873"/>
                  </a:lnTo>
                  <a:lnTo>
                    <a:pt x="66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64;p63"/>
            <p:cNvSpPr/>
            <p:nvPr/>
          </p:nvSpPr>
          <p:spPr>
            <a:xfrm>
              <a:off x="5938780" y="4151218"/>
              <a:ext cx="326640" cy="406232"/>
            </a:xfrm>
            <a:custGeom>
              <a:avLst/>
              <a:gdLst/>
              <a:ahLst/>
              <a:cxnLst/>
              <a:rect l="l" t="t" r="r" b="b"/>
              <a:pathLst>
                <a:path w="11097" h="13801" extrusionOk="0">
                  <a:moveTo>
                    <a:pt x="0" y="0"/>
                  </a:moveTo>
                  <a:lnTo>
                    <a:pt x="0" y="13801"/>
                  </a:lnTo>
                  <a:lnTo>
                    <a:pt x="11096" y="13801"/>
                  </a:lnTo>
                  <a:lnTo>
                    <a:pt x="110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65;p63"/>
            <p:cNvSpPr/>
            <p:nvPr/>
          </p:nvSpPr>
          <p:spPr>
            <a:xfrm>
              <a:off x="5887739" y="4085900"/>
              <a:ext cx="428721" cy="522589"/>
            </a:xfrm>
            <a:custGeom>
              <a:avLst/>
              <a:gdLst/>
              <a:ahLst/>
              <a:cxnLst/>
              <a:rect l="l" t="t" r="r" b="b"/>
              <a:pathLst>
                <a:path w="14565" h="17754" extrusionOk="0">
                  <a:moveTo>
                    <a:pt x="12484" y="2565"/>
                  </a:moveTo>
                  <a:lnTo>
                    <a:pt x="12484" y="15673"/>
                  </a:lnTo>
                  <a:lnTo>
                    <a:pt x="2081" y="15673"/>
                  </a:lnTo>
                  <a:lnTo>
                    <a:pt x="2081" y="2565"/>
                  </a:lnTo>
                  <a:close/>
                  <a:moveTo>
                    <a:pt x="12830" y="1179"/>
                  </a:moveTo>
                  <a:cubicBezTo>
                    <a:pt x="13404" y="1179"/>
                    <a:pt x="13870" y="1645"/>
                    <a:pt x="13870" y="2219"/>
                  </a:cubicBezTo>
                  <a:lnTo>
                    <a:pt x="13870" y="16020"/>
                  </a:lnTo>
                  <a:cubicBezTo>
                    <a:pt x="13870" y="16593"/>
                    <a:pt x="13404" y="17060"/>
                    <a:pt x="12830" y="17060"/>
                  </a:cubicBezTo>
                  <a:lnTo>
                    <a:pt x="1734" y="17060"/>
                  </a:lnTo>
                  <a:cubicBezTo>
                    <a:pt x="1161" y="17060"/>
                    <a:pt x="694" y="16593"/>
                    <a:pt x="694" y="16020"/>
                  </a:cubicBezTo>
                  <a:lnTo>
                    <a:pt x="694" y="2219"/>
                  </a:lnTo>
                  <a:cubicBezTo>
                    <a:pt x="694" y="1645"/>
                    <a:pt x="1161" y="1179"/>
                    <a:pt x="1734" y="1179"/>
                  </a:cubicBezTo>
                  <a:lnTo>
                    <a:pt x="3607" y="1179"/>
                  </a:lnTo>
                  <a:lnTo>
                    <a:pt x="3607" y="1873"/>
                  </a:lnTo>
                  <a:lnTo>
                    <a:pt x="1734" y="1873"/>
                  </a:lnTo>
                  <a:cubicBezTo>
                    <a:pt x="1542" y="1873"/>
                    <a:pt x="1388" y="2027"/>
                    <a:pt x="1388" y="2219"/>
                  </a:cubicBezTo>
                  <a:lnTo>
                    <a:pt x="1388" y="16020"/>
                  </a:lnTo>
                  <a:cubicBezTo>
                    <a:pt x="1388" y="16211"/>
                    <a:pt x="1542" y="16366"/>
                    <a:pt x="1734" y="16366"/>
                  </a:cubicBezTo>
                  <a:lnTo>
                    <a:pt x="12830" y="16366"/>
                  </a:lnTo>
                  <a:cubicBezTo>
                    <a:pt x="13022" y="16366"/>
                    <a:pt x="13177" y="16211"/>
                    <a:pt x="13177" y="16020"/>
                  </a:cubicBezTo>
                  <a:lnTo>
                    <a:pt x="13177" y="2219"/>
                  </a:lnTo>
                  <a:cubicBezTo>
                    <a:pt x="13177" y="2027"/>
                    <a:pt x="13022" y="1873"/>
                    <a:pt x="12830" y="1873"/>
                  </a:cubicBezTo>
                  <a:lnTo>
                    <a:pt x="10958" y="1873"/>
                  </a:lnTo>
                  <a:lnTo>
                    <a:pt x="10958" y="1179"/>
                  </a:lnTo>
                  <a:close/>
                  <a:moveTo>
                    <a:pt x="3953" y="0"/>
                  </a:moveTo>
                  <a:cubicBezTo>
                    <a:pt x="3762" y="0"/>
                    <a:pt x="3607" y="155"/>
                    <a:pt x="3607" y="347"/>
                  </a:cubicBezTo>
                  <a:lnTo>
                    <a:pt x="3607" y="485"/>
                  </a:lnTo>
                  <a:lnTo>
                    <a:pt x="1734" y="485"/>
                  </a:lnTo>
                  <a:cubicBezTo>
                    <a:pt x="778" y="485"/>
                    <a:pt x="0" y="1263"/>
                    <a:pt x="0" y="2219"/>
                  </a:cubicBezTo>
                  <a:lnTo>
                    <a:pt x="0" y="16020"/>
                  </a:lnTo>
                  <a:cubicBezTo>
                    <a:pt x="0" y="16976"/>
                    <a:pt x="778" y="17754"/>
                    <a:pt x="1734" y="17754"/>
                  </a:cubicBezTo>
                  <a:lnTo>
                    <a:pt x="12830" y="17754"/>
                  </a:lnTo>
                  <a:cubicBezTo>
                    <a:pt x="13786" y="17754"/>
                    <a:pt x="14564" y="16976"/>
                    <a:pt x="14564" y="16020"/>
                  </a:cubicBezTo>
                  <a:lnTo>
                    <a:pt x="14564" y="2219"/>
                  </a:lnTo>
                  <a:cubicBezTo>
                    <a:pt x="14564" y="1263"/>
                    <a:pt x="13786" y="485"/>
                    <a:pt x="12830" y="485"/>
                  </a:cubicBezTo>
                  <a:lnTo>
                    <a:pt x="10958" y="485"/>
                  </a:lnTo>
                  <a:lnTo>
                    <a:pt x="10958" y="347"/>
                  </a:lnTo>
                  <a:cubicBezTo>
                    <a:pt x="10958" y="155"/>
                    <a:pt x="10803" y="0"/>
                    <a:pt x="10611" y="0"/>
                  </a:cubicBezTo>
                  <a:lnTo>
                    <a:pt x="8837" y="0"/>
                  </a:lnTo>
                  <a:cubicBezTo>
                    <a:pt x="8646" y="0"/>
                    <a:pt x="8490" y="155"/>
                    <a:pt x="8490" y="347"/>
                  </a:cubicBezTo>
                  <a:cubicBezTo>
                    <a:pt x="8490" y="538"/>
                    <a:pt x="8646" y="693"/>
                    <a:pt x="8837" y="693"/>
                  </a:cubicBezTo>
                  <a:lnTo>
                    <a:pt x="10264" y="693"/>
                  </a:lnTo>
                  <a:lnTo>
                    <a:pt x="10264" y="1873"/>
                  </a:lnTo>
                  <a:lnTo>
                    <a:pt x="4300" y="1873"/>
                  </a:lnTo>
                  <a:lnTo>
                    <a:pt x="4300" y="693"/>
                  </a:lnTo>
                  <a:lnTo>
                    <a:pt x="5717" y="693"/>
                  </a:lnTo>
                  <a:cubicBezTo>
                    <a:pt x="5907" y="693"/>
                    <a:pt x="6063" y="538"/>
                    <a:pt x="6063" y="347"/>
                  </a:cubicBezTo>
                  <a:cubicBezTo>
                    <a:pt x="6063" y="155"/>
                    <a:pt x="5907" y="0"/>
                    <a:pt x="5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66;p63"/>
            <p:cNvSpPr/>
            <p:nvPr/>
          </p:nvSpPr>
          <p:spPr>
            <a:xfrm>
              <a:off x="6010073" y="4195224"/>
              <a:ext cx="85774" cy="130750"/>
            </a:xfrm>
            <a:custGeom>
              <a:avLst/>
              <a:gdLst/>
              <a:ahLst/>
              <a:cxnLst/>
              <a:rect l="l" t="t" r="r" b="b"/>
              <a:pathLst>
                <a:path w="2914" h="4442" extrusionOk="0">
                  <a:moveTo>
                    <a:pt x="1457" y="694"/>
                  </a:moveTo>
                  <a:cubicBezTo>
                    <a:pt x="1878" y="694"/>
                    <a:pt x="2221" y="1036"/>
                    <a:pt x="2221" y="1457"/>
                  </a:cubicBezTo>
                  <a:cubicBezTo>
                    <a:pt x="2221" y="1878"/>
                    <a:pt x="1878" y="2220"/>
                    <a:pt x="1457" y="2220"/>
                  </a:cubicBezTo>
                  <a:cubicBezTo>
                    <a:pt x="1037" y="2220"/>
                    <a:pt x="695" y="1878"/>
                    <a:pt x="695" y="1457"/>
                  </a:cubicBezTo>
                  <a:cubicBezTo>
                    <a:pt x="695" y="1036"/>
                    <a:pt x="1037" y="694"/>
                    <a:pt x="1457" y="694"/>
                  </a:cubicBezTo>
                  <a:close/>
                  <a:moveTo>
                    <a:pt x="1457" y="0"/>
                  </a:moveTo>
                  <a:cubicBezTo>
                    <a:pt x="655" y="0"/>
                    <a:pt x="1" y="654"/>
                    <a:pt x="1" y="1457"/>
                  </a:cubicBezTo>
                  <a:cubicBezTo>
                    <a:pt x="1" y="2139"/>
                    <a:pt x="472" y="2713"/>
                    <a:pt x="1107" y="2870"/>
                  </a:cubicBezTo>
                  <a:lnTo>
                    <a:pt x="1107" y="3260"/>
                  </a:lnTo>
                  <a:lnTo>
                    <a:pt x="919" y="3260"/>
                  </a:lnTo>
                  <a:cubicBezTo>
                    <a:pt x="727" y="3260"/>
                    <a:pt x="572" y="3415"/>
                    <a:pt x="572" y="3607"/>
                  </a:cubicBezTo>
                  <a:cubicBezTo>
                    <a:pt x="572" y="3798"/>
                    <a:pt x="727" y="3954"/>
                    <a:pt x="919" y="3954"/>
                  </a:cubicBezTo>
                  <a:lnTo>
                    <a:pt x="1107" y="3954"/>
                  </a:lnTo>
                  <a:lnTo>
                    <a:pt x="1107" y="4096"/>
                  </a:lnTo>
                  <a:cubicBezTo>
                    <a:pt x="1107" y="4286"/>
                    <a:pt x="1261" y="4442"/>
                    <a:pt x="1453" y="4442"/>
                  </a:cubicBezTo>
                  <a:cubicBezTo>
                    <a:pt x="1645" y="4442"/>
                    <a:pt x="1799" y="4286"/>
                    <a:pt x="1799" y="4096"/>
                  </a:cubicBezTo>
                  <a:lnTo>
                    <a:pt x="1799" y="3954"/>
                  </a:lnTo>
                  <a:lnTo>
                    <a:pt x="1987" y="3954"/>
                  </a:lnTo>
                  <a:cubicBezTo>
                    <a:pt x="2179" y="3954"/>
                    <a:pt x="2334" y="3798"/>
                    <a:pt x="2334" y="3607"/>
                  </a:cubicBezTo>
                  <a:cubicBezTo>
                    <a:pt x="2334" y="3415"/>
                    <a:pt x="2179" y="3260"/>
                    <a:pt x="1987" y="3260"/>
                  </a:cubicBezTo>
                  <a:lnTo>
                    <a:pt x="1799" y="3260"/>
                  </a:lnTo>
                  <a:lnTo>
                    <a:pt x="1799" y="2872"/>
                  </a:lnTo>
                  <a:cubicBezTo>
                    <a:pt x="2438" y="2718"/>
                    <a:pt x="2913" y="2142"/>
                    <a:pt x="2913" y="1457"/>
                  </a:cubicBezTo>
                  <a:cubicBezTo>
                    <a:pt x="2913" y="654"/>
                    <a:pt x="2261"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67;p63"/>
            <p:cNvSpPr/>
            <p:nvPr/>
          </p:nvSpPr>
          <p:spPr>
            <a:xfrm>
              <a:off x="6108328" y="4195224"/>
              <a:ext cx="85774" cy="130750"/>
            </a:xfrm>
            <a:custGeom>
              <a:avLst/>
              <a:gdLst/>
              <a:ahLst/>
              <a:cxnLst/>
              <a:rect l="l" t="t" r="r" b="b"/>
              <a:pathLst>
                <a:path w="2914" h="4442" extrusionOk="0">
                  <a:moveTo>
                    <a:pt x="1457" y="2222"/>
                  </a:moveTo>
                  <a:cubicBezTo>
                    <a:pt x="1877" y="2222"/>
                    <a:pt x="2220" y="2564"/>
                    <a:pt x="2220" y="2986"/>
                  </a:cubicBezTo>
                  <a:cubicBezTo>
                    <a:pt x="2220" y="3406"/>
                    <a:pt x="1877" y="3748"/>
                    <a:pt x="1457" y="3748"/>
                  </a:cubicBezTo>
                  <a:cubicBezTo>
                    <a:pt x="1036" y="3748"/>
                    <a:pt x="694" y="3406"/>
                    <a:pt x="694" y="2986"/>
                  </a:cubicBezTo>
                  <a:cubicBezTo>
                    <a:pt x="694" y="2564"/>
                    <a:pt x="1036" y="2222"/>
                    <a:pt x="1457" y="2222"/>
                  </a:cubicBezTo>
                  <a:close/>
                  <a:moveTo>
                    <a:pt x="1459" y="0"/>
                  </a:moveTo>
                  <a:cubicBezTo>
                    <a:pt x="1370" y="0"/>
                    <a:pt x="1280" y="34"/>
                    <a:pt x="1212" y="102"/>
                  </a:cubicBezTo>
                  <a:lnTo>
                    <a:pt x="699" y="615"/>
                  </a:lnTo>
                  <a:cubicBezTo>
                    <a:pt x="563" y="750"/>
                    <a:pt x="563" y="970"/>
                    <a:pt x="699" y="1105"/>
                  </a:cubicBezTo>
                  <a:cubicBezTo>
                    <a:pt x="766" y="1173"/>
                    <a:pt x="855" y="1206"/>
                    <a:pt x="944" y="1206"/>
                  </a:cubicBezTo>
                  <a:cubicBezTo>
                    <a:pt x="1003" y="1206"/>
                    <a:pt x="1062" y="1191"/>
                    <a:pt x="1115" y="1161"/>
                  </a:cubicBezTo>
                  <a:lnTo>
                    <a:pt x="1115" y="1569"/>
                  </a:lnTo>
                  <a:cubicBezTo>
                    <a:pt x="476" y="1724"/>
                    <a:pt x="1" y="2300"/>
                    <a:pt x="1" y="2985"/>
                  </a:cubicBezTo>
                  <a:cubicBezTo>
                    <a:pt x="1" y="3788"/>
                    <a:pt x="654" y="4442"/>
                    <a:pt x="1457" y="4442"/>
                  </a:cubicBezTo>
                  <a:cubicBezTo>
                    <a:pt x="2260" y="4442"/>
                    <a:pt x="2913" y="3788"/>
                    <a:pt x="2913" y="2986"/>
                  </a:cubicBezTo>
                  <a:cubicBezTo>
                    <a:pt x="2913" y="2303"/>
                    <a:pt x="2442" y="1729"/>
                    <a:pt x="1808" y="1572"/>
                  </a:cubicBezTo>
                  <a:lnTo>
                    <a:pt x="1808" y="1167"/>
                  </a:lnTo>
                  <a:cubicBezTo>
                    <a:pt x="1859" y="1193"/>
                    <a:pt x="1914" y="1206"/>
                    <a:pt x="1970" y="1206"/>
                  </a:cubicBezTo>
                  <a:cubicBezTo>
                    <a:pt x="2058" y="1206"/>
                    <a:pt x="2147" y="1173"/>
                    <a:pt x="2214" y="1105"/>
                  </a:cubicBezTo>
                  <a:cubicBezTo>
                    <a:pt x="2350" y="970"/>
                    <a:pt x="2350" y="750"/>
                    <a:pt x="2214" y="614"/>
                  </a:cubicBezTo>
                  <a:lnTo>
                    <a:pt x="1735" y="136"/>
                  </a:lnTo>
                  <a:cubicBezTo>
                    <a:pt x="1671" y="54"/>
                    <a:pt x="157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68;p63"/>
            <p:cNvSpPr/>
            <p:nvPr/>
          </p:nvSpPr>
          <p:spPr>
            <a:xfrm>
              <a:off x="5982668" y="4363066"/>
              <a:ext cx="63197" cy="45418"/>
            </a:xfrm>
            <a:custGeom>
              <a:avLst/>
              <a:gdLst/>
              <a:ahLst/>
              <a:cxnLst/>
              <a:rect l="l" t="t" r="r" b="b"/>
              <a:pathLst>
                <a:path w="2147" h="1543" extrusionOk="0">
                  <a:moveTo>
                    <a:pt x="1766" y="0"/>
                  </a:moveTo>
                  <a:cubicBezTo>
                    <a:pt x="1677" y="0"/>
                    <a:pt x="1588" y="34"/>
                    <a:pt x="1520" y="102"/>
                  </a:cubicBezTo>
                  <a:lnTo>
                    <a:pt x="916" y="707"/>
                  </a:lnTo>
                  <a:lnTo>
                    <a:pt x="626" y="417"/>
                  </a:lnTo>
                  <a:cubicBezTo>
                    <a:pt x="559" y="349"/>
                    <a:pt x="470" y="315"/>
                    <a:pt x="381" y="315"/>
                  </a:cubicBezTo>
                  <a:cubicBezTo>
                    <a:pt x="293" y="315"/>
                    <a:pt x="204" y="349"/>
                    <a:pt x="136" y="417"/>
                  </a:cubicBezTo>
                  <a:cubicBezTo>
                    <a:pt x="0" y="552"/>
                    <a:pt x="0" y="771"/>
                    <a:pt x="136" y="906"/>
                  </a:cubicBezTo>
                  <a:lnTo>
                    <a:pt x="672" y="1441"/>
                  </a:lnTo>
                  <a:cubicBezTo>
                    <a:pt x="736" y="1507"/>
                    <a:pt x="824" y="1543"/>
                    <a:pt x="916" y="1543"/>
                  </a:cubicBezTo>
                  <a:cubicBezTo>
                    <a:pt x="1009" y="1543"/>
                    <a:pt x="1097" y="1507"/>
                    <a:pt x="1161" y="1441"/>
                  </a:cubicBezTo>
                  <a:lnTo>
                    <a:pt x="2011" y="592"/>
                  </a:lnTo>
                  <a:cubicBezTo>
                    <a:pt x="2146" y="457"/>
                    <a:pt x="2146" y="237"/>
                    <a:pt x="2011" y="102"/>
                  </a:cubicBezTo>
                  <a:cubicBezTo>
                    <a:pt x="1943" y="34"/>
                    <a:pt x="1854"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69;p63"/>
            <p:cNvSpPr/>
            <p:nvPr/>
          </p:nvSpPr>
          <p:spPr>
            <a:xfrm>
              <a:off x="6060967" y="4381434"/>
              <a:ext cx="159567" cy="20457"/>
            </a:xfrm>
            <a:custGeom>
              <a:avLst/>
              <a:gdLst/>
              <a:ahLst/>
              <a:cxnLst/>
              <a:rect l="l" t="t" r="r" b="b"/>
              <a:pathLst>
                <a:path w="5421" h="695" extrusionOk="0">
                  <a:moveTo>
                    <a:pt x="348" y="1"/>
                  </a:moveTo>
                  <a:cubicBezTo>
                    <a:pt x="157" y="1"/>
                    <a:pt x="1" y="156"/>
                    <a:pt x="1" y="348"/>
                  </a:cubicBezTo>
                  <a:cubicBezTo>
                    <a:pt x="1" y="540"/>
                    <a:pt x="157" y="694"/>
                    <a:pt x="348" y="694"/>
                  </a:cubicBezTo>
                  <a:lnTo>
                    <a:pt x="5073" y="694"/>
                  </a:lnTo>
                  <a:cubicBezTo>
                    <a:pt x="5264" y="694"/>
                    <a:pt x="5420" y="540"/>
                    <a:pt x="5420" y="348"/>
                  </a:cubicBezTo>
                  <a:cubicBezTo>
                    <a:pt x="5420" y="156"/>
                    <a:pt x="5264" y="1"/>
                    <a:pt x="5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970;p63"/>
            <p:cNvSpPr/>
            <p:nvPr/>
          </p:nvSpPr>
          <p:spPr>
            <a:xfrm>
              <a:off x="5982668" y="4419788"/>
              <a:ext cx="63197" cy="45418"/>
            </a:xfrm>
            <a:custGeom>
              <a:avLst/>
              <a:gdLst/>
              <a:ahLst/>
              <a:cxnLst/>
              <a:rect l="l" t="t" r="r" b="b"/>
              <a:pathLst>
                <a:path w="2147" h="1543" extrusionOk="0">
                  <a:moveTo>
                    <a:pt x="1766" y="0"/>
                  </a:moveTo>
                  <a:cubicBezTo>
                    <a:pt x="1677" y="0"/>
                    <a:pt x="1588" y="34"/>
                    <a:pt x="1520" y="102"/>
                  </a:cubicBezTo>
                  <a:lnTo>
                    <a:pt x="916" y="705"/>
                  </a:lnTo>
                  <a:lnTo>
                    <a:pt x="626" y="416"/>
                  </a:lnTo>
                  <a:cubicBezTo>
                    <a:pt x="559" y="349"/>
                    <a:pt x="470" y="315"/>
                    <a:pt x="381" y="315"/>
                  </a:cubicBezTo>
                  <a:cubicBezTo>
                    <a:pt x="293" y="315"/>
                    <a:pt x="204" y="349"/>
                    <a:pt x="136" y="416"/>
                  </a:cubicBezTo>
                  <a:cubicBezTo>
                    <a:pt x="0" y="552"/>
                    <a:pt x="0" y="771"/>
                    <a:pt x="136" y="906"/>
                  </a:cubicBezTo>
                  <a:lnTo>
                    <a:pt x="672" y="1441"/>
                  </a:lnTo>
                  <a:cubicBezTo>
                    <a:pt x="736" y="1507"/>
                    <a:pt x="824" y="1543"/>
                    <a:pt x="916" y="1543"/>
                  </a:cubicBezTo>
                  <a:cubicBezTo>
                    <a:pt x="1009" y="1543"/>
                    <a:pt x="1097" y="1507"/>
                    <a:pt x="1161" y="1441"/>
                  </a:cubicBezTo>
                  <a:lnTo>
                    <a:pt x="2011" y="592"/>
                  </a:lnTo>
                  <a:cubicBezTo>
                    <a:pt x="2146" y="456"/>
                    <a:pt x="2146" y="237"/>
                    <a:pt x="2011" y="102"/>
                  </a:cubicBezTo>
                  <a:cubicBezTo>
                    <a:pt x="1943" y="34"/>
                    <a:pt x="1854" y="0"/>
                    <a:pt x="17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971;p63"/>
            <p:cNvSpPr/>
            <p:nvPr/>
          </p:nvSpPr>
          <p:spPr>
            <a:xfrm>
              <a:off x="6060967" y="4438186"/>
              <a:ext cx="159567" cy="20428"/>
            </a:xfrm>
            <a:custGeom>
              <a:avLst/>
              <a:gdLst/>
              <a:ahLst/>
              <a:cxnLst/>
              <a:rect l="l" t="t" r="r" b="b"/>
              <a:pathLst>
                <a:path w="5421" h="694" extrusionOk="0">
                  <a:moveTo>
                    <a:pt x="348" y="0"/>
                  </a:moveTo>
                  <a:cubicBezTo>
                    <a:pt x="157" y="0"/>
                    <a:pt x="1" y="155"/>
                    <a:pt x="1" y="347"/>
                  </a:cubicBezTo>
                  <a:cubicBezTo>
                    <a:pt x="1" y="538"/>
                    <a:pt x="157" y="693"/>
                    <a:pt x="348" y="693"/>
                  </a:cubicBezTo>
                  <a:lnTo>
                    <a:pt x="5073" y="693"/>
                  </a:lnTo>
                  <a:cubicBezTo>
                    <a:pt x="5264" y="693"/>
                    <a:pt x="5420" y="538"/>
                    <a:pt x="5420" y="347"/>
                  </a:cubicBezTo>
                  <a:cubicBezTo>
                    <a:pt x="5420" y="155"/>
                    <a:pt x="5264" y="0"/>
                    <a:pt x="5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972;p63"/>
            <p:cNvSpPr/>
            <p:nvPr/>
          </p:nvSpPr>
          <p:spPr>
            <a:xfrm>
              <a:off x="6060967" y="4494908"/>
              <a:ext cx="159567" cy="20398"/>
            </a:xfrm>
            <a:custGeom>
              <a:avLst/>
              <a:gdLst/>
              <a:ahLst/>
              <a:cxnLst/>
              <a:rect l="l" t="t" r="r" b="b"/>
              <a:pathLst>
                <a:path w="5421" h="693" extrusionOk="0">
                  <a:moveTo>
                    <a:pt x="348" y="0"/>
                  </a:moveTo>
                  <a:cubicBezTo>
                    <a:pt x="157" y="0"/>
                    <a:pt x="1" y="155"/>
                    <a:pt x="1" y="346"/>
                  </a:cubicBezTo>
                  <a:cubicBezTo>
                    <a:pt x="1" y="538"/>
                    <a:pt x="157" y="693"/>
                    <a:pt x="348" y="693"/>
                  </a:cubicBezTo>
                  <a:lnTo>
                    <a:pt x="5073" y="693"/>
                  </a:lnTo>
                  <a:cubicBezTo>
                    <a:pt x="5264" y="693"/>
                    <a:pt x="5420" y="538"/>
                    <a:pt x="5420" y="346"/>
                  </a:cubicBezTo>
                  <a:cubicBezTo>
                    <a:pt x="5420" y="155"/>
                    <a:pt x="5264" y="0"/>
                    <a:pt x="50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973;p63"/>
            <p:cNvSpPr/>
            <p:nvPr/>
          </p:nvSpPr>
          <p:spPr>
            <a:xfrm>
              <a:off x="5983669" y="4494908"/>
              <a:ext cx="61195" cy="20398"/>
            </a:xfrm>
            <a:custGeom>
              <a:avLst/>
              <a:gdLst/>
              <a:ahLst/>
              <a:cxnLst/>
              <a:rect l="l" t="t" r="r" b="b"/>
              <a:pathLst>
                <a:path w="2079" h="693" extrusionOk="0">
                  <a:moveTo>
                    <a:pt x="348" y="0"/>
                  </a:moveTo>
                  <a:cubicBezTo>
                    <a:pt x="156" y="0"/>
                    <a:pt x="0" y="155"/>
                    <a:pt x="0" y="346"/>
                  </a:cubicBezTo>
                  <a:cubicBezTo>
                    <a:pt x="0" y="538"/>
                    <a:pt x="156" y="693"/>
                    <a:pt x="348" y="693"/>
                  </a:cubicBezTo>
                  <a:lnTo>
                    <a:pt x="1732" y="693"/>
                  </a:lnTo>
                  <a:cubicBezTo>
                    <a:pt x="1923" y="693"/>
                    <a:pt x="2078" y="538"/>
                    <a:pt x="2078" y="346"/>
                  </a:cubicBezTo>
                  <a:cubicBezTo>
                    <a:pt x="2078" y="155"/>
                    <a:pt x="1923"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974;p63"/>
            <p:cNvSpPr/>
            <p:nvPr/>
          </p:nvSpPr>
          <p:spPr>
            <a:xfrm>
              <a:off x="6091727" y="4085900"/>
              <a:ext cx="20398" cy="20398"/>
            </a:xfrm>
            <a:custGeom>
              <a:avLst/>
              <a:gdLst/>
              <a:ahLst/>
              <a:cxnLst/>
              <a:rect l="l" t="t" r="r" b="b"/>
              <a:pathLst>
                <a:path w="693" h="693" extrusionOk="0">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3927;p63"/>
          <p:cNvGrpSpPr/>
          <p:nvPr/>
        </p:nvGrpSpPr>
        <p:grpSpPr>
          <a:xfrm>
            <a:off x="4314051" y="3352567"/>
            <a:ext cx="475327" cy="471846"/>
            <a:chOff x="3998390" y="4085900"/>
            <a:chExt cx="526445" cy="522589"/>
          </a:xfrm>
        </p:grpSpPr>
        <p:sp>
          <p:nvSpPr>
            <p:cNvPr id="95" name="Google Shape;3928;p63"/>
            <p:cNvSpPr/>
            <p:nvPr/>
          </p:nvSpPr>
          <p:spPr>
            <a:xfrm>
              <a:off x="4009546" y="4365745"/>
              <a:ext cx="235421" cy="232566"/>
            </a:xfrm>
            <a:custGeom>
              <a:avLst/>
              <a:gdLst/>
              <a:ahLst/>
              <a:cxnLst/>
              <a:rect l="l" t="t" r="r" b="b"/>
              <a:pathLst>
                <a:path w="7998" h="7901" extrusionOk="0">
                  <a:moveTo>
                    <a:pt x="6589" y="1"/>
                  </a:moveTo>
                  <a:lnTo>
                    <a:pt x="390" y="6200"/>
                  </a:lnTo>
                  <a:cubicBezTo>
                    <a:pt x="0" y="6589"/>
                    <a:pt x="0" y="7220"/>
                    <a:pt x="390" y="7608"/>
                  </a:cubicBezTo>
                  <a:cubicBezTo>
                    <a:pt x="584" y="7803"/>
                    <a:pt x="839" y="7900"/>
                    <a:pt x="1094" y="7900"/>
                  </a:cubicBezTo>
                  <a:cubicBezTo>
                    <a:pt x="1349" y="7900"/>
                    <a:pt x="1604" y="7803"/>
                    <a:pt x="1798" y="7608"/>
                  </a:cubicBezTo>
                  <a:lnTo>
                    <a:pt x="7997" y="1409"/>
                  </a:lnTo>
                  <a:lnTo>
                    <a:pt x="65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929;p63"/>
            <p:cNvSpPr/>
            <p:nvPr/>
          </p:nvSpPr>
          <p:spPr>
            <a:xfrm>
              <a:off x="4150395" y="4096085"/>
              <a:ext cx="364229" cy="368232"/>
            </a:xfrm>
            <a:custGeom>
              <a:avLst/>
              <a:gdLst/>
              <a:ahLst/>
              <a:cxnLst/>
              <a:rect l="l" t="t" r="r" b="b"/>
              <a:pathLst>
                <a:path w="12374" h="12510" extrusionOk="0">
                  <a:moveTo>
                    <a:pt x="6187" y="1"/>
                  </a:moveTo>
                  <a:cubicBezTo>
                    <a:pt x="2770" y="1"/>
                    <a:pt x="0" y="2800"/>
                    <a:pt x="0" y="6255"/>
                  </a:cubicBezTo>
                  <a:cubicBezTo>
                    <a:pt x="0" y="9710"/>
                    <a:pt x="2770" y="12510"/>
                    <a:pt x="6187" y="12510"/>
                  </a:cubicBezTo>
                  <a:cubicBezTo>
                    <a:pt x="9604" y="12510"/>
                    <a:pt x="12373" y="9710"/>
                    <a:pt x="12373" y="6255"/>
                  </a:cubicBezTo>
                  <a:cubicBezTo>
                    <a:pt x="12373" y="2800"/>
                    <a:pt x="9604" y="1"/>
                    <a:pt x="6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930;p63"/>
            <p:cNvSpPr/>
            <p:nvPr/>
          </p:nvSpPr>
          <p:spPr>
            <a:xfrm>
              <a:off x="4190780" y="4136912"/>
              <a:ext cx="283459" cy="286609"/>
            </a:xfrm>
            <a:custGeom>
              <a:avLst/>
              <a:gdLst/>
              <a:ahLst/>
              <a:cxnLst/>
              <a:rect l="l" t="t" r="r" b="b"/>
              <a:pathLst>
                <a:path w="9630" h="9737" extrusionOk="0">
                  <a:moveTo>
                    <a:pt x="4815" y="0"/>
                  </a:moveTo>
                  <a:cubicBezTo>
                    <a:pt x="2156" y="0"/>
                    <a:pt x="1" y="2180"/>
                    <a:pt x="1" y="4868"/>
                  </a:cubicBezTo>
                  <a:cubicBezTo>
                    <a:pt x="1" y="7557"/>
                    <a:pt x="2156" y="9736"/>
                    <a:pt x="4815" y="9736"/>
                  </a:cubicBezTo>
                  <a:cubicBezTo>
                    <a:pt x="7474" y="9736"/>
                    <a:pt x="9630" y="7556"/>
                    <a:pt x="9630" y="4868"/>
                  </a:cubicBezTo>
                  <a:cubicBezTo>
                    <a:pt x="9630" y="2180"/>
                    <a:pt x="7474" y="0"/>
                    <a:pt x="48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931;p63"/>
            <p:cNvSpPr/>
            <p:nvPr/>
          </p:nvSpPr>
          <p:spPr>
            <a:xfrm>
              <a:off x="3998390" y="4085900"/>
              <a:ext cx="526445" cy="522589"/>
            </a:xfrm>
            <a:custGeom>
              <a:avLst/>
              <a:gdLst/>
              <a:ahLst/>
              <a:cxnLst/>
              <a:rect l="l" t="t" r="r" b="b"/>
              <a:pathLst>
                <a:path w="17885" h="17754" extrusionOk="0">
                  <a:moveTo>
                    <a:pt x="6248" y="10718"/>
                  </a:moveTo>
                  <a:cubicBezTo>
                    <a:pt x="6517" y="11059"/>
                    <a:pt x="6819" y="11372"/>
                    <a:pt x="7149" y="11653"/>
                  </a:cubicBezTo>
                  <a:lnTo>
                    <a:pt x="1932" y="16870"/>
                  </a:lnTo>
                  <a:cubicBezTo>
                    <a:pt x="1805" y="16997"/>
                    <a:pt x="1639" y="17060"/>
                    <a:pt x="1473" y="17060"/>
                  </a:cubicBezTo>
                  <a:cubicBezTo>
                    <a:pt x="1307" y="17060"/>
                    <a:pt x="1140" y="16997"/>
                    <a:pt x="1014" y="16870"/>
                  </a:cubicBezTo>
                  <a:cubicBezTo>
                    <a:pt x="761" y="16617"/>
                    <a:pt x="761" y="16205"/>
                    <a:pt x="1014" y="15952"/>
                  </a:cubicBezTo>
                  <a:lnTo>
                    <a:pt x="6248" y="10718"/>
                  </a:lnTo>
                  <a:close/>
                  <a:moveTo>
                    <a:pt x="11351" y="0"/>
                  </a:moveTo>
                  <a:cubicBezTo>
                    <a:pt x="7748" y="0"/>
                    <a:pt x="4818" y="2961"/>
                    <a:pt x="4818" y="6601"/>
                  </a:cubicBezTo>
                  <a:cubicBezTo>
                    <a:pt x="4818" y="7905"/>
                    <a:pt x="5193" y="9120"/>
                    <a:pt x="5841" y="10145"/>
                  </a:cubicBezTo>
                  <a:lnTo>
                    <a:pt x="524" y="15462"/>
                  </a:lnTo>
                  <a:cubicBezTo>
                    <a:pt x="0" y="15986"/>
                    <a:pt x="0" y="16837"/>
                    <a:pt x="524" y="17361"/>
                  </a:cubicBezTo>
                  <a:cubicBezTo>
                    <a:pt x="785" y="17622"/>
                    <a:pt x="1128" y="17754"/>
                    <a:pt x="1473" y="17754"/>
                  </a:cubicBezTo>
                  <a:cubicBezTo>
                    <a:pt x="1816" y="17754"/>
                    <a:pt x="2160" y="17622"/>
                    <a:pt x="2422" y="17361"/>
                  </a:cubicBezTo>
                  <a:lnTo>
                    <a:pt x="7705" y="12077"/>
                  </a:lnTo>
                  <a:cubicBezTo>
                    <a:pt x="8747" y="12788"/>
                    <a:pt x="10002" y="13203"/>
                    <a:pt x="11350" y="13203"/>
                  </a:cubicBezTo>
                  <a:cubicBezTo>
                    <a:pt x="14954" y="13203"/>
                    <a:pt x="17884" y="10241"/>
                    <a:pt x="17884" y="6601"/>
                  </a:cubicBezTo>
                  <a:cubicBezTo>
                    <a:pt x="17885" y="5411"/>
                    <a:pt x="17567" y="4245"/>
                    <a:pt x="16967" y="3227"/>
                  </a:cubicBezTo>
                  <a:cubicBezTo>
                    <a:pt x="16903" y="3118"/>
                    <a:pt x="16788" y="3057"/>
                    <a:pt x="16669" y="3057"/>
                  </a:cubicBezTo>
                  <a:cubicBezTo>
                    <a:pt x="16609" y="3057"/>
                    <a:pt x="16548" y="3072"/>
                    <a:pt x="16493" y="3105"/>
                  </a:cubicBezTo>
                  <a:cubicBezTo>
                    <a:pt x="16328" y="3202"/>
                    <a:pt x="16273" y="3415"/>
                    <a:pt x="16370" y="3580"/>
                  </a:cubicBezTo>
                  <a:cubicBezTo>
                    <a:pt x="16907" y="4490"/>
                    <a:pt x="17191" y="5535"/>
                    <a:pt x="17191" y="6601"/>
                  </a:cubicBezTo>
                  <a:cubicBezTo>
                    <a:pt x="17191" y="9859"/>
                    <a:pt x="14571" y="12509"/>
                    <a:pt x="11351" y="12509"/>
                  </a:cubicBezTo>
                  <a:cubicBezTo>
                    <a:pt x="8131" y="12509"/>
                    <a:pt x="5511" y="9859"/>
                    <a:pt x="5511" y="6601"/>
                  </a:cubicBezTo>
                  <a:cubicBezTo>
                    <a:pt x="5511" y="3343"/>
                    <a:pt x="8131" y="693"/>
                    <a:pt x="11351" y="693"/>
                  </a:cubicBezTo>
                  <a:cubicBezTo>
                    <a:pt x="12393" y="693"/>
                    <a:pt x="13415" y="974"/>
                    <a:pt x="14309" y="1506"/>
                  </a:cubicBezTo>
                  <a:cubicBezTo>
                    <a:pt x="14364" y="1539"/>
                    <a:pt x="14425" y="1555"/>
                    <a:pt x="14486" y="1555"/>
                  </a:cubicBezTo>
                  <a:cubicBezTo>
                    <a:pt x="14604" y="1555"/>
                    <a:pt x="14719" y="1494"/>
                    <a:pt x="14783" y="1385"/>
                  </a:cubicBezTo>
                  <a:cubicBezTo>
                    <a:pt x="14882" y="1221"/>
                    <a:pt x="14828" y="1008"/>
                    <a:pt x="14664" y="910"/>
                  </a:cubicBezTo>
                  <a:cubicBezTo>
                    <a:pt x="13663" y="315"/>
                    <a:pt x="12518" y="0"/>
                    <a:pt x="11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932;p63"/>
            <p:cNvSpPr/>
            <p:nvPr/>
          </p:nvSpPr>
          <p:spPr>
            <a:xfrm>
              <a:off x="4180566" y="4126698"/>
              <a:ext cx="303887" cy="307007"/>
            </a:xfrm>
            <a:custGeom>
              <a:avLst/>
              <a:gdLst/>
              <a:ahLst/>
              <a:cxnLst/>
              <a:rect l="l" t="t" r="r" b="b"/>
              <a:pathLst>
                <a:path w="10324" h="10430" extrusionOk="0">
                  <a:moveTo>
                    <a:pt x="5162" y="695"/>
                  </a:moveTo>
                  <a:cubicBezTo>
                    <a:pt x="7626" y="695"/>
                    <a:pt x="9630" y="2723"/>
                    <a:pt x="9630" y="5215"/>
                  </a:cubicBezTo>
                  <a:cubicBezTo>
                    <a:pt x="9630" y="7709"/>
                    <a:pt x="7626" y="9737"/>
                    <a:pt x="5162" y="9737"/>
                  </a:cubicBezTo>
                  <a:cubicBezTo>
                    <a:pt x="2699" y="9737"/>
                    <a:pt x="694" y="7709"/>
                    <a:pt x="694" y="5215"/>
                  </a:cubicBezTo>
                  <a:cubicBezTo>
                    <a:pt x="694" y="2723"/>
                    <a:pt x="2699" y="695"/>
                    <a:pt x="5162" y="695"/>
                  </a:cubicBezTo>
                  <a:close/>
                  <a:moveTo>
                    <a:pt x="5162" y="1"/>
                  </a:moveTo>
                  <a:cubicBezTo>
                    <a:pt x="2316" y="1"/>
                    <a:pt x="0" y="2341"/>
                    <a:pt x="0" y="5215"/>
                  </a:cubicBezTo>
                  <a:cubicBezTo>
                    <a:pt x="0" y="8091"/>
                    <a:pt x="2316" y="10430"/>
                    <a:pt x="5162" y="10430"/>
                  </a:cubicBezTo>
                  <a:cubicBezTo>
                    <a:pt x="8008" y="10430"/>
                    <a:pt x="10323" y="8091"/>
                    <a:pt x="10323" y="5215"/>
                  </a:cubicBezTo>
                  <a:cubicBezTo>
                    <a:pt x="10323" y="2341"/>
                    <a:pt x="8008" y="1"/>
                    <a:pt x="5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933;p63"/>
            <p:cNvSpPr/>
            <p:nvPr/>
          </p:nvSpPr>
          <p:spPr>
            <a:xfrm>
              <a:off x="4284238" y="4172765"/>
              <a:ext cx="96547" cy="214905"/>
            </a:xfrm>
            <a:custGeom>
              <a:avLst/>
              <a:gdLst/>
              <a:ahLst/>
              <a:cxnLst/>
              <a:rect l="l" t="t" r="r" b="b"/>
              <a:pathLst>
                <a:path w="3280" h="7301" extrusionOk="0">
                  <a:moveTo>
                    <a:pt x="1640" y="2456"/>
                  </a:moveTo>
                  <a:lnTo>
                    <a:pt x="2161" y="2978"/>
                  </a:lnTo>
                  <a:cubicBezTo>
                    <a:pt x="2256" y="3073"/>
                    <a:pt x="2326" y="3185"/>
                    <a:pt x="2371" y="3304"/>
                  </a:cubicBezTo>
                  <a:lnTo>
                    <a:pt x="910" y="3304"/>
                  </a:lnTo>
                  <a:cubicBezTo>
                    <a:pt x="954" y="3185"/>
                    <a:pt x="1023" y="3073"/>
                    <a:pt x="1119" y="2978"/>
                  </a:cubicBezTo>
                  <a:lnTo>
                    <a:pt x="1640" y="2456"/>
                  </a:lnTo>
                  <a:close/>
                  <a:moveTo>
                    <a:pt x="2351" y="3998"/>
                  </a:moveTo>
                  <a:cubicBezTo>
                    <a:pt x="2305" y="4097"/>
                    <a:pt x="2243" y="4191"/>
                    <a:pt x="2161" y="4272"/>
                  </a:cubicBezTo>
                  <a:lnTo>
                    <a:pt x="1640" y="4794"/>
                  </a:lnTo>
                  <a:lnTo>
                    <a:pt x="1119" y="4272"/>
                  </a:lnTo>
                  <a:cubicBezTo>
                    <a:pt x="1037" y="4191"/>
                    <a:pt x="974" y="4097"/>
                    <a:pt x="929" y="3998"/>
                  </a:cubicBezTo>
                  <a:close/>
                  <a:moveTo>
                    <a:pt x="544" y="1"/>
                  </a:moveTo>
                  <a:cubicBezTo>
                    <a:pt x="352" y="1"/>
                    <a:pt x="196" y="156"/>
                    <a:pt x="196" y="347"/>
                  </a:cubicBezTo>
                  <a:cubicBezTo>
                    <a:pt x="196" y="777"/>
                    <a:pt x="364" y="1181"/>
                    <a:pt x="668" y="1485"/>
                  </a:cubicBezTo>
                  <a:lnTo>
                    <a:pt x="1149" y="1966"/>
                  </a:lnTo>
                  <a:lnTo>
                    <a:pt x="628" y="2488"/>
                  </a:lnTo>
                  <a:cubicBezTo>
                    <a:pt x="1" y="3115"/>
                    <a:pt x="1" y="4136"/>
                    <a:pt x="628" y="4763"/>
                  </a:cubicBezTo>
                  <a:lnTo>
                    <a:pt x="1149" y="5285"/>
                  </a:lnTo>
                  <a:lnTo>
                    <a:pt x="668" y="5767"/>
                  </a:lnTo>
                  <a:cubicBezTo>
                    <a:pt x="352" y="6082"/>
                    <a:pt x="181" y="6521"/>
                    <a:pt x="198" y="6968"/>
                  </a:cubicBezTo>
                  <a:cubicBezTo>
                    <a:pt x="206" y="7154"/>
                    <a:pt x="359" y="7301"/>
                    <a:pt x="545" y="7301"/>
                  </a:cubicBezTo>
                  <a:lnTo>
                    <a:pt x="558" y="7301"/>
                  </a:lnTo>
                  <a:cubicBezTo>
                    <a:pt x="750" y="7294"/>
                    <a:pt x="898" y="7132"/>
                    <a:pt x="891" y="6941"/>
                  </a:cubicBezTo>
                  <a:cubicBezTo>
                    <a:pt x="881" y="6682"/>
                    <a:pt x="976" y="6440"/>
                    <a:pt x="1159" y="6256"/>
                  </a:cubicBezTo>
                  <a:lnTo>
                    <a:pt x="1640" y="5775"/>
                  </a:lnTo>
                  <a:lnTo>
                    <a:pt x="2122" y="6256"/>
                  </a:lnTo>
                  <a:cubicBezTo>
                    <a:pt x="2222" y="6358"/>
                    <a:pt x="2297" y="6477"/>
                    <a:pt x="2341" y="6607"/>
                  </a:cubicBezTo>
                  <a:lnTo>
                    <a:pt x="2052" y="6607"/>
                  </a:lnTo>
                  <a:cubicBezTo>
                    <a:pt x="1861" y="6607"/>
                    <a:pt x="1705" y="6763"/>
                    <a:pt x="1705" y="6954"/>
                  </a:cubicBezTo>
                  <a:cubicBezTo>
                    <a:pt x="1705" y="7146"/>
                    <a:pt x="1861" y="7301"/>
                    <a:pt x="2052" y="7301"/>
                  </a:cubicBezTo>
                  <a:lnTo>
                    <a:pt x="2736" y="7301"/>
                  </a:lnTo>
                  <a:cubicBezTo>
                    <a:pt x="2921" y="7301"/>
                    <a:pt x="3075" y="7154"/>
                    <a:pt x="3082" y="6968"/>
                  </a:cubicBezTo>
                  <a:cubicBezTo>
                    <a:pt x="3100" y="6521"/>
                    <a:pt x="2929" y="6083"/>
                    <a:pt x="2612" y="5767"/>
                  </a:cubicBezTo>
                  <a:lnTo>
                    <a:pt x="2130" y="5285"/>
                  </a:lnTo>
                  <a:lnTo>
                    <a:pt x="2652" y="4763"/>
                  </a:lnTo>
                  <a:cubicBezTo>
                    <a:pt x="3279" y="4136"/>
                    <a:pt x="3279" y="3115"/>
                    <a:pt x="2652" y="2488"/>
                  </a:cubicBezTo>
                  <a:lnTo>
                    <a:pt x="2130" y="1966"/>
                  </a:lnTo>
                  <a:lnTo>
                    <a:pt x="2612" y="1485"/>
                  </a:lnTo>
                  <a:cubicBezTo>
                    <a:pt x="2916" y="1181"/>
                    <a:pt x="3083" y="777"/>
                    <a:pt x="3083" y="347"/>
                  </a:cubicBezTo>
                  <a:cubicBezTo>
                    <a:pt x="3083" y="156"/>
                    <a:pt x="2927" y="1"/>
                    <a:pt x="2737" y="1"/>
                  </a:cubicBezTo>
                  <a:cubicBezTo>
                    <a:pt x="2545" y="1"/>
                    <a:pt x="2389" y="156"/>
                    <a:pt x="2389" y="347"/>
                  </a:cubicBezTo>
                  <a:cubicBezTo>
                    <a:pt x="2389" y="592"/>
                    <a:pt x="2294" y="822"/>
                    <a:pt x="2121" y="995"/>
                  </a:cubicBezTo>
                  <a:lnTo>
                    <a:pt x="1640" y="1477"/>
                  </a:lnTo>
                  <a:lnTo>
                    <a:pt x="1159" y="994"/>
                  </a:lnTo>
                  <a:cubicBezTo>
                    <a:pt x="1072" y="907"/>
                    <a:pt x="1004" y="805"/>
                    <a:pt x="958" y="694"/>
                  </a:cubicBezTo>
                  <a:lnTo>
                    <a:pt x="1228" y="694"/>
                  </a:lnTo>
                  <a:cubicBezTo>
                    <a:pt x="1420" y="694"/>
                    <a:pt x="1575" y="539"/>
                    <a:pt x="1575" y="347"/>
                  </a:cubicBezTo>
                  <a:cubicBezTo>
                    <a:pt x="1575" y="156"/>
                    <a:pt x="1420" y="1"/>
                    <a:pt x="1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934;p63"/>
            <p:cNvSpPr/>
            <p:nvPr/>
          </p:nvSpPr>
          <p:spPr>
            <a:xfrm>
              <a:off x="4450755" y="4139502"/>
              <a:ext cx="20457" cy="20457"/>
            </a:xfrm>
            <a:custGeom>
              <a:avLst/>
              <a:gdLst/>
              <a:ahLst/>
              <a:cxnLst/>
              <a:rect l="l" t="t" r="r" b="b"/>
              <a:pathLst>
                <a:path w="695" h="695" extrusionOk="0">
                  <a:moveTo>
                    <a:pt x="347" y="0"/>
                  </a:moveTo>
                  <a:cubicBezTo>
                    <a:pt x="156" y="0"/>
                    <a:pt x="1" y="156"/>
                    <a:pt x="1" y="348"/>
                  </a:cubicBezTo>
                  <a:cubicBezTo>
                    <a:pt x="1" y="539"/>
                    <a:pt x="156" y="694"/>
                    <a:pt x="347" y="694"/>
                  </a:cubicBezTo>
                  <a:cubicBezTo>
                    <a:pt x="539" y="694"/>
                    <a:pt x="695" y="539"/>
                    <a:pt x="695" y="348"/>
                  </a:cubicBezTo>
                  <a:cubicBezTo>
                    <a:pt x="695" y="156"/>
                    <a:pt x="539"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2475;p45"/>
          <p:cNvSpPr txBox="1"/>
          <p:nvPr/>
        </p:nvSpPr>
        <p:spPr>
          <a:xfrm>
            <a:off x="6011099" y="3558609"/>
            <a:ext cx="2318367" cy="457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fa-IR" sz="2400" b="1" dirty="0" smtClean="0">
                <a:solidFill>
                  <a:schemeClr val="accent4">
                    <a:lumMod val="50000"/>
                  </a:schemeClr>
                </a:solidFill>
                <a:latin typeface="Paytone One"/>
                <a:ea typeface="Paytone One"/>
                <a:cs typeface="B Nazanin" panose="00000400000000000000" pitchFamily="2" charset="-78"/>
                <a:sym typeface="Paytone One"/>
              </a:rPr>
              <a:t>پیشگیری و </a:t>
            </a:r>
            <a:r>
              <a:rPr lang="fa-IR" sz="2400" b="1" dirty="0">
                <a:solidFill>
                  <a:schemeClr val="accent4">
                    <a:lumMod val="50000"/>
                  </a:schemeClr>
                </a:solidFill>
                <a:latin typeface="Paytone One"/>
                <a:ea typeface="Paytone One"/>
                <a:cs typeface="B Nazanin" panose="00000400000000000000" pitchFamily="2" charset="-78"/>
                <a:sym typeface="Paytone One"/>
              </a:rPr>
              <a:t>درمان</a:t>
            </a:r>
            <a:endParaRPr sz="2400" b="1" dirty="0">
              <a:solidFill>
                <a:schemeClr val="accent4">
                  <a:lumMod val="50000"/>
                </a:schemeClr>
              </a:solidFill>
              <a:latin typeface="Paytone One"/>
              <a:ea typeface="Paytone One"/>
              <a:cs typeface="B Nazanin" panose="00000400000000000000" pitchFamily="2" charset="-78"/>
              <a:sym typeface="Paytone One"/>
            </a:endParaRPr>
          </a:p>
        </p:txBody>
      </p:sp>
      <p:grpSp>
        <p:nvGrpSpPr>
          <p:cNvPr id="107" name="Google Shape;3443;p63"/>
          <p:cNvGrpSpPr/>
          <p:nvPr/>
        </p:nvGrpSpPr>
        <p:grpSpPr>
          <a:xfrm>
            <a:off x="4430158" y="2009340"/>
            <a:ext cx="475280" cy="471846"/>
            <a:chOff x="2776521" y="1308150"/>
            <a:chExt cx="526393" cy="522589"/>
          </a:xfrm>
        </p:grpSpPr>
        <p:sp>
          <p:nvSpPr>
            <p:cNvPr id="108" name="Google Shape;3444;p63"/>
            <p:cNvSpPr/>
            <p:nvPr/>
          </p:nvSpPr>
          <p:spPr>
            <a:xfrm>
              <a:off x="2786735" y="1318364"/>
              <a:ext cx="302150" cy="502191"/>
            </a:xfrm>
            <a:custGeom>
              <a:avLst/>
              <a:gdLst/>
              <a:ahLst/>
              <a:cxnLst/>
              <a:rect l="l" t="t" r="r" b="b"/>
              <a:pathLst>
                <a:path w="10265" h="17061" extrusionOk="0">
                  <a:moveTo>
                    <a:pt x="1406" y="1"/>
                  </a:moveTo>
                  <a:cubicBezTo>
                    <a:pt x="631" y="1"/>
                    <a:pt x="0" y="630"/>
                    <a:pt x="0" y="1407"/>
                  </a:cubicBezTo>
                  <a:lnTo>
                    <a:pt x="0" y="15654"/>
                  </a:lnTo>
                  <a:cubicBezTo>
                    <a:pt x="0" y="16431"/>
                    <a:pt x="631" y="17061"/>
                    <a:pt x="1406" y="17061"/>
                  </a:cubicBezTo>
                  <a:lnTo>
                    <a:pt x="8858" y="17061"/>
                  </a:lnTo>
                  <a:cubicBezTo>
                    <a:pt x="9635" y="17061"/>
                    <a:pt x="10264" y="16431"/>
                    <a:pt x="10264" y="15654"/>
                  </a:cubicBezTo>
                  <a:lnTo>
                    <a:pt x="10264" y="1407"/>
                  </a:lnTo>
                  <a:cubicBezTo>
                    <a:pt x="10264" y="630"/>
                    <a:pt x="9635" y="1"/>
                    <a:pt x="8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445;p63"/>
            <p:cNvSpPr/>
            <p:nvPr/>
          </p:nvSpPr>
          <p:spPr>
            <a:xfrm>
              <a:off x="2833685" y="1373497"/>
              <a:ext cx="57163" cy="57163"/>
            </a:xfrm>
            <a:custGeom>
              <a:avLst/>
              <a:gdLst/>
              <a:ahLst/>
              <a:cxnLst/>
              <a:rect l="l" t="t" r="r" b="b"/>
              <a:pathLst>
                <a:path w="1942" h="1942" extrusionOk="0">
                  <a:moveTo>
                    <a:pt x="971" y="0"/>
                  </a:moveTo>
                  <a:cubicBezTo>
                    <a:pt x="435" y="0"/>
                    <a:pt x="1" y="435"/>
                    <a:pt x="1" y="971"/>
                  </a:cubicBezTo>
                  <a:cubicBezTo>
                    <a:pt x="1" y="1507"/>
                    <a:pt x="435" y="1941"/>
                    <a:pt x="971" y="1941"/>
                  </a:cubicBezTo>
                  <a:cubicBezTo>
                    <a:pt x="1507" y="1941"/>
                    <a:pt x="1942" y="1507"/>
                    <a:pt x="1942" y="971"/>
                  </a:cubicBezTo>
                  <a:cubicBezTo>
                    <a:pt x="1942" y="435"/>
                    <a:pt x="1507"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446;p63"/>
            <p:cNvSpPr/>
            <p:nvPr/>
          </p:nvSpPr>
          <p:spPr>
            <a:xfrm>
              <a:off x="2833685" y="1485087"/>
              <a:ext cx="57163" cy="57192"/>
            </a:xfrm>
            <a:custGeom>
              <a:avLst/>
              <a:gdLst/>
              <a:ahLst/>
              <a:cxnLst/>
              <a:rect l="l" t="t" r="r" b="b"/>
              <a:pathLst>
                <a:path w="1942" h="1943" extrusionOk="0">
                  <a:moveTo>
                    <a:pt x="971" y="0"/>
                  </a:moveTo>
                  <a:cubicBezTo>
                    <a:pt x="435" y="0"/>
                    <a:pt x="1" y="435"/>
                    <a:pt x="1" y="971"/>
                  </a:cubicBezTo>
                  <a:cubicBezTo>
                    <a:pt x="1" y="1507"/>
                    <a:pt x="435" y="1942"/>
                    <a:pt x="971" y="1942"/>
                  </a:cubicBezTo>
                  <a:cubicBezTo>
                    <a:pt x="1507" y="1942"/>
                    <a:pt x="1942" y="1507"/>
                    <a:pt x="1942" y="971"/>
                  </a:cubicBezTo>
                  <a:cubicBezTo>
                    <a:pt x="1942" y="435"/>
                    <a:pt x="1507"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47;p63"/>
            <p:cNvSpPr/>
            <p:nvPr/>
          </p:nvSpPr>
          <p:spPr>
            <a:xfrm>
              <a:off x="2833685" y="1596678"/>
              <a:ext cx="57163" cy="57192"/>
            </a:xfrm>
            <a:custGeom>
              <a:avLst/>
              <a:gdLst/>
              <a:ahLst/>
              <a:cxnLst/>
              <a:rect l="l" t="t" r="r" b="b"/>
              <a:pathLst>
                <a:path w="1942" h="1943" extrusionOk="0">
                  <a:moveTo>
                    <a:pt x="971" y="0"/>
                  </a:moveTo>
                  <a:cubicBezTo>
                    <a:pt x="435" y="0"/>
                    <a:pt x="1" y="435"/>
                    <a:pt x="1" y="971"/>
                  </a:cubicBezTo>
                  <a:cubicBezTo>
                    <a:pt x="1" y="1508"/>
                    <a:pt x="435" y="1942"/>
                    <a:pt x="971" y="1942"/>
                  </a:cubicBezTo>
                  <a:cubicBezTo>
                    <a:pt x="1507" y="1942"/>
                    <a:pt x="1942" y="1508"/>
                    <a:pt x="1942" y="971"/>
                  </a:cubicBezTo>
                  <a:cubicBezTo>
                    <a:pt x="1942" y="435"/>
                    <a:pt x="1507"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48;p63"/>
            <p:cNvSpPr/>
            <p:nvPr/>
          </p:nvSpPr>
          <p:spPr>
            <a:xfrm>
              <a:off x="2833685" y="1708268"/>
              <a:ext cx="57163" cy="57192"/>
            </a:xfrm>
            <a:custGeom>
              <a:avLst/>
              <a:gdLst/>
              <a:ahLst/>
              <a:cxnLst/>
              <a:rect l="l" t="t" r="r" b="b"/>
              <a:pathLst>
                <a:path w="1942" h="1943" extrusionOk="0">
                  <a:moveTo>
                    <a:pt x="971" y="0"/>
                  </a:moveTo>
                  <a:cubicBezTo>
                    <a:pt x="435" y="0"/>
                    <a:pt x="1" y="435"/>
                    <a:pt x="1" y="972"/>
                  </a:cubicBezTo>
                  <a:cubicBezTo>
                    <a:pt x="1" y="1508"/>
                    <a:pt x="435" y="1942"/>
                    <a:pt x="971" y="1942"/>
                  </a:cubicBezTo>
                  <a:cubicBezTo>
                    <a:pt x="1507" y="1942"/>
                    <a:pt x="1942" y="1508"/>
                    <a:pt x="1942" y="972"/>
                  </a:cubicBezTo>
                  <a:cubicBezTo>
                    <a:pt x="1942" y="435"/>
                    <a:pt x="1507"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49;p63"/>
            <p:cNvSpPr/>
            <p:nvPr/>
          </p:nvSpPr>
          <p:spPr>
            <a:xfrm>
              <a:off x="2984748" y="1373497"/>
              <a:ext cx="57192" cy="57163"/>
            </a:xfrm>
            <a:custGeom>
              <a:avLst/>
              <a:gdLst/>
              <a:ahLst/>
              <a:cxnLst/>
              <a:rect l="l" t="t" r="r" b="b"/>
              <a:pathLst>
                <a:path w="1943" h="1942" extrusionOk="0">
                  <a:moveTo>
                    <a:pt x="971" y="0"/>
                  </a:moveTo>
                  <a:cubicBezTo>
                    <a:pt x="435" y="0"/>
                    <a:pt x="0" y="435"/>
                    <a:pt x="0" y="971"/>
                  </a:cubicBezTo>
                  <a:cubicBezTo>
                    <a:pt x="0" y="1507"/>
                    <a:pt x="435" y="1941"/>
                    <a:pt x="971" y="1941"/>
                  </a:cubicBezTo>
                  <a:cubicBezTo>
                    <a:pt x="1508" y="1941"/>
                    <a:pt x="1942" y="1507"/>
                    <a:pt x="1942" y="971"/>
                  </a:cubicBezTo>
                  <a:cubicBezTo>
                    <a:pt x="1942" y="435"/>
                    <a:pt x="1508"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450;p63"/>
            <p:cNvSpPr/>
            <p:nvPr/>
          </p:nvSpPr>
          <p:spPr>
            <a:xfrm>
              <a:off x="2984748" y="1485087"/>
              <a:ext cx="57192" cy="57192"/>
            </a:xfrm>
            <a:custGeom>
              <a:avLst/>
              <a:gdLst/>
              <a:ahLst/>
              <a:cxnLst/>
              <a:rect l="l" t="t" r="r" b="b"/>
              <a:pathLst>
                <a:path w="1943" h="1943" extrusionOk="0">
                  <a:moveTo>
                    <a:pt x="971" y="0"/>
                  </a:moveTo>
                  <a:cubicBezTo>
                    <a:pt x="435" y="0"/>
                    <a:pt x="0" y="435"/>
                    <a:pt x="0" y="971"/>
                  </a:cubicBezTo>
                  <a:cubicBezTo>
                    <a:pt x="0" y="1507"/>
                    <a:pt x="435" y="1942"/>
                    <a:pt x="971" y="1942"/>
                  </a:cubicBezTo>
                  <a:cubicBezTo>
                    <a:pt x="1508" y="1942"/>
                    <a:pt x="1942" y="1507"/>
                    <a:pt x="1942" y="971"/>
                  </a:cubicBezTo>
                  <a:cubicBezTo>
                    <a:pt x="1942" y="435"/>
                    <a:pt x="1508"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451;p63"/>
            <p:cNvSpPr/>
            <p:nvPr/>
          </p:nvSpPr>
          <p:spPr>
            <a:xfrm>
              <a:off x="2984748" y="1596678"/>
              <a:ext cx="57192" cy="57192"/>
            </a:xfrm>
            <a:custGeom>
              <a:avLst/>
              <a:gdLst/>
              <a:ahLst/>
              <a:cxnLst/>
              <a:rect l="l" t="t" r="r" b="b"/>
              <a:pathLst>
                <a:path w="1943" h="1943" extrusionOk="0">
                  <a:moveTo>
                    <a:pt x="971" y="0"/>
                  </a:moveTo>
                  <a:cubicBezTo>
                    <a:pt x="435" y="0"/>
                    <a:pt x="0" y="435"/>
                    <a:pt x="0" y="971"/>
                  </a:cubicBezTo>
                  <a:cubicBezTo>
                    <a:pt x="0" y="1508"/>
                    <a:pt x="435" y="1942"/>
                    <a:pt x="971" y="1942"/>
                  </a:cubicBezTo>
                  <a:cubicBezTo>
                    <a:pt x="1508" y="1942"/>
                    <a:pt x="1942" y="1508"/>
                    <a:pt x="1942" y="971"/>
                  </a:cubicBezTo>
                  <a:cubicBezTo>
                    <a:pt x="1942" y="435"/>
                    <a:pt x="1508"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52;p63"/>
            <p:cNvSpPr/>
            <p:nvPr/>
          </p:nvSpPr>
          <p:spPr>
            <a:xfrm>
              <a:off x="2984748" y="1708268"/>
              <a:ext cx="57192" cy="57192"/>
            </a:xfrm>
            <a:custGeom>
              <a:avLst/>
              <a:gdLst/>
              <a:ahLst/>
              <a:cxnLst/>
              <a:rect l="l" t="t" r="r" b="b"/>
              <a:pathLst>
                <a:path w="1943" h="1943" extrusionOk="0">
                  <a:moveTo>
                    <a:pt x="971" y="0"/>
                  </a:moveTo>
                  <a:cubicBezTo>
                    <a:pt x="435" y="0"/>
                    <a:pt x="0" y="435"/>
                    <a:pt x="0" y="972"/>
                  </a:cubicBezTo>
                  <a:cubicBezTo>
                    <a:pt x="0" y="1508"/>
                    <a:pt x="435" y="1942"/>
                    <a:pt x="971" y="1942"/>
                  </a:cubicBezTo>
                  <a:cubicBezTo>
                    <a:pt x="1508" y="1942"/>
                    <a:pt x="1942" y="1508"/>
                    <a:pt x="1942" y="972"/>
                  </a:cubicBezTo>
                  <a:cubicBezTo>
                    <a:pt x="1942" y="435"/>
                    <a:pt x="1508"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53;p63"/>
            <p:cNvSpPr/>
            <p:nvPr/>
          </p:nvSpPr>
          <p:spPr>
            <a:xfrm>
              <a:off x="3156063" y="1418592"/>
              <a:ext cx="71821" cy="69025"/>
            </a:xfrm>
            <a:custGeom>
              <a:avLst/>
              <a:gdLst/>
              <a:ahLst/>
              <a:cxnLst/>
              <a:rect l="l" t="t" r="r" b="b"/>
              <a:pathLst>
                <a:path w="2440" h="2345" extrusionOk="0">
                  <a:moveTo>
                    <a:pt x="1066" y="0"/>
                  </a:moveTo>
                  <a:lnTo>
                    <a:pt x="380" y="687"/>
                  </a:lnTo>
                  <a:cubicBezTo>
                    <a:pt x="0" y="1066"/>
                    <a:pt x="0" y="1681"/>
                    <a:pt x="380" y="2060"/>
                  </a:cubicBezTo>
                  <a:cubicBezTo>
                    <a:pt x="569" y="2250"/>
                    <a:pt x="818" y="2345"/>
                    <a:pt x="1066" y="2345"/>
                  </a:cubicBezTo>
                  <a:cubicBezTo>
                    <a:pt x="1315" y="2345"/>
                    <a:pt x="1563" y="2250"/>
                    <a:pt x="1753" y="2060"/>
                  </a:cubicBezTo>
                  <a:lnTo>
                    <a:pt x="2440" y="1374"/>
                  </a:lnTo>
                  <a:lnTo>
                    <a:pt x="10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54;p63"/>
            <p:cNvSpPr/>
            <p:nvPr/>
          </p:nvSpPr>
          <p:spPr>
            <a:xfrm>
              <a:off x="3187441" y="1390010"/>
              <a:ext cx="71792" cy="69025"/>
            </a:xfrm>
            <a:custGeom>
              <a:avLst/>
              <a:gdLst/>
              <a:ahLst/>
              <a:cxnLst/>
              <a:rect l="l" t="t" r="r" b="b"/>
              <a:pathLst>
                <a:path w="2439" h="2345" extrusionOk="0">
                  <a:moveTo>
                    <a:pt x="1373" y="0"/>
                  </a:moveTo>
                  <a:cubicBezTo>
                    <a:pt x="1125" y="0"/>
                    <a:pt x="877" y="95"/>
                    <a:pt x="687" y="285"/>
                  </a:cubicBezTo>
                  <a:lnTo>
                    <a:pt x="0" y="971"/>
                  </a:lnTo>
                  <a:lnTo>
                    <a:pt x="1374" y="2345"/>
                  </a:lnTo>
                  <a:lnTo>
                    <a:pt x="2059" y="1658"/>
                  </a:lnTo>
                  <a:cubicBezTo>
                    <a:pt x="2438" y="1279"/>
                    <a:pt x="2438" y="664"/>
                    <a:pt x="2059" y="285"/>
                  </a:cubicBezTo>
                  <a:cubicBezTo>
                    <a:pt x="1870" y="95"/>
                    <a:pt x="1622"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55;p63"/>
            <p:cNvSpPr/>
            <p:nvPr/>
          </p:nvSpPr>
          <p:spPr>
            <a:xfrm>
              <a:off x="3086065" y="1696435"/>
              <a:ext cx="71792" cy="68996"/>
            </a:xfrm>
            <a:custGeom>
              <a:avLst/>
              <a:gdLst/>
              <a:ahLst/>
              <a:cxnLst/>
              <a:rect l="l" t="t" r="r" b="b"/>
              <a:pathLst>
                <a:path w="2439" h="2344" extrusionOk="0">
                  <a:moveTo>
                    <a:pt x="1067" y="0"/>
                  </a:moveTo>
                  <a:lnTo>
                    <a:pt x="380" y="687"/>
                  </a:lnTo>
                  <a:cubicBezTo>
                    <a:pt x="1" y="1066"/>
                    <a:pt x="1" y="1681"/>
                    <a:pt x="380" y="2059"/>
                  </a:cubicBezTo>
                  <a:cubicBezTo>
                    <a:pt x="570" y="2249"/>
                    <a:pt x="818" y="2344"/>
                    <a:pt x="1066" y="2344"/>
                  </a:cubicBezTo>
                  <a:cubicBezTo>
                    <a:pt x="1314" y="2344"/>
                    <a:pt x="1563" y="2249"/>
                    <a:pt x="1752" y="2059"/>
                  </a:cubicBezTo>
                  <a:lnTo>
                    <a:pt x="2439" y="1374"/>
                  </a:lnTo>
                  <a:lnTo>
                    <a:pt x="10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56;p63"/>
            <p:cNvSpPr/>
            <p:nvPr/>
          </p:nvSpPr>
          <p:spPr>
            <a:xfrm>
              <a:off x="3117443" y="1667853"/>
              <a:ext cx="71792" cy="69025"/>
            </a:xfrm>
            <a:custGeom>
              <a:avLst/>
              <a:gdLst/>
              <a:ahLst/>
              <a:cxnLst/>
              <a:rect l="l" t="t" r="r" b="b"/>
              <a:pathLst>
                <a:path w="2439" h="2345" extrusionOk="0">
                  <a:moveTo>
                    <a:pt x="1373" y="0"/>
                  </a:moveTo>
                  <a:cubicBezTo>
                    <a:pt x="1124" y="0"/>
                    <a:pt x="876" y="95"/>
                    <a:pt x="686" y="285"/>
                  </a:cubicBezTo>
                  <a:lnTo>
                    <a:pt x="1" y="971"/>
                  </a:lnTo>
                  <a:lnTo>
                    <a:pt x="1373" y="2345"/>
                  </a:lnTo>
                  <a:lnTo>
                    <a:pt x="2060" y="1658"/>
                  </a:lnTo>
                  <a:cubicBezTo>
                    <a:pt x="2439" y="1279"/>
                    <a:pt x="2439" y="664"/>
                    <a:pt x="2060" y="285"/>
                  </a:cubicBezTo>
                  <a:cubicBezTo>
                    <a:pt x="1870" y="95"/>
                    <a:pt x="1621"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57;p63"/>
            <p:cNvSpPr/>
            <p:nvPr/>
          </p:nvSpPr>
          <p:spPr>
            <a:xfrm>
              <a:off x="3188560" y="1549022"/>
              <a:ext cx="71792" cy="69025"/>
            </a:xfrm>
            <a:custGeom>
              <a:avLst/>
              <a:gdLst/>
              <a:ahLst/>
              <a:cxnLst/>
              <a:rect l="l" t="t" r="r" b="b"/>
              <a:pathLst>
                <a:path w="2439" h="2345" extrusionOk="0">
                  <a:moveTo>
                    <a:pt x="1066" y="0"/>
                  </a:moveTo>
                  <a:cubicBezTo>
                    <a:pt x="817" y="0"/>
                    <a:pt x="569" y="95"/>
                    <a:pt x="379" y="285"/>
                  </a:cubicBezTo>
                  <a:cubicBezTo>
                    <a:pt x="0" y="664"/>
                    <a:pt x="0" y="1279"/>
                    <a:pt x="379" y="1658"/>
                  </a:cubicBezTo>
                  <a:lnTo>
                    <a:pt x="1066" y="2345"/>
                  </a:lnTo>
                  <a:lnTo>
                    <a:pt x="2438" y="971"/>
                  </a:lnTo>
                  <a:lnTo>
                    <a:pt x="1752" y="285"/>
                  </a:lnTo>
                  <a:cubicBezTo>
                    <a:pt x="1562" y="95"/>
                    <a:pt x="1314" y="0"/>
                    <a:pt x="1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58;p63"/>
            <p:cNvSpPr/>
            <p:nvPr/>
          </p:nvSpPr>
          <p:spPr>
            <a:xfrm>
              <a:off x="3219938" y="1577604"/>
              <a:ext cx="71792" cy="69025"/>
            </a:xfrm>
            <a:custGeom>
              <a:avLst/>
              <a:gdLst/>
              <a:ahLst/>
              <a:cxnLst/>
              <a:rect l="l" t="t" r="r" b="b"/>
              <a:pathLst>
                <a:path w="2439" h="2345" extrusionOk="0">
                  <a:moveTo>
                    <a:pt x="1372" y="0"/>
                  </a:moveTo>
                  <a:lnTo>
                    <a:pt x="0" y="1374"/>
                  </a:lnTo>
                  <a:lnTo>
                    <a:pt x="686" y="2060"/>
                  </a:lnTo>
                  <a:cubicBezTo>
                    <a:pt x="875" y="2250"/>
                    <a:pt x="1124" y="2345"/>
                    <a:pt x="1372" y="2345"/>
                  </a:cubicBezTo>
                  <a:cubicBezTo>
                    <a:pt x="1621" y="2345"/>
                    <a:pt x="1869" y="2250"/>
                    <a:pt x="2059" y="2060"/>
                  </a:cubicBezTo>
                  <a:cubicBezTo>
                    <a:pt x="2438" y="1681"/>
                    <a:pt x="2438" y="1066"/>
                    <a:pt x="2059" y="687"/>
                  </a:cubicBezTo>
                  <a:lnTo>
                    <a:pt x="13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59;p63"/>
            <p:cNvSpPr/>
            <p:nvPr/>
          </p:nvSpPr>
          <p:spPr>
            <a:xfrm>
              <a:off x="2927584" y="1362665"/>
              <a:ext cx="20457" cy="413591"/>
            </a:xfrm>
            <a:custGeom>
              <a:avLst/>
              <a:gdLst/>
              <a:ahLst/>
              <a:cxnLst/>
              <a:rect l="l" t="t" r="r" b="b"/>
              <a:pathLst>
                <a:path w="695" h="14051" extrusionOk="0">
                  <a:moveTo>
                    <a:pt x="348" y="0"/>
                  </a:moveTo>
                  <a:cubicBezTo>
                    <a:pt x="156" y="0"/>
                    <a:pt x="0" y="156"/>
                    <a:pt x="0" y="348"/>
                  </a:cubicBezTo>
                  <a:lnTo>
                    <a:pt x="0" y="13704"/>
                  </a:lnTo>
                  <a:cubicBezTo>
                    <a:pt x="0" y="13895"/>
                    <a:pt x="156" y="14050"/>
                    <a:pt x="348" y="14050"/>
                  </a:cubicBezTo>
                  <a:cubicBezTo>
                    <a:pt x="539" y="14050"/>
                    <a:pt x="694" y="13895"/>
                    <a:pt x="694" y="13704"/>
                  </a:cubicBezTo>
                  <a:lnTo>
                    <a:pt x="694" y="348"/>
                  </a:lnTo>
                  <a:cubicBezTo>
                    <a:pt x="694" y="156"/>
                    <a:pt x="539"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60;p63"/>
            <p:cNvSpPr/>
            <p:nvPr/>
          </p:nvSpPr>
          <p:spPr>
            <a:xfrm>
              <a:off x="2823471" y="1363253"/>
              <a:ext cx="77620" cy="77620"/>
            </a:xfrm>
            <a:custGeom>
              <a:avLst/>
              <a:gdLst/>
              <a:ahLst/>
              <a:cxnLst/>
              <a:rect l="l" t="t" r="r" b="b"/>
              <a:pathLst>
                <a:path w="2637" h="2637" extrusionOk="0">
                  <a:moveTo>
                    <a:pt x="1318" y="695"/>
                  </a:moveTo>
                  <a:cubicBezTo>
                    <a:pt x="1663" y="695"/>
                    <a:pt x="1943" y="975"/>
                    <a:pt x="1943" y="1319"/>
                  </a:cubicBezTo>
                  <a:cubicBezTo>
                    <a:pt x="1943" y="1663"/>
                    <a:pt x="1663" y="1943"/>
                    <a:pt x="1318" y="1943"/>
                  </a:cubicBezTo>
                  <a:cubicBezTo>
                    <a:pt x="974" y="1943"/>
                    <a:pt x="694" y="1663"/>
                    <a:pt x="694" y="1319"/>
                  </a:cubicBezTo>
                  <a:cubicBezTo>
                    <a:pt x="694" y="975"/>
                    <a:pt x="974" y="695"/>
                    <a:pt x="1318" y="695"/>
                  </a:cubicBezTo>
                  <a:close/>
                  <a:moveTo>
                    <a:pt x="1318" y="1"/>
                  </a:moveTo>
                  <a:cubicBezTo>
                    <a:pt x="592" y="1"/>
                    <a:pt x="1" y="592"/>
                    <a:pt x="1" y="1319"/>
                  </a:cubicBezTo>
                  <a:cubicBezTo>
                    <a:pt x="1" y="2045"/>
                    <a:pt x="592" y="2637"/>
                    <a:pt x="1318" y="2637"/>
                  </a:cubicBezTo>
                  <a:cubicBezTo>
                    <a:pt x="2045" y="2637"/>
                    <a:pt x="2636" y="2045"/>
                    <a:pt x="2636" y="1319"/>
                  </a:cubicBezTo>
                  <a:cubicBezTo>
                    <a:pt x="2636" y="592"/>
                    <a:pt x="2045"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61;p63"/>
            <p:cNvSpPr/>
            <p:nvPr/>
          </p:nvSpPr>
          <p:spPr>
            <a:xfrm>
              <a:off x="2823471" y="1474873"/>
              <a:ext cx="77620" cy="77591"/>
            </a:xfrm>
            <a:custGeom>
              <a:avLst/>
              <a:gdLst/>
              <a:ahLst/>
              <a:cxnLst/>
              <a:rect l="l" t="t" r="r" b="b"/>
              <a:pathLst>
                <a:path w="2637" h="2636" extrusionOk="0">
                  <a:moveTo>
                    <a:pt x="1318" y="694"/>
                  </a:moveTo>
                  <a:cubicBezTo>
                    <a:pt x="1663" y="694"/>
                    <a:pt x="1943" y="974"/>
                    <a:pt x="1943" y="1318"/>
                  </a:cubicBezTo>
                  <a:cubicBezTo>
                    <a:pt x="1943" y="1662"/>
                    <a:pt x="1663" y="1942"/>
                    <a:pt x="1318" y="1942"/>
                  </a:cubicBezTo>
                  <a:cubicBezTo>
                    <a:pt x="974" y="1942"/>
                    <a:pt x="694" y="1662"/>
                    <a:pt x="694" y="1318"/>
                  </a:cubicBezTo>
                  <a:cubicBezTo>
                    <a:pt x="694" y="974"/>
                    <a:pt x="974" y="694"/>
                    <a:pt x="1318" y="694"/>
                  </a:cubicBezTo>
                  <a:close/>
                  <a:moveTo>
                    <a:pt x="1318" y="1"/>
                  </a:moveTo>
                  <a:cubicBezTo>
                    <a:pt x="592" y="1"/>
                    <a:pt x="1" y="591"/>
                    <a:pt x="1" y="1318"/>
                  </a:cubicBezTo>
                  <a:cubicBezTo>
                    <a:pt x="1" y="2044"/>
                    <a:pt x="592" y="2636"/>
                    <a:pt x="1318" y="2636"/>
                  </a:cubicBezTo>
                  <a:cubicBezTo>
                    <a:pt x="2045" y="2636"/>
                    <a:pt x="2636" y="2044"/>
                    <a:pt x="2636" y="1318"/>
                  </a:cubicBezTo>
                  <a:cubicBezTo>
                    <a:pt x="2636" y="591"/>
                    <a:pt x="2045"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462;p63"/>
            <p:cNvSpPr/>
            <p:nvPr/>
          </p:nvSpPr>
          <p:spPr>
            <a:xfrm>
              <a:off x="2823471" y="1586464"/>
              <a:ext cx="77620" cy="77591"/>
            </a:xfrm>
            <a:custGeom>
              <a:avLst/>
              <a:gdLst/>
              <a:ahLst/>
              <a:cxnLst/>
              <a:rect l="l" t="t" r="r" b="b"/>
              <a:pathLst>
                <a:path w="2637" h="2636" extrusionOk="0">
                  <a:moveTo>
                    <a:pt x="1318" y="694"/>
                  </a:moveTo>
                  <a:cubicBezTo>
                    <a:pt x="1663" y="694"/>
                    <a:pt x="1943" y="974"/>
                    <a:pt x="1943" y="1318"/>
                  </a:cubicBezTo>
                  <a:cubicBezTo>
                    <a:pt x="1943" y="1662"/>
                    <a:pt x="1663" y="1942"/>
                    <a:pt x="1318" y="1942"/>
                  </a:cubicBezTo>
                  <a:cubicBezTo>
                    <a:pt x="974" y="1942"/>
                    <a:pt x="694" y="1662"/>
                    <a:pt x="694" y="1318"/>
                  </a:cubicBezTo>
                  <a:cubicBezTo>
                    <a:pt x="694" y="974"/>
                    <a:pt x="974" y="694"/>
                    <a:pt x="1318" y="694"/>
                  </a:cubicBezTo>
                  <a:close/>
                  <a:moveTo>
                    <a:pt x="1318" y="1"/>
                  </a:moveTo>
                  <a:cubicBezTo>
                    <a:pt x="592" y="1"/>
                    <a:pt x="1" y="591"/>
                    <a:pt x="1" y="1318"/>
                  </a:cubicBezTo>
                  <a:cubicBezTo>
                    <a:pt x="1" y="2044"/>
                    <a:pt x="592" y="2636"/>
                    <a:pt x="1318" y="2636"/>
                  </a:cubicBezTo>
                  <a:cubicBezTo>
                    <a:pt x="2045" y="2636"/>
                    <a:pt x="2636" y="2044"/>
                    <a:pt x="2636" y="1318"/>
                  </a:cubicBezTo>
                  <a:cubicBezTo>
                    <a:pt x="2636" y="591"/>
                    <a:pt x="2045"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463;p63"/>
            <p:cNvSpPr/>
            <p:nvPr/>
          </p:nvSpPr>
          <p:spPr>
            <a:xfrm>
              <a:off x="2823471" y="1698054"/>
              <a:ext cx="77620" cy="77591"/>
            </a:xfrm>
            <a:custGeom>
              <a:avLst/>
              <a:gdLst/>
              <a:ahLst/>
              <a:cxnLst/>
              <a:rect l="l" t="t" r="r" b="b"/>
              <a:pathLst>
                <a:path w="2637" h="2636" extrusionOk="0">
                  <a:moveTo>
                    <a:pt x="1318" y="694"/>
                  </a:moveTo>
                  <a:cubicBezTo>
                    <a:pt x="1663" y="694"/>
                    <a:pt x="1943" y="974"/>
                    <a:pt x="1943" y="1319"/>
                  </a:cubicBezTo>
                  <a:cubicBezTo>
                    <a:pt x="1943" y="1662"/>
                    <a:pt x="1663" y="1943"/>
                    <a:pt x="1318" y="1943"/>
                  </a:cubicBezTo>
                  <a:cubicBezTo>
                    <a:pt x="974" y="1943"/>
                    <a:pt x="694" y="1662"/>
                    <a:pt x="694" y="1319"/>
                  </a:cubicBezTo>
                  <a:cubicBezTo>
                    <a:pt x="694" y="974"/>
                    <a:pt x="974" y="694"/>
                    <a:pt x="1318" y="694"/>
                  </a:cubicBezTo>
                  <a:close/>
                  <a:moveTo>
                    <a:pt x="1318" y="1"/>
                  </a:moveTo>
                  <a:cubicBezTo>
                    <a:pt x="592" y="1"/>
                    <a:pt x="1" y="592"/>
                    <a:pt x="1" y="1319"/>
                  </a:cubicBezTo>
                  <a:cubicBezTo>
                    <a:pt x="1" y="2045"/>
                    <a:pt x="592" y="2636"/>
                    <a:pt x="1318" y="2636"/>
                  </a:cubicBezTo>
                  <a:cubicBezTo>
                    <a:pt x="2045" y="2636"/>
                    <a:pt x="2636" y="2045"/>
                    <a:pt x="2636" y="1319"/>
                  </a:cubicBezTo>
                  <a:cubicBezTo>
                    <a:pt x="2636" y="592"/>
                    <a:pt x="2045"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464;p63"/>
            <p:cNvSpPr/>
            <p:nvPr/>
          </p:nvSpPr>
          <p:spPr>
            <a:xfrm>
              <a:off x="2974534" y="1363253"/>
              <a:ext cx="77591" cy="77620"/>
            </a:xfrm>
            <a:custGeom>
              <a:avLst/>
              <a:gdLst/>
              <a:ahLst/>
              <a:cxnLst/>
              <a:rect l="l" t="t" r="r" b="b"/>
              <a:pathLst>
                <a:path w="2636" h="2637" extrusionOk="0">
                  <a:moveTo>
                    <a:pt x="1318" y="695"/>
                  </a:moveTo>
                  <a:cubicBezTo>
                    <a:pt x="1662" y="695"/>
                    <a:pt x="1942" y="975"/>
                    <a:pt x="1942" y="1319"/>
                  </a:cubicBezTo>
                  <a:cubicBezTo>
                    <a:pt x="1942" y="1663"/>
                    <a:pt x="1662" y="1943"/>
                    <a:pt x="1318" y="1943"/>
                  </a:cubicBezTo>
                  <a:cubicBezTo>
                    <a:pt x="975" y="1943"/>
                    <a:pt x="694" y="1663"/>
                    <a:pt x="694" y="1319"/>
                  </a:cubicBezTo>
                  <a:cubicBezTo>
                    <a:pt x="694" y="975"/>
                    <a:pt x="975" y="695"/>
                    <a:pt x="1318" y="695"/>
                  </a:cubicBezTo>
                  <a:close/>
                  <a:moveTo>
                    <a:pt x="1318" y="1"/>
                  </a:moveTo>
                  <a:cubicBezTo>
                    <a:pt x="592" y="1"/>
                    <a:pt x="1" y="592"/>
                    <a:pt x="1" y="1319"/>
                  </a:cubicBezTo>
                  <a:cubicBezTo>
                    <a:pt x="1" y="2045"/>
                    <a:pt x="591" y="2637"/>
                    <a:pt x="1318" y="2637"/>
                  </a:cubicBezTo>
                  <a:cubicBezTo>
                    <a:pt x="2044" y="2637"/>
                    <a:pt x="2636" y="2045"/>
                    <a:pt x="2636" y="1319"/>
                  </a:cubicBezTo>
                  <a:cubicBezTo>
                    <a:pt x="2636" y="592"/>
                    <a:pt x="2044"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465;p63"/>
            <p:cNvSpPr/>
            <p:nvPr/>
          </p:nvSpPr>
          <p:spPr>
            <a:xfrm>
              <a:off x="2974534" y="1474873"/>
              <a:ext cx="77591" cy="77591"/>
            </a:xfrm>
            <a:custGeom>
              <a:avLst/>
              <a:gdLst/>
              <a:ahLst/>
              <a:cxnLst/>
              <a:rect l="l" t="t" r="r" b="b"/>
              <a:pathLst>
                <a:path w="2636" h="2636" extrusionOk="0">
                  <a:moveTo>
                    <a:pt x="1318" y="694"/>
                  </a:moveTo>
                  <a:cubicBezTo>
                    <a:pt x="1662" y="694"/>
                    <a:pt x="1942" y="974"/>
                    <a:pt x="1942" y="1318"/>
                  </a:cubicBezTo>
                  <a:cubicBezTo>
                    <a:pt x="1942" y="1662"/>
                    <a:pt x="1662" y="1942"/>
                    <a:pt x="1318" y="1942"/>
                  </a:cubicBezTo>
                  <a:cubicBezTo>
                    <a:pt x="975" y="1942"/>
                    <a:pt x="694" y="1662"/>
                    <a:pt x="694" y="1318"/>
                  </a:cubicBezTo>
                  <a:cubicBezTo>
                    <a:pt x="694" y="974"/>
                    <a:pt x="975" y="694"/>
                    <a:pt x="1318" y="694"/>
                  </a:cubicBezTo>
                  <a:close/>
                  <a:moveTo>
                    <a:pt x="1318" y="1"/>
                  </a:moveTo>
                  <a:cubicBezTo>
                    <a:pt x="592" y="1"/>
                    <a:pt x="1" y="591"/>
                    <a:pt x="1" y="1318"/>
                  </a:cubicBezTo>
                  <a:cubicBezTo>
                    <a:pt x="1" y="2044"/>
                    <a:pt x="591" y="2636"/>
                    <a:pt x="1318" y="2636"/>
                  </a:cubicBezTo>
                  <a:cubicBezTo>
                    <a:pt x="2044" y="2636"/>
                    <a:pt x="2636" y="2044"/>
                    <a:pt x="2636" y="1318"/>
                  </a:cubicBezTo>
                  <a:cubicBezTo>
                    <a:pt x="2636" y="591"/>
                    <a:pt x="2044"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466;p63"/>
            <p:cNvSpPr/>
            <p:nvPr/>
          </p:nvSpPr>
          <p:spPr>
            <a:xfrm>
              <a:off x="2974534" y="1586464"/>
              <a:ext cx="77591" cy="77591"/>
            </a:xfrm>
            <a:custGeom>
              <a:avLst/>
              <a:gdLst/>
              <a:ahLst/>
              <a:cxnLst/>
              <a:rect l="l" t="t" r="r" b="b"/>
              <a:pathLst>
                <a:path w="2636" h="2636" extrusionOk="0">
                  <a:moveTo>
                    <a:pt x="1318" y="694"/>
                  </a:moveTo>
                  <a:cubicBezTo>
                    <a:pt x="1662" y="694"/>
                    <a:pt x="1942" y="974"/>
                    <a:pt x="1942" y="1318"/>
                  </a:cubicBezTo>
                  <a:cubicBezTo>
                    <a:pt x="1942" y="1662"/>
                    <a:pt x="1662" y="1942"/>
                    <a:pt x="1318" y="1942"/>
                  </a:cubicBezTo>
                  <a:cubicBezTo>
                    <a:pt x="975" y="1942"/>
                    <a:pt x="694" y="1662"/>
                    <a:pt x="694" y="1318"/>
                  </a:cubicBezTo>
                  <a:cubicBezTo>
                    <a:pt x="694" y="974"/>
                    <a:pt x="975" y="694"/>
                    <a:pt x="1318" y="694"/>
                  </a:cubicBezTo>
                  <a:close/>
                  <a:moveTo>
                    <a:pt x="1318" y="1"/>
                  </a:moveTo>
                  <a:cubicBezTo>
                    <a:pt x="592" y="1"/>
                    <a:pt x="1" y="591"/>
                    <a:pt x="1" y="1318"/>
                  </a:cubicBezTo>
                  <a:cubicBezTo>
                    <a:pt x="1" y="2044"/>
                    <a:pt x="591" y="2636"/>
                    <a:pt x="1318" y="2636"/>
                  </a:cubicBezTo>
                  <a:cubicBezTo>
                    <a:pt x="2044" y="2636"/>
                    <a:pt x="2636" y="2044"/>
                    <a:pt x="2636" y="1318"/>
                  </a:cubicBezTo>
                  <a:cubicBezTo>
                    <a:pt x="2636" y="591"/>
                    <a:pt x="2044"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67;p63"/>
            <p:cNvSpPr/>
            <p:nvPr/>
          </p:nvSpPr>
          <p:spPr>
            <a:xfrm>
              <a:off x="2974534" y="1698054"/>
              <a:ext cx="77591" cy="77591"/>
            </a:xfrm>
            <a:custGeom>
              <a:avLst/>
              <a:gdLst/>
              <a:ahLst/>
              <a:cxnLst/>
              <a:rect l="l" t="t" r="r" b="b"/>
              <a:pathLst>
                <a:path w="2636" h="2636" extrusionOk="0">
                  <a:moveTo>
                    <a:pt x="1318" y="694"/>
                  </a:moveTo>
                  <a:cubicBezTo>
                    <a:pt x="1662" y="694"/>
                    <a:pt x="1942" y="974"/>
                    <a:pt x="1942" y="1319"/>
                  </a:cubicBezTo>
                  <a:cubicBezTo>
                    <a:pt x="1942" y="1662"/>
                    <a:pt x="1662" y="1943"/>
                    <a:pt x="1318" y="1943"/>
                  </a:cubicBezTo>
                  <a:cubicBezTo>
                    <a:pt x="975" y="1943"/>
                    <a:pt x="694" y="1662"/>
                    <a:pt x="694" y="1319"/>
                  </a:cubicBezTo>
                  <a:cubicBezTo>
                    <a:pt x="694" y="974"/>
                    <a:pt x="975" y="694"/>
                    <a:pt x="1318" y="694"/>
                  </a:cubicBezTo>
                  <a:close/>
                  <a:moveTo>
                    <a:pt x="1318" y="1"/>
                  </a:moveTo>
                  <a:cubicBezTo>
                    <a:pt x="592" y="1"/>
                    <a:pt x="1" y="592"/>
                    <a:pt x="1" y="1319"/>
                  </a:cubicBezTo>
                  <a:cubicBezTo>
                    <a:pt x="1" y="2045"/>
                    <a:pt x="591" y="2636"/>
                    <a:pt x="1318" y="2636"/>
                  </a:cubicBezTo>
                  <a:cubicBezTo>
                    <a:pt x="2044" y="2636"/>
                    <a:pt x="2636" y="2045"/>
                    <a:pt x="2636" y="1319"/>
                  </a:cubicBezTo>
                  <a:cubicBezTo>
                    <a:pt x="2636" y="592"/>
                    <a:pt x="2044"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68;p63"/>
            <p:cNvSpPr/>
            <p:nvPr/>
          </p:nvSpPr>
          <p:spPr>
            <a:xfrm>
              <a:off x="3144877" y="1379826"/>
              <a:ext cx="125540" cy="117975"/>
            </a:xfrm>
            <a:custGeom>
              <a:avLst/>
              <a:gdLst/>
              <a:ahLst/>
              <a:cxnLst/>
              <a:rect l="l" t="t" r="r" b="b"/>
              <a:pathLst>
                <a:path w="4265" h="4008" extrusionOk="0">
                  <a:moveTo>
                    <a:pt x="2819" y="694"/>
                  </a:moveTo>
                  <a:cubicBezTo>
                    <a:pt x="2979" y="694"/>
                    <a:pt x="3139" y="755"/>
                    <a:pt x="3260" y="877"/>
                  </a:cubicBezTo>
                  <a:cubicBezTo>
                    <a:pt x="3504" y="1120"/>
                    <a:pt x="3504" y="1515"/>
                    <a:pt x="3260" y="1759"/>
                  </a:cubicBezTo>
                  <a:lnTo>
                    <a:pt x="2820" y="2200"/>
                  </a:lnTo>
                  <a:lnTo>
                    <a:pt x="1936" y="1317"/>
                  </a:lnTo>
                  <a:lnTo>
                    <a:pt x="2378" y="877"/>
                  </a:lnTo>
                  <a:cubicBezTo>
                    <a:pt x="2499" y="755"/>
                    <a:pt x="2659" y="694"/>
                    <a:pt x="2819" y="694"/>
                  </a:cubicBezTo>
                  <a:close/>
                  <a:moveTo>
                    <a:pt x="1446" y="1808"/>
                  </a:moveTo>
                  <a:lnTo>
                    <a:pt x="2329" y="2691"/>
                  </a:lnTo>
                  <a:lnTo>
                    <a:pt x="1887" y="3132"/>
                  </a:lnTo>
                  <a:cubicBezTo>
                    <a:pt x="1766" y="3254"/>
                    <a:pt x="1606" y="3315"/>
                    <a:pt x="1446" y="3315"/>
                  </a:cubicBezTo>
                  <a:cubicBezTo>
                    <a:pt x="1286" y="3315"/>
                    <a:pt x="1127" y="3254"/>
                    <a:pt x="1005" y="3132"/>
                  </a:cubicBezTo>
                  <a:cubicBezTo>
                    <a:pt x="762" y="2889"/>
                    <a:pt x="762" y="2493"/>
                    <a:pt x="1005" y="2249"/>
                  </a:cubicBezTo>
                  <a:lnTo>
                    <a:pt x="1446" y="1808"/>
                  </a:lnTo>
                  <a:close/>
                  <a:moveTo>
                    <a:pt x="2819" y="1"/>
                  </a:moveTo>
                  <a:cubicBezTo>
                    <a:pt x="2482" y="1"/>
                    <a:pt x="2144" y="129"/>
                    <a:pt x="1887" y="386"/>
                  </a:cubicBezTo>
                  <a:lnTo>
                    <a:pt x="515" y="1759"/>
                  </a:lnTo>
                  <a:cubicBezTo>
                    <a:pt x="0" y="2273"/>
                    <a:pt x="0" y="3109"/>
                    <a:pt x="515" y="3622"/>
                  </a:cubicBezTo>
                  <a:cubicBezTo>
                    <a:pt x="771" y="3880"/>
                    <a:pt x="1109" y="4008"/>
                    <a:pt x="1446" y="4008"/>
                  </a:cubicBezTo>
                  <a:cubicBezTo>
                    <a:pt x="1783" y="4008"/>
                    <a:pt x="2121" y="3880"/>
                    <a:pt x="2378" y="3622"/>
                  </a:cubicBezTo>
                  <a:lnTo>
                    <a:pt x="3751" y="2249"/>
                  </a:lnTo>
                  <a:cubicBezTo>
                    <a:pt x="4265" y="1736"/>
                    <a:pt x="4265" y="899"/>
                    <a:pt x="3751" y="386"/>
                  </a:cubicBezTo>
                  <a:cubicBezTo>
                    <a:pt x="3494" y="129"/>
                    <a:pt x="3156" y="1"/>
                    <a:pt x="2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69;p63"/>
            <p:cNvSpPr/>
            <p:nvPr/>
          </p:nvSpPr>
          <p:spPr>
            <a:xfrm>
              <a:off x="2776521" y="1308150"/>
              <a:ext cx="423893" cy="522589"/>
            </a:xfrm>
            <a:custGeom>
              <a:avLst/>
              <a:gdLst/>
              <a:ahLst/>
              <a:cxnLst/>
              <a:rect l="l" t="t" r="r" b="b"/>
              <a:pathLst>
                <a:path w="14401" h="17754" extrusionOk="0">
                  <a:moveTo>
                    <a:pt x="12955" y="12567"/>
                  </a:moveTo>
                  <a:cubicBezTo>
                    <a:pt x="13115" y="12567"/>
                    <a:pt x="13275" y="12629"/>
                    <a:pt x="13397" y="12750"/>
                  </a:cubicBezTo>
                  <a:cubicBezTo>
                    <a:pt x="13639" y="12994"/>
                    <a:pt x="13639" y="13389"/>
                    <a:pt x="13397" y="13633"/>
                  </a:cubicBezTo>
                  <a:lnTo>
                    <a:pt x="12955" y="14074"/>
                  </a:lnTo>
                  <a:lnTo>
                    <a:pt x="12073" y="13191"/>
                  </a:lnTo>
                  <a:lnTo>
                    <a:pt x="12514" y="12750"/>
                  </a:lnTo>
                  <a:cubicBezTo>
                    <a:pt x="12635" y="12629"/>
                    <a:pt x="12795" y="12567"/>
                    <a:pt x="12955" y="12567"/>
                  </a:cubicBezTo>
                  <a:close/>
                  <a:moveTo>
                    <a:pt x="11582" y="13681"/>
                  </a:moveTo>
                  <a:lnTo>
                    <a:pt x="12465" y="14565"/>
                  </a:lnTo>
                  <a:lnTo>
                    <a:pt x="12023" y="15005"/>
                  </a:lnTo>
                  <a:cubicBezTo>
                    <a:pt x="11905" y="15123"/>
                    <a:pt x="11749" y="15189"/>
                    <a:pt x="11582" y="15189"/>
                  </a:cubicBezTo>
                  <a:cubicBezTo>
                    <a:pt x="11416" y="15189"/>
                    <a:pt x="11259" y="15123"/>
                    <a:pt x="11141" y="15005"/>
                  </a:cubicBezTo>
                  <a:cubicBezTo>
                    <a:pt x="11023" y="14887"/>
                    <a:pt x="10957" y="14731"/>
                    <a:pt x="10957" y="14565"/>
                  </a:cubicBezTo>
                  <a:cubicBezTo>
                    <a:pt x="10957" y="14398"/>
                    <a:pt x="11023" y="14241"/>
                    <a:pt x="11141" y="14123"/>
                  </a:cubicBezTo>
                  <a:lnTo>
                    <a:pt x="11582" y="13681"/>
                  </a:lnTo>
                  <a:close/>
                  <a:moveTo>
                    <a:pt x="1753" y="1"/>
                  </a:moveTo>
                  <a:cubicBezTo>
                    <a:pt x="787" y="1"/>
                    <a:pt x="1" y="788"/>
                    <a:pt x="1" y="1754"/>
                  </a:cubicBezTo>
                  <a:lnTo>
                    <a:pt x="1" y="16001"/>
                  </a:lnTo>
                  <a:cubicBezTo>
                    <a:pt x="1" y="16968"/>
                    <a:pt x="787" y="17754"/>
                    <a:pt x="1753" y="17754"/>
                  </a:cubicBezTo>
                  <a:lnTo>
                    <a:pt x="9205" y="17754"/>
                  </a:lnTo>
                  <a:cubicBezTo>
                    <a:pt x="10171" y="17754"/>
                    <a:pt x="10957" y="16968"/>
                    <a:pt x="10957" y="16001"/>
                  </a:cubicBezTo>
                  <a:lnTo>
                    <a:pt x="10957" y="15726"/>
                  </a:lnTo>
                  <a:cubicBezTo>
                    <a:pt x="11147" y="15827"/>
                    <a:pt x="11360" y="15882"/>
                    <a:pt x="11582" y="15882"/>
                  </a:cubicBezTo>
                  <a:cubicBezTo>
                    <a:pt x="11934" y="15882"/>
                    <a:pt x="12265" y="15745"/>
                    <a:pt x="12514" y="15496"/>
                  </a:cubicBezTo>
                  <a:lnTo>
                    <a:pt x="13886" y="14123"/>
                  </a:lnTo>
                  <a:cubicBezTo>
                    <a:pt x="14401" y="13609"/>
                    <a:pt x="14401" y="12773"/>
                    <a:pt x="13886" y="12260"/>
                  </a:cubicBezTo>
                  <a:cubicBezTo>
                    <a:pt x="13630" y="12002"/>
                    <a:pt x="13292" y="11874"/>
                    <a:pt x="12955" y="11874"/>
                  </a:cubicBezTo>
                  <a:cubicBezTo>
                    <a:pt x="12617" y="11874"/>
                    <a:pt x="12280" y="12002"/>
                    <a:pt x="12023" y="12260"/>
                  </a:cubicBezTo>
                  <a:lnTo>
                    <a:pt x="10957" y="13325"/>
                  </a:lnTo>
                  <a:lnTo>
                    <a:pt x="10957" y="10438"/>
                  </a:lnTo>
                  <a:cubicBezTo>
                    <a:pt x="10957" y="10247"/>
                    <a:pt x="10803" y="10091"/>
                    <a:pt x="10611" y="10091"/>
                  </a:cubicBezTo>
                  <a:cubicBezTo>
                    <a:pt x="10419" y="10091"/>
                    <a:pt x="10265" y="10246"/>
                    <a:pt x="10265" y="10438"/>
                  </a:cubicBezTo>
                  <a:lnTo>
                    <a:pt x="10265" y="16001"/>
                  </a:lnTo>
                  <a:cubicBezTo>
                    <a:pt x="10265" y="16586"/>
                    <a:pt x="9789" y="17061"/>
                    <a:pt x="9205" y="17061"/>
                  </a:cubicBezTo>
                  <a:lnTo>
                    <a:pt x="1753" y="17061"/>
                  </a:lnTo>
                  <a:cubicBezTo>
                    <a:pt x="1169" y="17061"/>
                    <a:pt x="694" y="16586"/>
                    <a:pt x="694" y="16001"/>
                  </a:cubicBezTo>
                  <a:lnTo>
                    <a:pt x="694" y="1754"/>
                  </a:lnTo>
                  <a:cubicBezTo>
                    <a:pt x="694" y="1170"/>
                    <a:pt x="1169" y="694"/>
                    <a:pt x="1753" y="694"/>
                  </a:cubicBezTo>
                  <a:lnTo>
                    <a:pt x="9205" y="694"/>
                  </a:lnTo>
                  <a:cubicBezTo>
                    <a:pt x="9789" y="694"/>
                    <a:pt x="10265" y="1170"/>
                    <a:pt x="10265" y="1754"/>
                  </a:cubicBezTo>
                  <a:lnTo>
                    <a:pt x="10265" y="7317"/>
                  </a:lnTo>
                  <a:cubicBezTo>
                    <a:pt x="10265" y="7509"/>
                    <a:pt x="10419" y="7664"/>
                    <a:pt x="10611" y="7664"/>
                  </a:cubicBezTo>
                  <a:cubicBezTo>
                    <a:pt x="10803" y="7664"/>
                    <a:pt x="10957" y="7509"/>
                    <a:pt x="10957" y="7317"/>
                  </a:cubicBezTo>
                  <a:lnTo>
                    <a:pt x="10957" y="1754"/>
                  </a:lnTo>
                  <a:cubicBezTo>
                    <a:pt x="10957" y="788"/>
                    <a:pt x="10171" y="1"/>
                    <a:pt x="9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70;p63"/>
            <p:cNvSpPr/>
            <p:nvPr/>
          </p:nvSpPr>
          <p:spPr>
            <a:xfrm>
              <a:off x="3177345" y="1538837"/>
              <a:ext cx="125570" cy="117975"/>
            </a:xfrm>
            <a:custGeom>
              <a:avLst/>
              <a:gdLst/>
              <a:ahLst/>
              <a:cxnLst/>
              <a:rect l="l" t="t" r="r" b="b"/>
              <a:pathLst>
                <a:path w="4266" h="4008" extrusionOk="0">
                  <a:moveTo>
                    <a:pt x="1446" y="694"/>
                  </a:moveTo>
                  <a:cubicBezTo>
                    <a:pt x="1606" y="694"/>
                    <a:pt x="1766" y="755"/>
                    <a:pt x="1888" y="877"/>
                  </a:cubicBezTo>
                  <a:lnTo>
                    <a:pt x="2328" y="1317"/>
                  </a:lnTo>
                  <a:lnTo>
                    <a:pt x="1446" y="2201"/>
                  </a:lnTo>
                  <a:lnTo>
                    <a:pt x="1005" y="1759"/>
                  </a:lnTo>
                  <a:cubicBezTo>
                    <a:pt x="761" y="1515"/>
                    <a:pt x="761" y="1120"/>
                    <a:pt x="1005" y="877"/>
                  </a:cubicBezTo>
                  <a:cubicBezTo>
                    <a:pt x="1127" y="755"/>
                    <a:pt x="1286" y="694"/>
                    <a:pt x="1446" y="694"/>
                  </a:cubicBezTo>
                  <a:close/>
                  <a:moveTo>
                    <a:pt x="2819" y="1808"/>
                  </a:moveTo>
                  <a:lnTo>
                    <a:pt x="3261" y="2249"/>
                  </a:lnTo>
                  <a:cubicBezTo>
                    <a:pt x="3504" y="2493"/>
                    <a:pt x="3504" y="2889"/>
                    <a:pt x="3261" y="3132"/>
                  </a:cubicBezTo>
                  <a:cubicBezTo>
                    <a:pt x="3139" y="3254"/>
                    <a:pt x="2979" y="3315"/>
                    <a:pt x="2819" y="3315"/>
                  </a:cubicBezTo>
                  <a:cubicBezTo>
                    <a:pt x="2660" y="3315"/>
                    <a:pt x="2500" y="3254"/>
                    <a:pt x="2379" y="3132"/>
                  </a:cubicBezTo>
                  <a:lnTo>
                    <a:pt x="1937" y="2691"/>
                  </a:lnTo>
                  <a:lnTo>
                    <a:pt x="2819" y="1808"/>
                  </a:lnTo>
                  <a:close/>
                  <a:moveTo>
                    <a:pt x="1447" y="1"/>
                  </a:moveTo>
                  <a:cubicBezTo>
                    <a:pt x="1109" y="1"/>
                    <a:pt x="772" y="129"/>
                    <a:pt x="514" y="386"/>
                  </a:cubicBezTo>
                  <a:cubicBezTo>
                    <a:pt x="1" y="899"/>
                    <a:pt x="1" y="1736"/>
                    <a:pt x="514" y="2249"/>
                  </a:cubicBezTo>
                  <a:lnTo>
                    <a:pt x="1888" y="3622"/>
                  </a:lnTo>
                  <a:cubicBezTo>
                    <a:pt x="2145" y="3880"/>
                    <a:pt x="2482" y="4008"/>
                    <a:pt x="2819" y="4008"/>
                  </a:cubicBezTo>
                  <a:cubicBezTo>
                    <a:pt x="3156" y="4008"/>
                    <a:pt x="3495" y="3880"/>
                    <a:pt x="3751" y="3622"/>
                  </a:cubicBezTo>
                  <a:cubicBezTo>
                    <a:pt x="4265" y="3109"/>
                    <a:pt x="4265" y="2273"/>
                    <a:pt x="3751" y="1759"/>
                  </a:cubicBezTo>
                  <a:lnTo>
                    <a:pt x="2379" y="386"/>
                  </a:lnTo>
                  <a:cubicBezTo>
                    <a:pt x="2121" y="129"/>
                    <a:pt x="1784" y="1"/>
                    <a:pt x="1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71;p63"/>
            <p:cNvSpPr/>
            <p:nvPr/>
          </p:nvSpPr>
          <p:spPr>
            <a:xfrm>
              <a:off x="3078647" y="1559236"/>
              <a:ext cx="20457" cy="20457"/>
            </a:xfrm>
            <a:custGeom>
              <a:avLst/>
              <a:gdLst/>
              <a:ahLst/>
              <a:cxnLst/>
              <a:rect l="l" t="t" r="r" b="b"/>
              <a:pathLst>
                <a:path w="695" h="695" extrusionOk="0">
                  <a:moveTo>
                    <a:pt x="347" y="0"/>
                  </a:moveTo>
                  <a:cubicBezTo>
                    <a:pt x="155" y="0"/>
                    <a:pt x="1" y="156"/>
                    <a:pt x="1" y="348"/>
                  </a:cubicBezTo>
                  <a:cubicBezTo>
                    <a:pt x="1" y="539"/>
                    <a:pt x="155" y="694"/>
                    <a:pt x="347" y="694"/>
                  </a:cubicBezTo>
                  <a:cubicBezTo>
                    <a:pt x="539" y="694"/>
                    <a:pt x="694" y="539"/>
                    <a:pt x="694" y="348"/>
                  </a:cubicBezTo>
                  <a:cubicBezTo>
                    <a:pt x="694" y="156"/>
                    <a:pt x="539"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3918;p63"/>
          <p:cNvGrpSpPr/>
          <p:nvPr/>
        </p:nvGrpSpPr>
        <p:grpSpPr>
          <a:xfrm>
            <a:off x="3632309" y="2709850"/>
            <a:ext cx="471846" cy="471846"/>
            <a:chOff x="3389369" y="4085900"/>
            <a:chExt cx="522589" cy="522589"/>
          </a:xfrm>
        </p:grpSpPr>
        <p:sp>
          <p:nvSpPr>
            <p:cNvPr id="138" name="Google Shape;3919;p63"/>
            <p:cNvSpPr/>
            <p:nvPr/>
          </p:nvSpPr>
          <p:spPr>
            <a:xfrm>
              <a:off x="3454686" y="4096085"/>
              <a:ext cx="391986" cy="44947"/>
            </a:xfrm>
            <a:custGeom>
              <a:avLst/>
              <a:gdLst/>
              <a:ahLst/>
              <a:cxnLst/>
              <a:rect l="l" t="t" r="r" b="b"/>
              <a:pathLst>
                <a:path w="13317" h="1527" extrusionOk="0">
                  <a:moveTo>
                    <a:pt x="0" y="1"/>
                  </a:moveTo>
                  <a:lnTo>
                    <a:pt x="0" y="1527"/>
                  </a:lnTo>
                  <a:lnTo>
                    <a:pt x="13316" y="1527"/>
                  </a:lnTo>
                  <a:lnTo>
                    <a:pt x="133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920;p63"/>
            <p:cNvSpPr/>
            <p:nvPr/>
          </p:nvSpPr>
          <p:spPr>
            <a:xfrm>
              <a:off x="3481237" y="4141004"/>
              <a:ext cx="338885" cy="457273"/>
            </a:xfrm>
            <a:custGeom>
              <a:avLst/>
              <a:gdLst/>
              <a:ahLst/>
              <a:cxnLst/>
              <a:rect l="l" t="t" r="r" b="b"/>
              <a:pathLst>
                <a:path w="11513" h="15535" extrusionOk="0">
                  <a:moveTo>
                    <a:pt x="0" y="1"/>
                  </a:moveTo>
                  <a:lnTo>
                    <a:pt x="0" y="15534"/>
                  </a:lnTo>
                  <a:lnTo>
                    <a:pt x="11512" y="15534"/>
                  </a:lnTo>
                  <a:lnTo>
                    <a:pt x="115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921;p63"/>
            <p:cNvSpPr/>
            <p:nvPr/>
          </p:nvSpPr>
          <p:spPr>
            <a:xfrm>
              <a:off x="3572634" y="4451284"/>
              <a:ext cx="156212" cy="146998"/>
            </a:xfrm>
            <a:custGeom>
              <a:avLst/>
              <a:gdLst/>
              <a:ahLst/>
              <a:cxnLst/>
              <a:rect l="l" t="t" r="r" b="b"/>
              <a:pathLst>
                <a:path w="5307" h="4994" extrusionOk="0">
                  <a:moveTo>
                    <a:pt x="0" y="0"/>
                  </a:moveTo>
                  <a:lnTo>
                    <a:pt x="0" y="4993"/>
                  </a:lnTo>
                  <a:lnTo>
                    <a:pt x="5306" y="4993"/>
                  </a:lnTo>
                  <a:lnTo>
                    <a:pt x="53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922;p63"/>
            <p:cNvSpPr/>
            <p:nvPr/>
          </p:nvSpPr>
          <p:spPr>
            <a:xfrm>
              <a:off x="3589913" y="4216035"/>
              <a:ext cx="121831" cy="121802"/>
            </a:xfrm>
            <a:custGeom>
              <a:avLst/>
              <a:gdLst/>
              <a:ahLst/>
              <a:cxnLst/>
              <a:rect l="l" t="t" r="r" b="b"/>
              <a:pathLst>
                <a:path w="4139" h="4138" extrusionOk="0">
                  <a:moveTo>
                    <a:pt x="1570" y="0"/>
                  </a:moveTo>
                  <a:cubicBezTo>
                    <a:pt x="1346" y="0"/>
                    <a:pt x="1166" y="181"/>
                    <a:pt x="1166" y="404"/>
                  </a:cubicBezTo>
                  <a:lnTo>
                    <a:pt x="1166" y="1166"/>
                  </a:lnTo>
                  <a:lnTo>
                    <a:pt x="405" y="1166"/>
                  </a:lnTo>
                  <a:cubicBezTo>
                    <a:pt x="182" y="1166"/>
                    <a:pt x="1" y="1346"/>
                    <a:pt x="1" y="1568"/>
                  </a:cubicBezTo>
                  <a:lnTo>
                    <a:pt x="1" y="2570"/>
                  </a:lnTo>
                  <a:cubicBezTo>
                    <a:pt x="1" y="2792"/>
                    <a:pt x="182" y="2972"/>
                    <a:pt x="405" y="2972"/>
                  </a:cubicBezTo>
                  <a:lnTo>
                    <a:pt x="1166" y="2972"/>
                  </a:lnTo>
                  <a:lnTo>
                    <a:pt x="1166" y="3735"/>
                  </a:lnTo>
                  <a:cubicBezTo>
                    <a:pt x="1166" y="3957"/>
                    <a:pt x="1346" y="4138"/>
                    <a:pt x="1570" y="4138"/>
                  </a:cubicBezTo>
                  <a:lnTo>
                    <a:pt x="2570" y="4138"/>
                  </a:lnTo>
                  <a:cubicBezTo>
                    <a:pt x="2792" y="4138"/>
                    <a:pt x="2974" y="3957"/>
                    <a:pt x="2974" y="3735"/>
                  </a:cubicBezTo>
                  <a:lnTo>
                    <a:pt x="2974" y="2972"/>
                  </a:lnTo>
                  <a:lnTo>
                    <a:pt x="3735" y="2972"/>
                  </a:lnTo>
                  <a:cubicBezTo>
                    <a:pt x="3958" y="2972"/>
                    <a:pt x="4138" y="2792"/>
                    <a:pt x="4138" y="2570"/>
                  </a:cubicBezTo>
                  <a:lnTo>
                    <a:pt x="4138" y="1568"/>
                  </a:lnTo>
                  <a:cubicBezTo>
                    <a:pt x="4138" y="1346"/>
                    <a:pt x="3958" y="1166"/>
                    <a:pt x="3735" y="1166"/>
                  </a:cubicBezTo>
                  <a:lnTo>
                    <a:pt x="2974" y="1166"/>
                  </a:lnTo>
                  <a:lnTo>
                    <a:pt x="2974" y="404"/>
                  </a:lnTo>
                  <a:cubicBezTo>
                    <a:pt x="2974" y="181"/>
                    <a:pt x="2792" y="0"/>
                    <a:pt x="2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923;p63"/>
            <p:cNvSpPr/>
            <p:nvPr/>
          </p:nvSpPr>
          <p:spPr>
            <a:xfrm>
              <a:off x="3556828" y="4410457"/>
              <a:ext cx="187825" cy="40856"/>
            </a:xfrm>
            <a:custGeom>
              <a:avLst/>
              <a:gdLst/>
              <a:ahLst/>
              <a:cxnLst/>
              <a:rect l="l" t="t" r="r" b="b"/>
              <a:pathLst>
                <a:path w="6381" h="1388" extrusionOk="0">
                  <a:moveTo>
                    <a:pt x="0" y="1"/>
                  </a:moveTo>
                  <a:lnTo>
                    <a:pt x="0" y="1387"/>
                  </a:lnTo>
                  <a:lnTo>
                    <a:pt x="6380" y="1387"/>
                  </a:lnTo>
                  <a:lnTo>
                    <a:pt x="63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924;p63"/>
            <p:cNvSpPr/>
            <p:nvPr/>
          </p:nvSpPr>
          <p:spPr>
            <a:xfrm>
              <a:off x="3579728" y="4205821"/>
              <a:ext cx="142230" cy="142230"/>
            </a:xfrm>
            <a:custGeom>
              <a:avLst/>
              <a:gdLst/>
              <a:ahLst/>
              <a:cxnLst/>
              <a:rect l="l" t="t" r="r" b="b"/>
              <a:pathLst>
                <a:path w="4832" h="4832" extrusionOk="0">
                  <a:moveTo>
                    <a:pt x="2916" y="694"/>
                  </a:moveTo>
                  <a:cubicBezTo>
                    <a:pt x="2948" y="694"/>
                    <a:pt x="2972" y="719"/>
                    <a:pt x="2972" y="751"/>
                  </a:cubicBezTo>
                  <a:lnTo>
                    <a:pt x="2972" y="1513"/>
                  </a:lnTo>
                  <a:cubicBezTo>
                    <a:pt x="2972" y="1704"/>
                    <a:pt x="3128" y="1859"/>
                    <a:pt x="3320" y="1859"/>
                  </a:cubicBezTo>
                  <a:lnTo>
                    <a:pt x="4081" y="1859"/>
                  </a:lnTo>
                  <a:cubicBezTo>
                    <a:pt x="4112" y="1859"/>
                    <a:pt x="4138" y="1885"/>
                    <a:pt x="4138" y="1915"/>
                  </a:cubicBezTo>
                  <a:lnTo>
                    <a:pt x="4138" y="2917"/>
                  </a:lnTo>
                  <a:cubicBezTo>
                    <a:pt x="4138" y="2947"/>
                    <a:pt x="4112" y="2973"/>
                    <a:pt x="4081" y="2973"/>
                  </a:cubicBezTo>
                  <a:lnTo>
                    <a:pt x="3320" y="2973"/>
                  </a:lnTo>
                  <a:cubicBezTo>
                    <a:pt x="3128" y="2973"/>
                    <a:pt x="2972" y="3129"/>
                    <a:pt x="2972" y="3319"/>
                  </a:cubicBezTo>
                  <a:lnTo>
                    <a:pt x="2972" y="4082"/>
                  </a:lnTo>
                  <a:cubicBezTo>
                    <a:pt x="2972" y="4113"/>
                    <a:pt x="2948" y="4138"/>
                    <a:pt x="2916" y="4138"/>
                  </a:cubicBezTo>
                  <a:lnTo>
                    <a:pt x="1916" y="4138"/>
                  </a:lnTo>
                  <a:cubicBezTo>
                    <a:pt x="1884" y="4138"/>
                    <a:pt x="1859" y="4113"/>
                    <a:pt x="1859" y="4082"/>
                  </a:cubicBezTo>
                  <a:lnTo>
                    <a:pt x="1859" y="3319"/>
                  </a:lnTo>
                  <a:cubicBezTo>
                    <a:pt x="1859" y="3128"/>
                    <a:pt x="1704" y="2973"/>
                    <a:pt x="1512" y="2973"/>
                  </a:cubicBezTo>
                  <a:lnTo>
                    <a:pt x="751" y="2973"/>
                  </a:lnTo>
                  <a:cubicBezTo>
                    <a:pt x="720" y="2973"/>
                    <a:pt x="694" y="2947"/>
                    <a:pt x="694" y="2917"/>
                  </a:cubicBezTo>
                  <a:lnTo>
                    <a:pt x="694" y="1915"/>
                  </a:lnTo>
                  <a:cubicBezTo>
                    <a:pt x="694" y="1885"/>
                    <a:pt x="720" y="1859"/>
                    <a:pt x="751" y="1859"/>
                  </a:cubicBezTo>
                  <a:lnTo>
                    <a:pt x="1512" y="1859"/>
                  </a:lnTo>
                  <a:cubicBezTo>
                    <a:pt x="1704" y="1859"/>
                    <a:pt x="1859" y="1704"/>
                    <a:pt x="1859" y="1513"/>
                  </a:cubicBezTo>
                  <a:lnTo>
                    <a:pt x="1859" y="751"/>
                  </a:lnTo>
                  <a:cubicBezTo>
                    <a:pt x="1859" y="719"/>
                    <a:pt x="1884" y="694"/>
                    <a:pt x="1916" y="694"/>
                  </a:cubicBezTo>
                  <a:close/>
                  <a:moveTo>
                    <a:pt x="1916" y="1"/>
                  </a:moveTo>
                  <a:cubicBezTo>
                    <a:pt x="1502" y="1"/>
                    <a:pt x="1166" y="337"/>
                    <a:pt x="1166" y="751"/>
                  </a:cubicBezTo>
                  <a:lnTo>
                    <a:pt x="1166" y="1165"/>
                  </a:lnTo>
                  <a:lnTo>
                    <a:pt x="751" y="1165"/>
                  </a:lnTo>
                  <a:cubicBezTo>
                    <a:pt x="336" y="1165"/>
                    <a:pt x="0" y="1502"/>
                    <a:pt x="0" y="1915"/>
                  </a:cubicBezTo>
                  <a:lnTo>
                    <a:pt x="0" y="2917"/>
                  </a:lnTo>
                  <a:cubicBezTo>
                    <a:pt x="0" y="3330"/>
                    <a:pt x="336" y="3667"/>
                    <a:pt x="751" y="3667"/>
                  </a:cubicBezTo>
                  <a:lnTo>
                    <a:pt x="1166" y="3667"/>
                  </a:lnTo>
                  <a:lnTo>
                    <a:pt x="1166" y="4081"/>
                  </a:lnTo>
                  <a:cubicBezTo>
                    <a:pt x="1166" y="4495"/>
                    <a:pt x="1502" y="4831"/>
                    <a:pt x="1916" y="4831"/>
                  </a:cubicBezTo>
                  <a:lnTo>
                    <a:pt x="2916" y="4831"/>
                  </a:lnTo>
                  <a:cubicBezTo>
                    <a:pt x="3329" y="4831"/>
                    <a:pt x="3666" y="4495"/>
                    <a:pt x="3666" y="4081"/>
                  </a:cubicBezTo>
                  <a:lnTo>
                    <a:pt x="3666" y="3667"/>
                  </a:lnTo>
                  <a:lnTo>
                    <a:pt x="4081" y="3667"/>
                  </a:lnTo>
                  <a:cubicBezTo>
                    <a:pt x="4494" y="3667"/>
                    <a:pt x="4831" y="3330"/>
                    <a:pt x="4831" y="2917"/>
                  </a:cubicBezTo>
                  <a:lnTo>
                    <a:pt x="4831" y="1915"/>
                  </a:lnTo>
                  <a:cubicBezTo>
                    <a:pt x="4831" y="1502"/>
                    <a:pt x="4494" y="1165"/>
                    <a:pt x="4081" y="1165"/>
                  </a:cubicBezTo>
                  <a:lnTo>
                    <a:pt x="3666" y="1165"/>
                  </a:lnTo>
                  <a:lnTo>
                    <a:pt x="3666" y="751"/>
                  </a:lnTo>
                  <a:cubicBezTo>
                    <a:pt x="3666" y="337"/>
                    <a:pt x="3329" y="1"/>
                    <a:pt x="2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925;p63"/>
            <p:cNvSpPr/>
            <p:nvPr/>
          </p:nvSpPr>
          <p:spPr>
            <a:xfrm>
              <a:off x="3389369" y="4085900"/>
              <a:ext cx="522589" cy="522589"/>
            </a:xfrm>
            <a:custGeom>
              <a:avLst/>
              <a:gdLst/>
              <a:ahLst/>
              <a:cxnLst/>
              <a:rect l="l" t="t" r="r" b="b"/>
              <a:pathLst>
                <a:path w="17754" h="17754" extrusionOk="0">
                  <a:moveTo>
                    <a:pt x="11723" y="11373"/>
                  </a:moveTo>
                  <a:lnTo>
                    <a:pt x="11723" y="12067"/>
                  </a:lnTo>
                  <a:lnTo>
                    <a:pt x="6036" y="12067"/>
                  </a:lnTo>
                  <a:lnTo>
                    <a:pt x="6036" y="11373"/>
                  </a:lnTo>
                  <a:close/>
                  <a:moveTo>
                    <a:pt x="8532" y="12761"/>
                  </a:moveTo>
                  <a:lnTo>
                    <a:pt x="8532" y="17060"/>
                  </a:lnTo>
                  <a:lnTo>
                    <a:pt x="6574" y="17060"/>
                  </a:lnTo>
                  <a:lnTo>
                    <a:pt x="6574" y="12761"/>
                  </a:lnTo>
                  <a:close/>
                  <a:moveTo>
                    <a:pt x="11186" y="12761"/>
                  </a:moveTo>
                  <a:lnTo>
                    <a:pt x="11186" y="17060"/>
                  </a:lnTo>
                  <a:lnTo>
                    <a:pt x="9226" y="17060"/>
                  </a:lnTo>
                  <a:lnTo>
                    <a:pt x="9226" y="12761"/>
                  </a:lnTo>
                  <a:close/>
                  <a:moveTo>
                    <a:pt x="15188" y="693"/>
                  </a:moveTo>
                  <a:lnTo>
                    <a:pt x="15188" y="1525"/>
                  </a:lnTo>
                  <a:lnTo>
                    <a:pt x="10426" y="1525"/>
                  </a:lnTo>
                  <a:cubicBezTo>
                    <a:pt x="10236" y="1525"/>
                    <a:pt x="10080" y="1681"/>
                    <a:pt x="10080" y="1873"/>
                  </a:cubicBezTo>
                  <a:cubicBezTo>
                    <a:pt x="10080" y="2063"/>
                    <a:pt x="10235" y="2219"/>
                    <a:pt x="10426" y="2219"/>
                  </a:cubicBezTo>
                  <a:lnTo>
                    <a:pt x="14287" y="2219"/>
                  </a:lnTo>
                  <a:lnTo>
                    <a:pt x="14287" y="17060"/>
                  </a:lnTo>
                  <a:lnTo>
                    <a:pt x="11879" y="17060"/>
                  </a:lnTo>
                  <a:lnTo>
                    <a:pt x="11879" y="12761"/>
                  </a:lnTo>
                  <a:lnTo>
                    <a:pt x="12070" y="12761"/>
                  </a:lnTo>
                  <a:cubicBezTo>
                    <a:pt x="12261" y="12761"/>
                    <a:pt x="12417" y="12605"/>
                    <a:pt x="12417" y="12413"/>
                  </a:cubicBezTo>
                  <a:lnTo>
                    <a:pt x="12417" y="11027"/>
                  </a:lnTo>
                  <a:cubicBezTo>
                    <a:pt x="12417" y="10835"/>
                    <a:pt x="12261" y="10680"/>
                    <a:pt x="12070" y="10680"/>
                  </a:cubicBezTo>
                  <a:lnTo>
                    <a:pt x="5689" y="10680"/>
                  </a:lnTo>
                  <a:cubicBezTo>
                    <a:pt x="5498" y="10680"/>
                    <a:pt x="5343" y="10835"/>
                    <a:pt x="5343" y="11027"/>
                  </a:cubicBezTo>
                  <a:lnTo>
                    <a:pt x="5343" y="12413"/>
                  </a:lnTo>
                  <a:cubicBezTo>
                    <a:pt x="5343" y="12605"/>
                    <a:pt x="5498" y="12761"/>
                    <a:pt x="5689" y="12761"/>
                  </a:cubicBezTo>
                  <a:lnTo>
                    <a:pt x="5880" y="12761"/>
                  </a:lnTo>
                  <a:lnTo>
                    <a:pt x="5880" y="17060"/>
                  </a:lnTo>
                  <a:lnTo>
                    <a:pt x="3469" y="17060"/>
                  </a:lnTo>
                  <a:lnTo>
                    <a:pt x="3469" y="2219"/>
                  </a:lnTo>
                  <a:lnTo>
                    <a:pt x="7306" y="2219"/>
                  </a:lnTo>
                  <a:cubicBezTo>
                    <a:pt x="7497" y="2219"/>
                    <a:pt x="7652" y="2064"/>
                    <a:pt x="7652" y="1873"/>
                  </a:cubicBezTo>
                  <a:cubicBezTo>
                    <a:pt x="7652" y="1681"/>
                    <a:pt x="7497" y="1525"/>
                    <a:pt x="7306" y="1525"/>
                  </a:cubicBezTo>
                  <a:lnTo>
                    <a:pt x="2567" y="1525"/>
                  </a:lnTo>
                  <a:lnTo>
                    <a:pt x="2567" y="693"/>
                  </a:lnTo>
                  <a:close/>
                  <a:moveTo>
                    <a:pt x="2219" y="0"/>
                  </a:moveTo>
                  <a:cubicBezTo>
                    <a:pt x="2029" y="0"/>
                    <a:pt x="1873" y="155"/>
                    <a:pt x="1873" y="347"/>
                  </a:cubicBezTo>
                  <a:lnTo>
                    <a:pt x="1873" y="1873"/>
                  </a:lnTo>
                  <a:cubicBezTo>
                    <a:pt x="1873" y="2063"/>
                    <a:pt x="2029" y="2219"/>
                    <a:pt x="2219" y="2219"/>
                  </a:cubicBezTo>
                  <a:lnTo>
                    <a:pt x="2775" y="2219"/>
                  </a:lnTo>
                  <a:lnTo>
                    <a:pt x="2775" y="17060"/>
                  </a:lnTo>
                  <a:lnTo>
                    <a:pt x="347" y="17060"/>
                  </a:lnTo>
                  <a:cubicBezTo>
                    <a:pt x="156" y="17060"/>
                    <a:pt x="1" y="17216"/>
                    <a:pt x="1" y="17406"/>
                  </a:cubicBezTo>
                  <a:cubicBezTo>
                    <a:pt x="1" y="17598"/>
                    <a:pt x="156" y="17754"/>
                    <a:pt x="347" y="17754"/>
                  </a:cubicBezTo>
                  <a:lnTo>
                    <a:pt x="17408" y="17754"/>
                  </a:lnTo>
                  <a:cubicBezTo>
                    <a:pt x="17599" y="17754"/>
                    <a:pt x="17754" y="17598"/>
                    <a:pt x="17754" y="17406"/>
                  </a:cubicBezTo>
                  <a:cubicBezTo>
                    <a:pt x="17754" y="17216"/>
                    <a:pt x="17599" y="17060"/>
                    <a:pt x="17408" y="17060"/>
                  </a:cubicBezTo>
                  <a:lnTo>
                    <a:pt x="14980" y="17060"/>
                  </a:lnTo>
                  <a:lnTo>
                    <a:pt x="14980" y="2219"/>
                  </a:lnTo>
                  <a:lnTo>
                    <a:pt x="15535" y="2219"/>
                  </a:lnTo>
                  <a:cubicBezTo>
                    <a:pt x="15727" y="2219"/>
                    <a:pt x="15882" y="2064"/>
                    <a:pt x="15882" y="1873"/>
                  </a:cubicBezTo>
                  <a:lnTo>
                    <a:pt x="15882" y="347"/>
                  </a:lnTo>
                  <a:cubicBezTo>
                    <a:pt x="15882" y="155"/>
                    <a:pt x="15727" y="0"/>
                    <a:pt x="15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26;p63"/>
            <p:cNvSpPr/>
            <p:nvPr/>
          </p:nvSpPr>
          <p:spPr>
            <a:xfrm>
              <a:off x="3640130" y="4130789"/>
              <a:ext cx="20428" cy="20428"/>
            </a:xfrm>
            <a:custGeom>
              <a:avLst/>
              <a:gdLst/>
              <a:ahLst/>
              <a:cxnLst/>
              <a:rect l="l" t="t" r="r" b="b"/>
              <a:pathLst>
                <a:path w="694" h="694" extrusionOk="0">
                  <a:moveTo>
                    <a:pt x="347" y="0"/>
                  </a:moveTo>
                  <a:cubicBezTo>
                    <a:pt x="156" y="0"/>
                    <a:pt x="0" y="156"/>
                    <a:pt x="0" y="348"/>
                  </a:cubicBezTo>
                  <a:cubicBezTo>
                    <a:pt x="0" y="539"/>
                    <a:pt x="156" y="694"/>
                    <a:pt x="347" y="694"/>
                  </a:cubicBezTo>
                  <a:cubicBezTo>
                    <a:pt x="539" y="694"/>
                    <a:pt x="694" y="539"/>
                    <a:pt x="694" y="348"/>
                  </a:cubicBezTo>
                  <a:cubicBezTo>
                    <a:pt x="694" y="156"/>
                    <a:pt x="539" y="0"/>
                    <a:pt x="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85119" y="120918"/>
            <a:ext cx="8605787" cy="4883788"/>
          </a:xfrm>
          <a:prstGeom prst="rect">
            <a:avLst/>
          </a:prstGeom>
        </p:spPr>
      </p:pic>
    </p:spTree>
    <p:extLst>
      <p:ext uri="{BB962C8B-B14F-4D97-AF65-F5344CB8AC3E}">
        <p14:creationId xmlns:p14="http://schemas.microsoft.com/office/powerpoint/2010/main" val="381445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98" y="470125"/>
            <a:ext cx="7713900" cy="572700"/>
          </a:xfrm>
        </p:spPr>
        <p:txBody>
          <a:bodyPr/>
          <a:lstStyle/>
          <a:p>
            <a:r>
              <a:rPr lang="fa-IR" sz="5400" b="1" dirty="0">
                <a:solidFill>
                  <a:schemeClr val="accent4">
                    <a:lumMod val="50000"/>
                  </a:schemeClr>
                </a:solidFill>
                <a:cs typeface="B Nazanin" panose="00000400000000000000" pitchFamily="2" charset="-78"/>
              </a:rPr>
              <a:t>با سپاس از توجه شما</a:t>
            </a:r>
            <a:endParaRPr lang="en-US" sz="4800" dirty="0">
              <a:solidFill>
                <a:schemeClr val="accent4">
                  <a:lumMod val="50000"/>
                </a:schemeClr>
              </a:solidFill>
            </a:endParaRPr>
          </a:p>
        </p:txBody>
      </p:sp>
      <p:grpSp>
        <p:nvGrpSpPr>
          <p:cNvPr id="3" name="Google Shape;3272;p62"/>
          <p:cNvGrpSpPr/>
          <p:nvPr/>
        </p:nvGrpSpPr>
        <p:grpSpPr>
          <a:xfrm>
            <a:off x="1170336" y="1935700"/>
            <a:ext cx="1831150" cy="3207800"/>
            <a:chOff x="1292800" y="1935700"/>
            <a:chExt cx="1831150" cy="3207800"/>
          </a:xfrm>
        </p:grpSpPr>
        <p:sp>
          <p:nvSpPr>
            <p:cNvPr id="4" name="Google Shape;3273;p62"/>
            <p:cNvSpPr/>
            <p:nvPr/>
          </p:nvSpPr>
          <p:spPr>
            <a:xfrm>
              <a:off x="2358125" y="3886025"/>
              <a:ext cx="647975" cy="573425"/>
            </a:xfrm>
            <a:custGeom>
              <a:avLst/>
              <a:gdLst/>
              <a:ahLst/>
              <a:cxnLst/>
              <a:rect l="l" t="t" r="r" b="b"/>
              <a:pathLst>
                <a:path w="25919" h="22937" extrusionOk="0">
                  <a:moveTo>
                    <a:pt x="25919" y="1"/>
                  </a:moveTo>
                  <a:lnTo>
                    <a:pt x="25919" y="1"/>
                  </a:lnTo>
                  <a:cubicBezTo>
                    <a:pt x="16522" y="1095"/>
                    <a:pt x="9764" y="6860"/>
                    <a:pt x="4006" y="13927"/>
                  </a:cubicBezTo>
                  <a:cubicBezTo>
                    <a:pt x="2488" y="15791"/>
                    <a:pt x="1375" y="17870"/>
                    <a:pt x="587" y="20116"/>
                  </a:cubicBezTo>
                  <a:cubicBezTo>
                    <a:pt x="289" y="20965"/>
                    <a:pt x="1" y="21632"/>
                    <a:pt x="165" y="22539"/>
                  </a:cubicBezTo>
                  <a:lnTo>
                    <a:pt x="3137" y="22936"/>
                  </a:lnTo>
                  <a:cubicBezTo>
                    <a:pt x="4914" y="22332"/>
                    <a:pt x="6661" y="21943"/>
                    <a:pt x="8385" y="21136"/>
                  </a:cubicBezTo>
                  <a:cubicBezTo>
                    <a:pt x="10864" y="19975"/>
                    <a:pt x="13286" y="18447"/>
                    <a:pt x="15462" y="16791"/>
                  </a:cubicBezTo>
                  <a:cubicBezTo>
                    <a:pt x="18344" y="14597"/>
                    <a:pt x="21053" y="11752"/>
                    <a:pt x="22960" y="8659"/>
                  </a:cubicBezTo>
                  <a:cubicBezTo>
                    <a:pt x="24552" y="6076"/>
                    <a:pt x="25851" y="3033"/>
                    <a:pt x="25919" y="1"/>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74;p62"/>
            <p:cNvSpPr/>
            <p:nvPr/>
          </p:nvSpPr>
          <p:spPr>
            <a:xfrm>
              <a:off x="2589025" y="4224775"/>
              <a:ext cx="58150" cy="50450"/>
            </a:xfrm>
            <a:custGeom>
              <a:avLst/>
              <a:gdLst/>
              <a:ahLst/>
              <a:cxnLst/>
              <a:rect l="l" t="t" r="r" b="b"/>
              <a:pathLst>
                <a:path w="2326" h="2018" extrusionOk="0">
                  <a:moveTo>
                    <a:pt x="2213" y="1"/>
                  </a:moveTo>
                  <a:lnTo>
                    <a:pt x="2213" y="1"/>
                  </a:lnTo>
                  <a:cubicBezTo>
                    <a:pt x="1467" y="565"/>
                    <a:pt x="716" y="1152"/>
                    <a:pt x="14" y="1792"/>
                  </a:cubicBezTo>
                  <a:cubicBezTo>
                    <a:pt x="9" y="1867"/>
                    <a:pt x="3" y="1944"/>
                    <a:pt x="0" y="2017"/>
                  </a:cubicBezTo>
                  <a:cubicBezTo>
                    <a:pt x="142" y="1978"/>
                    <a:pt x="303" y="1939"/>
                    <a:pt x="477" y="1902"/>
                  </a:cubicBezTo>
                  <a:cubicBezTo>
                    <a:pt x="1072" y="1376"/>
                    <a:pt x="1697" y="880"/>
                    <a:pt x="2325" y="402"/>
                  </a:cubicBezTo>
                  <a:cubicBezTo>
                    <a:pt x="2317" y="399"/>
                    <a:pt x="2308" y="398"/>
                    <a:pt x="2300" y="394"/>
                  </a:cubicBezTo>
                  <a:cubicBezTo>
                    <a:pt x="2263" y="368"/>
                    <a:pt x="2237" y="333"/>
                    <a:pt x="2224" y="290"/>
                  </a:cubicBezTo>
                  <a:cubicBezTo>
                    <a:pt x="2219" y="275"/>
                    <a:pt x="2216" y="259"/>
                    <a:pt x="2216" y="242"/>
                  </a:cubicBezTo>
                  <a:cubicBezTo>
                    <a:pt x="2212" y="163"/>
                    <a:pt x="2212" y="82"/>
                    <a:pt x="2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75;p62"/>
            <p:cNvSpPr/>
            <p:nvPr/>
          </p:nvSpPr>
          <p:spPr>
            <a:xfrm>
              <a:off x="2388325" y="4393725"/>
              <a:ext cx="53325" cy="45025"/>
            </a:xfrm>
            <a:custGeom>
              <a:avLst/>
              <a:gdLst/>
              <a:ahLst/>
              <a:cxnLst/>
              <a:rect l="l" t="t" r="r" b="b"/>
              <a:pathLst>
                <a:path w="2133" h="1801" extrusionOk="0">
                  <a:moveTo>
                    <a:pt x="1973" y="1"/>
                  </a:moveTo>
                  <a:cubicBezTo>
                    <a:pt x="1801" y="141"/>
                    <a:pt x="1632" y="282"/>
                    <a:pt x="1467" y="429"/>
                  </a:cubicBezTo>
                  <a:cubicBezTo>
                    <a:pt x="1338" y="543"/>
                    <a:pt x="1200" y="678"/>
                    <a:pt x="1054" y="818"/>
                  </a:cubicBezTo>
                  <a:cubicBezTo>
                    <a:pt x="723" y="1139"/>
                    <a:pt x="356" y="1492"/>
                    <a:pt x="6" y="1704"/>
                  </a:cubicBezTo>
                  <a:cubicBezTo>
                    <a:pt x="5" y="1736"/>
                    <a:pt x="2" y="1770"/>
                    <a:pt x="1" y="1800"/>
                  </a:cubicBezTo>
                  <a:cubicBezTo>
                    <a:pt x="214" y="1741"/>
                    <a:pt x="469" y="1684"/>
                    <a:pt x="753" y="1630"/>
                  </a:cubicBezTo>
                  <a:cubicBezTo>
                    <a:pt x="950" y="1459"/>
                    <a:pt x="1142" y="1274"/>
                    <a:pt x="1324" y="1098"/>
                  </a:cubicBezTo>
                  <a:cubicBezTo>
                    <a:pt x="1466" y="961"/>
                    <a:pt x="1600" y="831"/>
                    <a:pt x="1724" y="720"/>
                  </a:cubicBezTo>
                  <a:cubicBezTo>
                    <a:pt x="1858" y="602"/>
                    <a:pt x="1995" y="487"/>
                    <a:pt x="2132" y="374"/>
                  </a:cubicBezTo>
                  <a:cubicBezTo>
                    <a:pt x="2108" y="369"/>
                    <a:pt x="2083" y="360"/>
                    <a:pt x="2060" y="346"/>
                  </a:cubicBezTo>
                  <a:cubicBezTo>
                    <a:pt x="2024" y="321"/>
                    <a:pt x="1998" y="284"/>
                    <a:pt x="1984" y="243"/>
                  </a:cubicBezTo>
                  <a:cubicBezTo>
                    <a:pt x="1979" y="228"/>
                    <a:pt x="1976" y="211"/>
                    <a:pt x="1976" y="195"/>
                  </a:cubicBezTo>
                  <a:cubicBezTo>
                    <a:pt x="1973" y="131"/>
                    <a:pt x="1973" y="67"/>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76;p62"/>
            <p:cNvSpPr/>
            <p:nvPr/>
          </p:nvSpPr>
          <p:spPr>
            <a:xfrm>
              <a:off x="2515525" y="4278500"/>
              <a:ext cx="69550" cy="65650"/>
            </a:xfrm>
            <a:custGeom>
              <a:avLst/>
              <a:gdLst/>
              <a:ahLst/>
              <a:cxnLst/>
              <a:rect l="l" t="t" r="r" b="b"/>
              <a:pathLst>
                <a:path w="2782" h="2626" extrusionOk="0">
                  <a:moveTo>
                    <a:pt x="2552" y="1"/>
                  </a:moveTo>
                  <a:cubicBezTo>
                    <a:pt x="2000" y="498"/>
                    <a:pt x="1436" y="989"/>
                    <a:pt x="884" y="1465"/>
                  </a:cubicBezTo>
                  <a:cubicBezTo>
                    <a:pt x="622" y="1691"/>
                    <a:pt x="361" y="1917"/>
                    <a:pt x="100" y="2144"/>
                  </a:cubicBezTo>
                  <a:cubicBezTo>
                    <a:pt x="77" y="2166"/>
                    <a:pt x="51" y="2186"/>
                    <a:pt x="27" y="2206"/>
                  </a:cubicBezTo>
                  <a:cubicBezTo>
                    <a:pt x="15" y="2348"/>
                    <a:pt x="4" y="2489"/>
                    <a:pt x="1" y="2625"/>
                  </a:cubicBezTo>
                  <a:cubicBezTo>
                    <a:pt x="61" y="2608"/>
                    <a:pt x="125" y="2591"/>
                    <a:pt x="192" y="2575"/>
                  </a:cubicBezTo>
                  <a:cubicBezTo>
                    <a:pt x="246" y="2529"/>
                    <a:pt x="302" y="2484"/>
                    <a:pt x="356" y="2437"/>
                  </a:cubicBezTo>
                  <a:cubicBezTo>
                    <a:pt x="616" y="2211"/>
                    <a:pt x="877" y="1985"/>
                    <a:pt x="1138" y="1760"/>
                  </a:cubicBezTo>
                  <a:cubicBezTo>
                    <a:pt x="1680" y="1291"/>
                    <a:pt x="2235" y="807"/>
                    <a:pt x="2781" y="317"/>
                  </a:cubicBezTo>
                  <a:lnTo>
                    <a:pt x="2781" y="317"/>
                  </a:lnTo>
                  <a:cubicBezTo>
                    <a:pt x="2768" y="319"/>
                    <a:pt x="2754" y="321"/>
                    <a:pt x="2740" y="321"/>
                  </a:cubicBezTo>
                  <a:cubicBezTo>
                    <a:pt x="2705" y="321"/>
                    <a:pt x="2670" y="312"/>
                    <a:pt x="2639" y="291"/>
                  </a:cubicBezTo>
                  <a:cubicBezTo>
                    <a:pt x="2603" y="266"/>
                    <a:pt x="2576" y="230"/>
                    <a:pt x="2562" y="188"/>
                  </a:cubicBezTo>
                  <a:cubicBezTo>
                    <a:pt x="2558" y="172"/>
                    <a:pt x="2555" y="157"/>
                    <a:pt x="2554" y="139"/>
                  </a:cubicBezTo>
                  <a:cubicBezTo>
                    <a:pt x="2552" y="94"/>
                    <a:pt x="2553" y="47"/>
                    <a:pt x="2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77;p62"/>
            <p:cNvSpPr/>
            <p:nvPr/>
          </p:nvSpPr>
          <p:spPr>
            <a:xfrm>
              <a:off x="2447375" y="4342200"/>
              <a:ext cx="59625" cy="49600"/>
            </a:xfrm>
            <a:custGeom>
              <a:avLst/>
              <a:gdLst/>
              <a:ahLst/>
              <a:cxnLst/>
              <a:rect l="l" t="t" r="r" b="b"/>
              <a:pathLst>
                <a:path w="2385" h="1984" extrusionOk="0">
                  <a:moveTo>
                    <a:pt x="2342" y="0"/>
                  </a:moveTo>
                  <a:lnTo>
                    <a:pt x="2342" y="0"/>
                  </a:lnTo>
                  <a:cubicBezTo>
                    <a:pt x="1910" y="345"/>
                    <a:pt x="1462" y="673"/>
                    <a:pt x="1024" y="992"/>
                  </a:cubicBezTo>
                  <a:cubicBezTo>
                    <a:pt x="690" y="1237"/>
                    <a:pt x="350" y="1486"/>
                    <a:pt x="14" y="1744"/>
                  </a:cubicBezTo>
                  <a:cubicBezTo>
                    <a:pt x="9" y="1825"/>
                    <a:pt x="2" y="1906"/>
                    <a:pt x="0" y="1984"/>
                  </a:cubicBezTo>
                  <a:cubicBezTo>
                    <a:pt x="148" y="1943"/>
                    <a:pt x="317" y="1904"/>
                    <a:pt x="499" y="1865"/>
                  </a:cubicBezTo>
                  <a:cubicBezTo>
                    <a:pt x="750" y="1675"/>
                    <a:pt x="1004" y="1489"/>
                    <a:pt x="1254" y="1307"/>
                  </a:cubicBezTo>
                  <a:cubicBezTo>
                    <a:pt x="1627" y="1034"/>
                    <a:pt x="2010" y="753"/>
                    <a:pt x="2384" y="460"/>
                  </a:cubicBezTo>
                  <a:cubicBezTo>
                    <a:pt x="2369" y="441"/>
                    <a:pt x="2357" y="420"/>
                    <a:pt x="2350" y="397"/>
                  </a:cubicBezTo>
                  <a:cubicBezTo>
                    <a:pt x="2344" y="381"/>
                    <a:pt x="2341" y="365"/>
                    <a:pt x="2340" y="348"/>
                  </a:cubicBezTo>
                  <a:cubicBezTo>
                    <a:pt x="2335" y="234"/>
                    <a:pt x="2337" y="118"/>
                    <a:pt x="2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78;p62"/>
            <p:cNvSpPr/>
            <p:nvPr/>
          </p:nvSpPr>
          <p:spPr>
            <a:xfrm>
              <a:off x="2579275" y="4080200"/>
              <a:ext cx="238475" cy="206350"/>
            </a:xfrm>
            <a:custGeom>
              <a:avLst/>
              <a:gdLst/>
              <a:ahLst/>
              <a:cxnLst/>
              <a:rect l="l" t="t" r="r" b="b"/>
              <a:pathLst>
                <a:path w="9539" h="8254" extrusionOk="0">
                  <a:moveTo>
                    <a:pt x="922" y="0"/>
                  </a:moveTo>
                  <a:lnTo>
                    <a:pt x="922" y="0"/>
                  </a:lnTo>
                  <a:cubicBezTo>
                    <a:pt x="791" y="119"/>
                    <a:pt x="662" y="240"/>
                    <a:pt x="532" y="360"/>
                  </a:cubicBezTo>
                  <a:cubicBezTo>
                    <a:pt x="524" y="1798"/>
                    <a:pt x="488" y="3409"/>
                    <a:pt x="431" y="3836"/>
                  </a:cubicBezTo>
                  <a:cubicBezTo>
                    <a:pt x="405" y="4026"/>
                    <a:pt x="378" y="4216"/>
                    <a:pt x="351" y="4405"/>
                  </a:cubicBezTo>
                  <a:cubicBezTo>
                    <a:pt x="254" y="5105"/>
                    <a:pt x="153" y="5827"/>
                    <a:pt x="103" y="6553"/>
                  </a:cubicBezTo>
                  <a:cubicBezTo>
                    <a:pt x="93" y="6711"/>
                    <a:pt x="76" y="6875"/>
                    <a:pt x="60" y="7037"/>
                  </a:cubicBezTo>
                  <a:cubicBezTo>
                    <a:pt x="29" y="7336"/>
                    <a:pt x="0" y="7641"/>
                    <a:pt x="2" y="7933"/>
                  </a:cubicBezTo>
                  <a:cubicBezTo>
                    <a:pt x="3" y="7979"/>
                    <a:pt x="2" y="8026"/>
                    <a:pt x="4" y="8071"/>
                  </a:cubicBezTo>
                  <a:cubicBezTo>
                    <a:pt x="5" y="8089"/>
                    <a:pt x="8" y="8104"/>
                    <a:pt x="12" y="8121"/>
                  </a:cubicBezTo>
                  <a:cubicBezTo>
                    <a:pt x="26" y="8162"/>
                    <a:pt x="53" y="8199"/>
                    <a:pt x="89" y="8223"/>
                  </a:cubicBezTo>
                  <a:cubicBezTo>
                    <a:pt x="119" y="8244"/>
                    <a:pt x="154" y="8253"/>
                    <a:pt x="189" y="8253"/>
                  </a:cubicBezTo>
                  <a:cubicBezTo>
                    <a:pt x="203" y="8253"/>
                    <a:pt x="217" y="8252"/>
                    <a:pt x="231" y="8249"/>
                  </a:cubicBezTo>
                  <a:cubicBezTo>
                    <a:pt x="235" y="8248"/>
                    <a:pt x="238" y="8248"/>
                    <a:pt x="241" y="8248"/>
                  </a:cubicBezTo>
                  <a:cubicBezTo>
                    <a:pt x="243" y="8248"/>
                    <a:pt x="245" y="8248"/>
                    <a:pt x="247" y="8248"/>
                  </a:cubicBezTo>
                  <a:cubicBezTo>
                    <a:pt x="252" y="8248"/>
                    <a:pt x="256" y="8248"/>
                    <a:pt x="261" y="8246"/>
                  </a:cubicBezTo>
                  <a:cubicBezTo>
                    <a:pt x="1181" y="7930"/>
                    <a:pt x="3384" y="7677"/>
                    <a:pt x="5514" y="7431"/>
                  </a:cubicBezTo>
                  <a:cubicBezTo>
                    <a:pt x="6794" y="7284"/>
                    <a:pt x="8031" y="7143"/>
                    <a:pt x="9035" y="6987"/>
                  </a:cubicBezTo>
                  <a:cubicBezTo>
                    <a:pt x="9204" y="6828"/>
                    <a:pt x="9372" y="6669"/>
                    <a:pt x="9539" y="6508"/>
                  </a:cubicBezTo>
                  <a:lnTo>
                    <a:pt x="9539" y="6508"/>
                  </a:lnTo>
                  <a:cubicBezTo>
                    <a:pt x="8452" y="6703"/>
                    <a:pt x="6944" y="6877"/>
                    <a:pt x="5470" y="7046"/>
                  </a:cubicBezTo>
                  <a:cubicBezTo>
                    <a:pt x="3683" y="7252"/>
                    <a:pt x="1975" y="7448"/>
                    <a:pt x="867" y="7685"/>
                  </a:cubicBezTo>
                  <a:cubicBezTo>
                    <a:pt x="693" y="7723"/>
                    <a:pt x="533" y="7761"/>
                    <a:pt x="390" y="7800"/>
                  </a:cubicBezTo>
                  <a:cubicBezTo>
                    <a:pt x="393" y="7727"/>
                    <a:pt x="399" y="7650"/>
                    <a:pt x="404" y="7575"/>
                  </a:cubicBezTo>
                  <a:cubicBezTo>
                    <a:pt x="414" y="7410"/>
                    <a:pt x="429" y="7242"/>
                    <a:pt x="446" y="7077"/>
                  </a:cubicBezTo>
                  <a:cubicBezTo>
                    <a:pt x="463" y="6910"/>
                    <a:pt x="480" y="6742"/>
                    <a:pt x="491" y="6580"/>
                  </a:cubicBezTo>
                  <a:cubicBezTo>
                    <a:pt x="539" y="5867"/>
                    <a:pt x="640" y="5151"/>
                    <a:pt x="737" y="4459"/>
                  </a:cubicBezTo>
                  <a:cubicBezTo>
                    <a:pt x="763" y="4269"/>
                    <a:pt x="790" y="4079"/>
                    <a:pt x="816" y="3887"/>
                  </a:cubicBezTo>
                  <a:cubicBezTo>
                    <a:pt x="885" y="3374"/>
                    <a:pt x="919" y="1517"/>
                    <a:pt x="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79;p62"/>
            <p:cNvSpPr/>
            <p:nvPr/>
          </p:nvSpPr>
          <p:spPr>
            <a:xfrm>
              <a:off x="2505750" y="4152925"/>
              <a:ext cx="228550" cy="202625"/>
            </a:xfrm>
            <a:custGeom>
              <a:avLst/>
              <a:gdLst/>
              <a:ahLst/>
              <a:cxnLst/>
              <a:rect l="l" t="t" r="r" b="b"/>
              <a:pathLst>
                <a:path w="9142" h="8105" extrusionOk="0">
                  <a:moveTo>
                    <a:pt x="923" y="1"/>
                  </a:moveTo>
                  <a:lnTo>
                    <a:pt x="923" y="1"/>
                  </a:lnTo>
                  <a:cubicBezTo>
                    <a:pt x="791" y="141"/>
                    <a:pt x="662" y="284"/>
                    <a:pt x="531" y="427"/>
                  </a:cubicBezTo>
                  <a:cubicBezTo>
                    <a:pt x="521" y="1805"/>
                    <a:pt x="486" y="3278"/>
                    <a:pt x="432" y="3683"/>
                  </a:cubicBezTo>
                  <a:cubicBezTo>
                    <a:pt x="406" y="3873"/>
                    <a:pt x="380" y="4062"/>
                    <a:pt x="354" y="4250"/>
                  </a:cubicBezTo>
                  <a:cubicBezTo>
                    <a:pt x="256" y="4950"/>
                    <a:pt x="154" y="5674"/>
                    <a:pt x="105" y="6401"/>
                  </a:cubicBezTo>
                  <a:cubicBezTo>
                    <a:pt x="94" y="6559"/>
                    <a:pt x="77" y="6722"/>
                    <a:pt x="61" y="6885"/>
                  </a:cubicBezTo>
                  <a:cubicBezTo>
                    <a:pt x="38" y="7112"/>
                    <a:pt x="16" y="7344"/>
                    <a:pt x="6" y="7571"/>
                  </a:cubicBezTo>
                  <a:cubicBezTo>
                    <a:pt x="2" y="7689"/>
                    <a:pt x="0" y="7805"/>
                    <a:pt x="5" y="7919"/>
                  </a:cubicBezTo>
                  <a:cubicBezTo>
                    <a:pt x="6" y="7936"/>
                    <a:pt x="9" y="7952"/>
                    <a:pt x="14" y="7968"/>
                  </a:cubicBezTo>
                  <a:cubicBezTo>
                    <a:pt x="21" y="7991"/>
                    <a:pt x="34" y="8012"/>
                    <a:pt x="48" y="8031"/>
                  </a:cubicBezTo>
                  <a:cubicBezTo>
                    <a:pt x="61" y="8046"/>
                    <a:pt x="74" y="8060"/>
                    <a:pt x="91" y="8071"/>
                  </a:cubicBezTo>
                  <a:cubicBezTo>
                    <a:pt x="123" y="8093"/>
                    <a:pt x="161" y="8104"/>
                    <a:pt x="199" y="8104"/>
                  </a:cubicBezTo>
                  <a:cubicBezTo>
                    <a:pt x="220" y="8104"/>
                    <a:pt x="242" y="8101"/>
                    <a:pt x="262" y="8094"/>
                  </a:cubicBezTo>
                  <a:cubicBezTo>
                    <a:pt x="1183" y="7778"/>
                    <a:pt x="3386" y="7524"/>
                    <a:pt x="5515" y="7279"/>
                  </a:cubicBezTo>
                  <a:cubicBezTo>
                    <a:pt x="6561" y="7159"/>
                    <a:pt x="7578" y="7042"/>
                    <a:pt x="8462" y="6918"/>
                  </a:cubicBezTo>
                  <a:cubicBezTo>
                    <a:pt x="8691" y="6755"/>
                    <a:pt x="8917" y="6590"/>
                    <a:pt x="9141" y="6423"/>
                  </a:cubicBezTo>
                  <a:lnTo>
                    <a:pt x="9141" y="6423"/>
                  </a:lnTo>
                  <a:cubicBezTo>
                    <a:pt x="8100" y="6591"/>
                    <a:pt x="6773" y="6744"/>
                    <a:pt x="5471" y="6893"/>
                  </a:cubicBezTo>
                  <a:cubicBezTo>
                    <a:pt x="3523" y="7117"/>
                    <a:pt x="1667" y="7331"/>
                    <a:pt x="582" y="7598"/>
                  </a:cubicBezTo>
                  <a:cubicBezTo>
                    <a:pt x="516" y="7614"/>
                    <a:pt x="451" y="7631"/>
                    <a:pt x="392" y="7648"/>
                  </a:cubicBezTo>
                  <a:cubicBezTo>
                    <a:pt x="395" y="7512"/>
                    <a:pt x="405" y="7371"/>
                    <a:pt x="418" y="7229"/>
                  </a:cubicBezTo>
                  <a:cubicBezTo>
                    <a:pt x="426" y="7127"/>
                    <a:pt x="437" y="7026"/>
                    <a:pt x="447" y="6924"/>
                  </a:cubicBezTo>
                  <a:cubicBezTo>
                    <a:pt x="463" y="6757"/>
                    <a:pt x="481" y="6590"/>
                    <a:pt x="492" y="6427"/>
                  </a:cubicBezTo>
                  <a:cubicBezTo>
                    <a:pt x="541" y="5714"/>
                    <a:pt x="641" y="4997"/>
                    <a:pt x="738" y="4304"/>
                  </a:cubicBezTo>
                  <a:cubicBezTo>
                    <a:pt x="764" y="4115"/>
                    <a:pt x="791" y="3926"/>
                    <a:pt x="817" y="3736"/>
                  </a:cubicBezTo>
                  <a:cubicBezTo>
                    <a:pt x="884" y="3238"/>
                    <a:pt x="919" y="1487"/>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80;p62"/>
            <p:cNvSpPr/>
            <p:nvPr/>
          </p:nvSpPr>
          <p:spPr>
            <a:xfrm>
              <a:off x="2437625" y="4231600"/>
              <a:ext cx="226550" cy="171575"/>
            </a:xfrm>
            <a:custGeom>
              <a:avLst/>
              <a:gdLst/>
              <a:ahLst/>
              <a:cxnLst/>
              <a:rect l="l" t="t" r="r" b="b"/>
              <a:pathLst>
                <a:path w="9062" h="6863" extrusionOk="0">
                  <a:moveTo>
                    <a:pt x="910" y="1"/>
                  </a:moveTo>
                  <a:lnTo>
                    <a:pt x="910" y="1"/>
                  </a:lnTo>
                  <a:cubicBezTo>
                    <a:pt x="882" y="36"/>
                    <a:pt x="854" y="70"/>
                    <a:pt x="826" y="104"/>
                  </a:cubicBezTo>
                  <a:cubicBezTo>
                    <a:pt x="718" y="236"/>
                    <a:pt x="616" y="373"/>
                    <a:pt x="513" y="507"/>
                  </a:cubicBezTo>
                  <a:cubicBezTo>
                    <a:pt x="495" y="1402"/>
                    <a:pt x="466" y="2168"/>
                    <a:pt x="429" y="2444"/>
                  </a:cubicBezTo>
                  <a:cubicBezTo>
                    <a:pt x="405" y="2634"/>
                    <a:pt x="378" y="2823"/>
                    <a:pt x="351" y="3012"/>
                  </a:cubicBezTo>
                  <a:cubicBezTo>
                    <a:pt x="254" y="3711"/>
                    <a:pt x="153" y="4434"/>
                    <a:pt x="103" y="5161"/>
                  </a:cubicBezTo>
                  <a:cubicBezTo>
                    <a:pt x="92" y="5320"/>
                    <a:pt x="76" y="5482"/>
                    <a:pt x="60" y="5645"/>
                  </a:cubicBezTo>
                  <a:cubicBezTo>
                    <a:pt x="31" y="5925"/>
                    <a:pt x="3" y="6211"/>
                    <a:pt x="1" y="6486"/>
                  </a:cubicBezTo>
                  <a:cubicBezTo>
                    <a:pt x="1" y="6551"/>
                    <a:pt x="1" y="6616"/>
                    <a:pt x="4" y="6680"/>
                  </a:cubicBezTo>
                  <a:cubicBezTo>
                    <a:pt x="4" y="6696"/>
                    <a:pt x="7" y="6712"/>
                    <a:pt x="12" y="6728"/>
                  </a:cubicBezTo>
                  <a:cubicBezTo>
                    <a:pt x="25" y="6769"/>
                    <a:pt x="51" y="6806"/>
                    <a:pt x="88" y="6831"/>
                  </a:cubicBezTo>
                  <a:cubicBezTo>
                    <a:pt x="111" y="6845"/>
                    <a:pt x="136" y="6854"/>
                    <a:pt x="160" y="6859"/>
                  </a:cubicBezTo>
                  <a:cubicBezTo>
                    <a:pt x="175" y="6861"/>
                    <a:pt x="189" y="6863"/>
                    <a:pt x="203" y="6863"/>
                  </a:cubicBezTo>
                  <a:cubicBezTo>
                    <a:pt x="223" y="6863"/>
                    <a:pt x="242" y="6860"/>
                    <a:pt x="261" y="6854"/>
                  </a:cubicBezTo>
                  <a:cubicBezTo>
                    <a:pt x="1181" y="6537"/>
                    <a:pt x="3384" y="6284"/>
                    <a:pt x="5514" y="6039"/>
                  </a:cubicBezTo>
                  <a:cubicBezTo>
                    <a:pt x="6462" y="5930"/>
                    <a:pt x="7388" y="5824"/>
                    <a:pt x="8213" y="5712"/>
                  </a:cubicBezTo>
                  <a:cubicBezTo>
                    <a:pt x="8497" y="5544"/>
                    <a:pt x="8781" y="5371"/>
                    <a:pt x="9061" y="5196"/>
                  </a:cubicBezTo>
                  <a:lnTo>
                    <a:pt x="9061" y="5196"/>
                  </a:lnTo>
                  <a:cubicBezTo>
                    <a:pt x="8032" y="5359"/>
                    <a:pt x="6739" y="5508"/>
                    <a:pt x="5470" y="5654"/>
                  </a:cubicBezTo>
                  <a:cubicBezTo>
                    <a:pt x="3694" y="5857"/>
                    <a:pt x="1998" y="6052"/>
                    <a:pt x="889" y="6289"/>
                  </a:cubicBezTo>
                  <a:cubicBezTo>
                    <a:pt x="707" y="6327"/>
                    <a:pt x="538" y="6367"/>
                    <a:pt x="389" y="6408"/>
                  </a:cubicBezTo>
                  <a:cubicBezTo>
                    <a:pt x="391" y="6330"/>
                    <a:pt x="399" y="6249"/>
                    <a:pt x="404" y="6168"/>
                  </a:cubicBezTo>
                  <a:cubicBezTo>
                    <a:pt x="415" y="6008"/>
                    <a:pt x="429" y="5845"/>
                    <a:pt x="446" y="5685"/>
                  </a:cubicBezTo>
                  <a:cubicBezTo>
                    <a:pt x="462" y="5517"/>
                    <a:pt x="480" y="5350"/>
                    <a:pt x="490" y="5187"/>
                  </a:cubicBezTo>
                  <a:cubicBezTo>
                    <a:pt x="539" y="4475"/>
                    <a:pt x="639" y="3758"/>
                    <a:pt x="736" y="3065"/>
                  </a:cubicBezTo>
                  <a:cubicBezTo>
                    <a:pt x="762" y="2876"/>
                    <a:pt x="789" y="2686"/>
                    <a:pt x="815" y="2495"/>
                  </a:cubicBezTo>
                  <a:cubicBezTo>
                    <a:pt x="864" y="2133"/>
                    <a:pt x="896" y="1106"/>
                    <a:pt x="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81;p62"/>
            <p:cNvSpPr/>
            <p:nvPr/>
          </p:nvSpPr>
          <p:spPr>
            <a:xfrm>
              <a:off x="2378300" y="4324350"/>
              <a:ext cx="191550" cy="125825"/>
            </a:xfrm>
            <a:custGeom>
              <a:avLst/>
              <a:gdLst/>
              <a:ahLst/>
              <a:cxnLst/>
              <a:rect l="l" t="t" r="r" b="b"/>
              <a:pathLst>
                <a:path w="7662" h="5033" extrusionOk="0">
                  <a:moveTo>
                    <a:pt x="874" y="0"/>
                  </a:moveTo>
                  <a:cubicBezTo>
                    <a:pt x="701" y="347"/>
                    <a:pt x="536" y="700"/>
                    <a:pt x="380" y="1056"/>
                  </a:cubicBezTo>
                  <a:cubicBezTo>
                    <a:pt x="375" y="1097"/>
                    <a:pt x="369" y="1137"/>
                    <a:pt x="364" y="1178"/>
                  </a:cubicBezTo>
                  <a:cubicBezTo>
                    <a:pt x="266" y="1878"/>
                    <a:pt x="164" y="2601"/>
                    <a:pt x="115" y="3328"/>
                  </a:cubicBezTo>
                  <a:cubicBezTo>
                    <a:pt x="104" y="3488"/>
                    <a:pt x="87" y="3650"/>
                    <a:pt x="71" y="3812"/>
                  </a:cubicBezTo>
                  <a:cubicBezTo>
                    <a:pt x="36" y="4158"/>
                    <a:pt x="0" y="4516"/>
                    <a:pt x="16" y="4848"/>
                  </a:cubicBezTo>
                  <a:cubicBezTo>
                    <a:pt x="17" y="4864"/>
                    <a:pt x="20" y="4881"/>
                    <a:pt x="25" y="4896"/>
                  </a:cubicBezTo>
                  <a:cubicBezTo>
                    <a:pt x="37" y="4937"/>
                    <a:pt x="64" y="4974"/>
                    <a:pt x="101" y="4999"/>
                  </a:cubicBezTo>
                  <a:cubicBezTo>
                    <a:pt x="133" y="5021"/>
                    <a:pt x="171" y="5032"/>
                    <a:pt x="210" y="5032"/>
                  </a:cubicBezTo>
                  <a:cubicBezTo>
                    <a:pt x="231" y="5032"/>
                    <a:pt x="253" y="5029"/>
                    <a:pt x="273" y="5021"/>
                  </a:cubicBezTo>
                  <a:cubicBezTo>
                    <a:pt x="1193" y="4705"/>
                    <a:pt x="3396" y="4452"/>
                    <a:pt x="5527" y="4207"/>
                  </a:cubicBezTo>
                  <a:cubicBezTo>
                    <a:pt x="5805" y="4175"/>
                    <a:pt x="6080" y="4143"/>
                    <a:pt x="6352" y="4111"/>
                  </a:cubicBezTo>
                  <a:cubicBezTo>
                    <a:pt x="6762" y="3959"/>
                    <a:pt x="7171" y="3794"/>
                    <a:pt x="7578" y="3603"/>
                  </a:cubicBezTo>
                  <a:cubicBezTo>
                    <a:pt x="7606" y="3589"/>
                    <a:pt x="7633" y="3575"/>
                    <a:pt x="7661" y="3562"/>
                  </a:cubicBezTo>
                  <a:lnTo>
                    <a:pt x="7661" y="3562"/>
                  </a:lnTo>
                  <a:cubicBezTo>
                    <a:pt x="6964" y="3651"/>
                    <a:pt x="6219" y="3736"/>
                    <a:pt x="5481" y="3822"/>
                  </a:cubicBezTo>
                  <a:cubicBezTo>
                    <a:pt x="3836" y="4011"/>
                    <a:pt x="2259" y="4192"/>
                    <a:pt x="1154" y="4405"/>
                  </a:cubicBezTo>
                  <a:cubicBezTo>
                    <a:pt x="870" y="4459"/>
                    <a:pt x="616" y="4516"/>
                    <a:pt x="402" y="4575"/>
                  </a:cubicBezTo>
                  <a:cubicBezTo>
                    <a:pt x="403" y="4545"/>
                    <a:pt x="406" y="4511"/>
                    <a:pt x="408" y="4479"/>
                  </a:cubicBezTo>
                  <a:cubicBezTo>
                    <a:pt x="417" y="4273"/>
                    <a:pt x="437" y="4061"/>
                    <a:pt x="457" y="3851"/>
                  </a:cubicBezTo>
                  <a:cubicBezTo>
                    <a:pt x="475" y="3685"/>
                    <a:pt x="491" y="3517"/>
                    <a:pt x="502" y="3355"/>
                  </a:cubicBezTo>
                  <a:cubicBezTo>
                    <a:pt x="552" y="2641"/>
                    <a:pt x="651" y="1925"/>
                    <a:pt x="748" y="1232"/>
                  </a:cubicBezTo>
                  <a:cubicBezTo>
                    <a:pt x="775" y="1043"/>
                    <a:pt x="801" y="853"/>
                    <a:pt x="827" y="663"/>
                  </a:cubicBezTo>
                  <a:cubicBezTo>
                    <a:pt x="845" y="527"/>
                    <a:pt x="861" y="294"/>
                    <a:pt x="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82;p62"/>
            <p:cNvSpPr/>
            <p:nvPr/>
          </p:nvSpPr>
          <p:spPr>
            <a:xfrm>
              <a:off x="1735025" y="3944325"/>
              <a:ext cx="658675" cy="597225"/>
            </a:xfrm>
            <a:custGeom>
              <a:avLst/>
              <a:gdLst/>
              <a:ahLst/>
              <a:cxnLst/>
              <a:rect l="l" t="t" r="r" b="b"/>
              <a:pathLst>
                <a:path w="26347" h="23889" extrusionOk="0">
                  <a:moveTo>
                    <a:pt x="0" y="0"/>
                  </a:moveTo>
                  <a:lnTo>
                    <a:pt x="0" y="0"/>
                  </a:lnTo>
                  <a:cubicBezTo>
                    <a:pt x="69" y="3033"/>
                    <a:pt x="1366" y="6075"/>
                    <a:pt x="2960" y="8659"/>
                  </a:cubicBezTo>
                  <a:cubicBezTo>
                    <a:pt x="4867" y="11752"/>
                    <a:pt x="7576" y="14597"/>
                    <a:pt x="10457" y="16790"/>
                  </a:cubicBezTo>
                  <a:cubicBezTo>
                    <a:pt x="12634" y="18447"/>
                    <a:pt x="15056" y="19975"/>
                    <a:pt x="17535" y="21136"/>
                  </a:cubicBezTo>
                  <a:cubicBezTo>
                    <a:pt x="19259" y="21943"/>
                    <a:pt x="21006" y="22332"/>
                    <a:pt x="22783" y="22936"/>
                  </a:cubicBezTo>
                  <a:lnTo>
                    <a:pt x="26182" y="23888"/>
                  </a:lnTo>
                  <a:cubicBezTo>
                    <a:pt x="26346" y="22982"/>
                    <a:pt x="25630" y="20964"/>
                    <a:pt x="25333" y="20115"/>
                  </a:cubicBezTo>
                  <a:cubicBezTo>
                    <a:pt x="24545" y="17870"/>
                    <a:pt x="23432" y="15790"/>
                    <a:pt x="21913" y="13926"/>
                  </a:cubicBezTo>
                  <a:cubicBezTo>
                    <a:pt x="16155" y="6860"/>
                    <a:pt x="9398" y="1094"/>
                    <a:pt x="0" y="0"/>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83;p62"/>
            <p:cNvSpPr/>
            <p:nvPr/>
          </p:nvSpPr>
          <p:spPr>
            <a:xfrm>
              <a:off x="1946300" y="4159600"/>
              <a:ext cx="56850" cy="58125"/>
            </a:xfrm>
            <a:custGeom>
              <a:avLst/>
              <a:gdLst/>
              <a:ahLst/>
              <a:cxnLst/>
              <a:rect l="l" t="t" r="r" b="b"/>
              <a:pathLst>
                <a:path w="2274" h="2325" extrusionOk="0">
                  <a:moveTo>
                    <a:pt x="204" y="1"/>
                  </a:moveTo>
                  <a:cubicBezTo>
                    <a:pt x="204" y="55"/>
                    <a:pt x="204" y="112"/>
                    <a:pt x="202" y="165"/>
                  </a:cubicBezTo>
                  <a:cubicBezTo>
                    <a:pt x="201" y="182"/>
                    <a:pt x="197" y="199"/>
                    <a:pt x="193" y="214"/>
                  </a:cubicBezTo>
                  <a:cubicBezTo>
                    <a:pt x="180" y="255"/>
                    <a:pt x="153" y="292"/>
                    <a:pt x="116" y="317"/>
                  </a:cubicBezTo>
                  <a:cubicBezTo>
                    <a:pt x="84" y="339"/>
                    <a:pt x="47" y="346"/>
                    <a:pt x="9" y="346"/>
                  </a:cubicBezTo>
                  <a:cubicBezTo>
                    <a:pt x="6" y="346"/>
                    <a:pt x="3" y="346"/>
                    <a:pt x="0" y="346"/>
                  </a:cubicBezTo>
                  <a:lnTo>
                    <a:pt x="0" y="346"/>
                  </a:lnTo>
                  <a:cubicBezTo>
                    <a:pt x="670" y="1001"/>
                    <a:pt x="1347" y="1639"/>
                    <a:pt x="2032" y="2249"/>
                  </a:cubicBezTo>
                  <a:cubicBezTo>
                    <a:pt x="2116" y="2275"/>
                    <a:pt x="2197" y="2300"/>
                    <a:pt x="2273" y="2324"/>
                  </a:cubicBezTo>
                  <a:cubicBezTo>
                    <a:pt x="2270" y="2193"/>
                    <a:pt x="2260" y="2057"/>
                    <a:pt x="2248" y="1922"/>
                  </a:cubicBezTo>
                  <a:cubicBezTo>
                    <a:pt x="1558" y="1306"/>
                    <a:pt x="877" y="66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84;p62"/>
            <p:cNvSpPr/>
            <p:nvPr/>
          </p:nvSpPr>
          <p:spPr>
            <a:xfrm>
              <a:off x="2093975" y="4283075"/>
              <a:ext cx="58150" cy="50425"/>
            </a:xfrm>
            <a:custGeom>
              <a:avLst/>
              <a:gdLst/>
              <a:ahLst/>
              <a:cxnLst/>
              <a:rect l="l" t="t" r="r" b="b"/>
              <a:pathLst>
                <a:path w="2326" h="2017" extrusionOk="0">
                  <a:moveTo>
                    <a:pt x="113" y="1"/>
                  </a:moveTo>
                  <a:cubicBezTo>
                    <a:pt x="114" y="82"/>
                    <a:pt x="114" y="163"/>
                    <a:pt x="110" y="242"/>
                  </a:cubicBezTo>
                  <a:cubicBezTo>
                    <a:pt x="109" y="258"/>
                    <a:pt x="106" y="275"/>
                    <a:pt x="101" y="290"/>
                  </a:cubicBezTo>
                  <a:cubicBezTo>
                    <a:pt x="88" y="332"/>
                    <a:pt x="61" y="368"/>
                    <a:pt x="24" y="393"/>
                  </a:cubicBezTo>
                  <a:cubicBezTo>
                    <a:pt x="17" y="398"/>
                    <a:pt x="9" y="398"/>
                    <a:pt x="1" y="402"/>
                  </a:cubicBezTo>
                  <a:cubicBezTo>
                    <a:pt x="628" y="879"/>
                    <a:pt x="1254" y="1376"/>
                    <a:pt x="1848" y="1902"/>
                  </a:cubicBezTo>
                  <a:cubicBezTo>
                    <a:pt x="2022" y="1939"/>
                    <a:pt x="2183" y="1978"/>
                    <a:pt x="2325" y="2017"/>
                  </a:cubicBezTo>
                  <a:cubicBezTo>
                    <a:pt x="2323" y="1944"/>
                    <a:pt x="2317" y="1867"/>
                    <a:pt x="2312" y="1792"/>
                  </a:cubicBezTo>
                  <a:cubicBezTo>
                    <a:pt x="1609" y="1152"/>
                    <a:pt x="858" y="564"/>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85;p62"/>
            <p:cNvSpPr/>
            <p:nvPr/>
          </p:nvSpPr>
          <p:spPr>
            <a:xfrm>
              <a:off x="2299475" y="4452025"/>
              <a:ext cx="53350" cy="45025"/>
            </a:xfrm>
            <a:custGeom>
              <a:avLst/>
              <a:gdLst/>
              <a:ahLst/>
              <a:cxnLst/>
              <a:rect l="l" t="t" r="r" b="b"/>
              <a:pathLst>
                <a:path w="2134" h="1801" extrusionOk="0">
                  <a:moveTo>
                    <a:pt x="160" y="1"/>
                  </a:moveTo>
                  <a:cubicBezTo>
                    <a:pt x="160" y="65"/>
                    <a:pt x="161" y="131"/>
                    <a:pt x="158" y="194"/>
                  </a:cubicBezTo>
                  <a:cubicBezTo>
                    <a:pt x="157" y="211"/>
                    <a:pt x="154" y="228"/>
                    <a:pt x="150" y="243"/>
                  </a:cubicBezTo>
                  <a:cubicBezTo>
                    <a:pt x="136" y="284"/>
                    <a:pt x="109" y="321"/>
                    <a:pt x="72" y="346"/>
                  </a:cubicBezTo>
                  <a:cubicBezTo>
                    <a:pt x="51" y="360"/>
                    <a:pt x="26" y="368"/>
                    <a:pt x="1" y="373"/>
                  </a:cubicBezTo>
                  <a:cubicBezTo>
                    <a:pt x="139" y="486"/>
                    <a:pt x="276" y="602"/>
                    <a:pt x="409" y="720"/>
                  </a:cubicBezTo>
                  <a:cubicBezTo>
                    <a:pt x="534" y="831"/>
                    <a:pt x="668" y="961"/>
                    <a:pt x="809" y="1098"/>
                  </a:cubicBezTo>
                  <a:cubicBezTo>
                    <a:pt x="991" y="1273"/>
                    <a:pt x="1183" y="1458"/>
                    <a:pt x="1381" y="1630"/>
                  </a:cubicBezTo>
                  <a:cubicBezTo>
                    <a:pt x="1665" y="1684"/>
                    <a:pt x="1918" y="1741"/>
                    <a:pt x="2133" y="1800"/>
                  </a:cubicBezTo>
                  <a:cubicBezTo>
                    <a:pt x="2132" y="1768"/>
                    <a:pt x="2128" y="1736"/>
                    <a:pt x="2127" y="1704"/>
                  </a:cubicBezTo>
                  <a:cubicBezTo>
                    <a:pt x="1777" y="1492"/>
                    <a:pt x="1410" y="1139"/>
                    <a:pt x="1079" y="818"/>
                  </a:cubicBezTo>
                  <a:cubicBezTo>
                    <a:pt x="934" y="678"/>
                    <a:pt x="796" y="543"/>
                    <a:pt x="667" y="429"/>
                  </a:cubicBezTo>
                  <a:cubicBezTo>
                    <a:pt x="502" y="282"/>
                    <a:pt x="331" y="140"/>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86;p62"/>
            <p:cNvSpPr/>
            <p:nvPr/>
          </p:nvSpPr>
          <p:spPr>
            <a:xfrm>
              <a:off x="2156075" y="4336800"/>
              <a:ext cx="69550" cy="65625"/>
            </a:xfrm>
            <a:custGeom>
              <a:avLst/>
              <a:gdLst/>
              <a:ahLst/>
              <a:cxnLst/>
              <a:rect l="l" t="t" r="r" b="b"/>
              <a:pathLst>
                <a:path w="2782" h="2625" extrusionOk="0">
                  <a:moveTo>
                    <a:pt x="229" y="0"/>
                  </a:moveTo>
                  <a:cubicBezTo>
                    <a:pt x="229" y="47"/>
                    <a:pt x="230" y="94"/>
                    <a:pt x="227" y="139"/>
                  </a:cubicBezTo>
                  <a:cubicBezTo>
                    <a:pt x="227" y="157"/>
                    <a:pt x="223" y="172"/>
                    <a:pt x="218" y="188"/>
                  </a:cubicBezTo>
                  <a:cubicBezTo>
                    <a:pt x="206" y="230"/>
                    <a:pt x="179" y="265"/>
                    <a:pt x="142" y="291"/>
                  </a:cubicBezTo>
                  <a:cubicBezTo>
                    <a:pt x="112" y="312"/>
                    <a:pt x="77" y="320"/>
                    <a:pt x="41" y="320"/>
                  </a:cubicBezTo>
                  <a:cubicBezTo>
                    <a:pt x="28" y="320"/>
                    <a:pt x="14" y="319"/>
                    <a:pt x="1" y="317"/>
                  </a:cubicBezTo>
                  <a:lnTo>
                    <a:pt x="1" y="317"/>
                  </a:lnTo>
                  <a:cubicBezTo>
                    <a:pt x="546" y="807"/>
                    <a:pt x="1101" y="1291"/>
                    <a:pt x="1644" y="1759"/>
                  </a:cubicBezTo>
                  <a:cubicBezTo>
                    <a:pt x="1905" y="1985"/>
                    <a:pt x="2166" y="2211"/>
                    <a:pt x="2426" y="2437"/>
                  </a:cubicBezTo>
                  <a:cubicBezTo>
                    <a:pt x="2479" y="2484"/>
                    <a:pt x="2536" y="2528"/>
                    <a:pt x="2590" y="2575"/>
                  </a:cubicBezTo>
                  <a:cubicBezTo>
                    <a:pt x="2656" y="2591"/>
                    <a:pt x="2721" y="2608"/>
                    <a:pt x="2781" y="2625"/>
                  </a:cubicBezTo>
                  <a:cubicBezTo>
                    <a:pt x="2777" y="2488"/>
                    <a:pt x="2767" y="2348"/>
                    <a:pt x="2755" y="2206"/>
                  </a:cubicBezTo>
                  <a:cubicBezTo>
                    <a:pt x="2730" y="2185"/>
                    <a:pt x="2705" y="2166"/>
                    <a:pt x="2681" y="2144"/>
                  </a:cubicBezTo>
                  <a:cubicBezTo>
                    <a:pt x="2421" y="1917"/>
                    <a:pt x="2159" y="1691"/>
                    <a:pt x="1898" y="1465"/>
                  </a:cubicBezTo>
                  <a:cubicBezTo>
                    <a:pt x="1346" y="989"/>
                    <a:pt x="782" y="498"/>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87;p62"/>
            <p:cNvSpPr/>
            <p:nvPr/>
          </p:nvSpPr>
          <p:spPr>
            <a:xfrm>
              <a:off x="2234150" y="4400475"/>
              <a:ext cx="59625" cy="49625"/>
            </a:xfrm>
            <a:custGeom>
              <a:avLst/>
              <a:gdLst/>
              <a:ahLst/>
              <a:cxnLst/>
              <a:rect l="l" t="t" r="r" b="b"/>
              <a:pathLst>
                <a:path w="2385" h="1985" extrusionOk="0">
                  <a:moveTo>
                    <a:pt x="42" y="1"/>
                  </a:moveTo>
                  <a:lnTo>
                    <a:pt x="42" y="1"/>
                  </a:lnTo>
                  <a:cubicBezTo>
                    <a:pt x="48" y="118"/>
                    <a:pt x="50" y="235"/>
                    <a:pt x="43" y="349"/>
                  </a:cubicBezTo>
                  <a:cubicBezTo>
                    <a:pt x="43" y="366"/>
                    <a:pt x="40" y="382"/>
                    <a:pt x="35" y="397"/>
                  </a:cubicBezTo>
                  <a:cubicBezTo>
                    <a:pt x="28" y="421"/>
                    <a:pt x="16" y="442"/>
                    <a:pt x="0" y="461"/>
                  </a:cubicBezTo>
                  <a:cubicBezTo>
                    <a:pt x="375" y="753"/>
                    <a:pt x="756" y="1034"/>
                    <a:pt x="1131" y="1308"/>
                  </a:cubicBezTo>
                  <a:cubicBezTo>
                    <a:pt x="1381" y="1489"/>
                    <a:pt x="1634" y="1675"/>
                    <a:pt x="1885" y="1865"/>
                  </a:cubicBezTo>
                  <a:cubicBezTo>
                    <a:pt x="2068" y="1904"/>
                    <a:pt x="2237" y="1943"/>
                    <a:pt x="2384" y="1985"/>
                  </a:cubicBezTo>
                  <a:cubicBezTo>
                    <a:pt x="2382" y="1906"/>
                    <a:pt x="2376" y="1825"/>
                    <a:pt x="2370" y="1745"/>
                  </a:cubicBezTo>
                  <a:cubicBezTo>
                    <a:pt x="2035" y="1486"/>
                    <a:pt x="1694" y="1238"/>
                    <a:pt x="1360" y="993"/>
                  </a:cubicBezTo>
                  <a:cubicBezTo>
                    <a:pt x="922" y="674"/>
                    <a:pt x="474" y="346"/>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88;p62"/>
            <p:cNvSpPr/>
            <p:nvPr/>
          </p:nvSpPr>
          <p:spPr>
            <a:xfrm>
              <a:off x="2011050" y="4216675"/>
              <a:ext cx="76025" cy="65675"/>
            </a:xfrm>
            <a:custGeom>
              <a:avLst/>
              <a:gdLst/>
              <a:ahLst/>
              <a:cxnLst/>
              <a:rect l="l" t="t" r="r" b="b"/>
              <a:pathLst>
                <a:path w="3041" h="2627" extrusionOk="0">
                  <a:moveTo>
                    <a:pt x="70" y="0"/>
                  </a:moveTo>
                  <a:lnTo>
                    <a:pt x="70" y="0"/>
                  </a:lnTo>
                  <a:cubicBezTo>
                    <a:pt x="74" y="108"/>
                    <a:pt x="75" y="215"/>
                    <a:pt x="70" y="319"/>
                  </a:cubicBezTo>
                  <a:cubicBezTo>
                    <a:pt x="69" y="335"/>
                    <a:pt x="67" y="351"/>
                    <a:pt x="61" y="367"/>
                  </a:cubicBezTo>
                  <a:cubicBezTo>
                    <a:pt x="50" y="401"/>
                    <a:pt x="29" y="431"/>
                    <a:pt x="1" y="454"/>
                  </a:cubicBezTo>
                  <a:cubicBezTo>
                    <a:pt x="289" y="703"/>
                    <a:pt x="580" y="947"/>
                    <a:pt x="873" y="1184"/>
                  </a:cubicBezTo>
                  <a:cubicBezTo>
                    <a:pt x="1441" y="1646"/>
                    <a:pt x="2032" y="2089"/>
                    <a:pt x="2604" y="2520"/>
                  </a:cubicBezTo>
                  <a:cubicBezTo>
                    <a:pt x="2763" y="2554"/>
                    <a:pt x="2909" y="2590"/>
                    <a:pt x="3040" y="2627"/>
                  </a:cubicBezTo>
                  <a:cubicBezTo>
                    <a:pt x="3038" y="2536"/>
                    <a:pt x="3031" y="2444"/>
                    <a:pt x="3025" y="2350"/>
                  </a:cubicBezTo>
                  <a:cubicBezTo>
                    <a:pt x="2974" y="2312"/>
                    <a:pt x="2921" y="2272"/>
                    <a:pt x="2871" y="2234"/>
                  </a:cubicBezTo>
                  <a:cubicBezTo>
                    <a:pt x="2291" y="1799"/>
                    <a:pt x="1691" y="1349"/>
                    <a:pt x="1117" y="884"/>
                  </a:cubicBezTo>
                  <a:cubicBezTo>
                    <a:pt x="766" y="598"/>
                    <a:pt x="417" y="303"/>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89;p62"/>
            <p:cNvSpPr/>
            <p:nvPr/>
          </p:nvSpPr>
          <p:spPr>
            <a:xfrm>
              <a:off x="1831675" y="4036925"/>
              <a:ext cx="47000" cy="56350"/>
            </a:xfrm>
            <a:custGeom>
              <a:avLst/>
              <a:gdLst/>
              <a:ahLst/>
              <a:cxnLst/>
              <a:rect l="l" t="t" r="r" b="b"/>
              <a:pathLst>
                <a:path w="1880" h="2254" extrusionOk="0">
                  <a:moveTo>
                    <a:pt x="46" y="1"/>
                  </a:moveTo>
                  <a:lnTo>
                    <a:pt x="46" y="1"/>
                  </a:lnTo>
                  <a:cubicBezTo>
                    <a:pt x="52" y="136"/>
                    <a:pt x="55" y="270"/>
                    <a:pt x="50" y="400"/>
                  </a:cubicBezTo>
                  <a:cubicBezTo>
                    <a:pt x="49" y="417"/>
                    <a:pt x="46" y="433"/>
                    <a:pt x="41" y="448"/>
                  </a:cubicBezTo>
                  <a:cubicBezTo>
                    <a:pt x="34" y="474"/>
                    <a:pt x="18" y="497"/>
                    <a:pt x="1" y="517"/>
                  </a:cubicBezTo>
                  <a:cubicBezTo>
                    <a:pt x="159" y="685"/>
                    <a:pt x="317" y="851"/>
                    <a:pt x="475" y="1018"/>
                  </a:cubicBezTo>
                  <a:cubicBezTo>
                    <a:pt x="832" y="1396"/>
                    <a:pt x="1191" y="1775"/>
                    <a:pt x="1552" y="2154"/>
                  </a:cubicBezTo>
                  <a:cubicBezTo>
                    <a:pt x="1661" y="2187"/>
                    <a:pt x="1771" y="2218"/>
                    <a:pt x="1880" y="2253"/>
                  </a:cubicBezTo>
                  <a:cubicBezTo>
                    <a:pt x="1876" y="2142"/>
                    <a:pt x="1868" y="2028"/>
                    <a:pt x="1859" y="1913"/>
                  </a:cubicBezTo>
                  <a:cubicBezTo>
                    <a:pt x="1490" y="1525"/>
                    <a:pt x="1122" y="1137"/>
                    <a:pt x="757" y="751"/>
                  </a:cubicBezTo>
                  <a:cubicBezTo>
                    <a:pt x="522" y="502"/>
                    <a:pt x="284" y="25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90;p62"/>
            <p:cNvSpPr/>
            <p:nvPr/>
          </p:nvSpPr>
          <p:spPr>
            <a:xfrm>
              <a:off x="1735025" y="3944325"/>
              <a:ext cx="88250" cy="95650"/>
            </a:xfrm>
            <a:custGeom>
              <a:avLst/>
              <a:gdLst/>
              <a:ahLst/>
              <a:cxnLst/>
              <a:rect l="l" t="t" r="r" b="b"/>
              <a:pathLst>
                <a:path w="3530" h="3826" extrusionOk="0">
                  <a:moveTo>
                    <a:pt x="0" y="0"/>
                  </a:moveTo>
                  <a:lnTo>
                    <a:pt x="0" y="0"/>
                  </a:lnTo>
                  <a:cubicBezTo>
                    <a:pt x="2" y="95"/>
                    <a:pt x="10" y="189"/>
                    <a:pt x="14" y="284"/>
                  </a:cubicBezTo>
                  <a:cubicBezTo>
                    <a:pt x="1168" y="1396"/>
                    <a:pt x="2333" y="2605"/>
                    <a:pt x="3476" y="3809"/>
                  </a:cubicBezTo>
                  <a:cubicBezTo>
                    <a:pt x="3494" y="3816"/>
                    <a:pt x="3512" y="3820"/>
                    <a:pt x="3530" y="3826"/>
                  </a:cubicBezTo>
                  <a:cubicBezTo>
                    <a:pt x="3525" y="3642"/>
                    <a:pt x="3507" y="3449"/>
                    <a:pt x="3488" y="3258"/>
                  </a:cubicBezTo>
                  <a:cubicBezTo>
                    <a:pt x="2442" y="2159"/>
                    <a:pt x="1379" y="1063"/>
                    <a:pt x="324" y="44"/>
                  </a:cubicBezTo>
                  <a:cubicBezTo>
                    <a:pt x="216" y="29"/>
                    <a:pt x="109" y="1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91;p62"/>
            <p:cNvSpPr/>
            <p:nvPr/>
          </p:nvSpPr>
          <p:spPr>
            <a:xfrm>
              <a:off x="1883800" y="4095450"/>
              <a:ext cx="57900" cy="61350"/>
            </a:xfrm>
            <a:custGeom>
              <a:avLst/>
              <a:gdLst/>
              <a:ahLst/>
              <a:cxnLst/>
              <a:rect l="l" t="t" r="r" b="b"/>
              <a:pathLst>
                <a:path w="2316" h="2454" extrusionOk="0">
                  <a:moveTo>
                    <a:pt x="183" y="1"/>
                  </a:moveTo>
                  <a:cubicBezTo>
                    <a:pt x="183" y="64"/>
                    <a:pt x="184" y="128"/>
                    <a:pt x="181" y="190"/>
                  </a:cubicBezTo>
                  <a:cubicBezTo>
                    <a:pt x="180" y="207"/>
                    <a:pt x="177" y="224"/>
                    <a:pt x="171" y="239"/>
                  </a:cubicBezTo>
                  <a:cubicBezTo>
                    <a:pt x="159" y="280"/>
                    <a:pt x="132" y="317"/>
                    <a:pt x="95" y="342"/>
                  </a:cubicBezTo>
                  <a:cubicBezTo>
                    <a:pt x="67" y="361"/>
                    <a:pt x="34" y="369"/>
                    <a:pt x="1" y="372"/>
                  </a:cubicBezTo>
                  <a:cubicBezTo>
                    <a:pt x="631" y="1030"/>
                    <a:pt x="1268" y="1684"/>
                    <a:pt x="1911" y="2327"/>
                  </a:cubicBezTo>
                  <a:cubicBezTo>
                    <a:pt x="2051" y="2369"/>
                    <a:pt x="2187" y="2412"/>
                    <a:pt x="2315" y="2454"/>
                  </a:cubicBezTo>
                  <a:cubicBezTo>
                    <a:pt x="2313" y="2359"/>
                    <a:pt x="2306" y="2263"/>
                    <a:pt x="2298" y="2166"/>
                  </a:cubicBezTo>
                  <a:cubicBezTo>
                    <a:pt x="1585" y="1456"/>
                    <a:pt x="880" y="730"/>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92;p62"/>
            <p:cNvSpPr/>
            <p:nvPr/>
          </p:nvSpPr>
          <p:spPr>
            <a:xfrm>
              <a:off x="1746250" y="3958650"/>
              <a:ext cx="86850" cy="92900"/>
            </a:xfrm>
            <a:custGeom>
              <a:avLst/>
              <a:gdLst/>
              <a:ahLst/>
              <a:cxnLst/>
              <a:rect l="l" t="t" r="r" b="b"/>
              <a:pathLst>
                <a:path w="3474" h="3716" extrusionOk="0">
                  <a:moveTo>
                    <a:pt x="2746" y="1"/>
                  </a:moveTo>
                  <a:lnTo>
                    <a:pt x="2746" y="1"/>
                  </a:lnTo>
                  <a:cubicBezTo>
                    <a:pt x="2838" y="667"/>
                    <a:pt x="2933" y="1354"/>
                    <a:pt x="2980" y="2039"/>
                  </a:cubicBezTo>
                  <a:cubicBezTo>
                    <a:pt x="2991" y="2202"/>
                    <a:pt x="3008" y="2368"/>
                    <a:pt x="3025" y="2536"/>
                  </a:cubicBezTo>
                  <a:cubicBezTo>
                    <a:pt x="3029" y="2585"/>
                    <a:pt x="3035" y="2634"/>
                    <a:pt x="3039" y="2685"/>
                  </a:cubicBezTo>
                  <a:cubicBezTo>
                    <a:pt x="3058" y="2876"/>
                    <a:pt x="3076" y="3069"/>
                    <a:pt x="3081" y="3253"/>
                  </a:cubicBezTo>
                  <a:cubicBezTo>
                    <a:pt x="3063" y="3247"/>
                    <a:pt x="3045" y="3243"/>
                    <a:pt x="3027" y="3236"/>
                  </a:cubicBezTo>
                  <a:cubicBezTo>
                    <a:pt x="2165" y="2960"/>
                    <a:pt x="1270" y="2752"/>
                    <a:pt x="402" y="2549"/>
                  </a:cubicBezTo>
                  <a:cubicBezTo>
                    <a:pt x="268" y="2518"/>
                    <a:pt x="134" y="2486"/>
                    <a:pt x="0" y="2455"/>
                  </a:cubicBezTo>
                  <a:lnTo>
                    <a:pt x="0" y="2455"/>
                  </a:lnTo>
                  <a:cubicBezTo>
                    <a:pt x="37" y="2597"/>
                    <a:pt x="75" y="2739"/>
                    <a:pt x="117" y="2881"/>
                  </a:cubicBezTo>
                  <a:cubicBezTo>
                    <a:pt x="183" y="2896"/>
                    <a:pt x="249" y="2913"/>
                    <a:pt x="313" y="2927"/>
                  </a:cubicBezTo>
                  <a:cubicBezTo>
                    <a:pt x="1277" y="3151"/>
                    <a:pt x="2272" y="3382"/>
                    <a:pt x="3209" y="3705"/>
                  </a:cubicBezTo>
                  <a:cubicBezTo>
                    <a:pt x="3230" y="3712"/>
                    <a:pt x="3252" y="3716"/>
                    <a:pt x="3274" y="3716"/>
                  </a:cubicBezTo>
                  <a:cubicBezTo>
                    <a:pt x="3312" y="3716"/>
                    <a:pt x="3350" y="3704"/>
                    <a:pt x="3382" y="3682"/>
                  </a:cubicBezTo>
                  <a:cubicBezTo>
                    <a:pt x="3396" y="3673"/>
                    <a:pt x="3406" y="3661"/>
                    <a:pt x="3418" y="3648"/>
                  </a:cubicBezTo>
                  <a:cubicBezTo>
                    <a:pt x="3435" y="3628"/>
                    <a:pt x="3451" y="3605"/>
                    <a:pt x="3458" y="3579"/>
                  </a:cubicBezTo>
                  <a:cubicBezTo>
                    <a:pt x="3463" y="3564"/>
                    <a:pt x="3466" y="3548"/>
                    <a:pt x="3467" y="3531"/>
                  </a:cubicBezTo>
                  <a:cubicBezTo>
                    <a:pt x="3473" y="3401"/>
                    <a:pt x="3470" y="3267"/>
                    <a:pt x="3463" y="3132"/>
                  </a:cubicBezTo>
                  <a:cubicBezTo>
                    <a:pt x="3453" y="2921"/>
                    <a:pt x="3433" y="2706"/>
                    <a:pt x="3412" y="2497"/>
                  </a:cubicBezTo>
                  <a:cubicBezTo>
                    <a:pt x="3395" y="2333"/>
                    <a:pt x="3379" y="2171"/>
                    <a:pt x="3367" y="2012"/>
                  </a:cubicBezTo>
                  <a:cubicBezTo>
                    <a:pt x="3323" y="1368"/>
                    <a:pt x="3239" y="727"/>
                    <a:pt x="3152" y="102"/>
                  </a:cubicBezTo>
                  <a:cubicBezTo>
                    <a:pt x="3017" y="67"/>
                    <a:pt x="2882" y="33"/>
                    <a:pt x="2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93;p62"/>
            <p:cNvSpPr/>
            <p:nvPr/>
          </p:nvSpPr>
          <p:spPr>
            <a:xfrm>
              <a:off x="1759975" y="3972325"/>
              <a:ext cx="128425" cy="132475"/>
            </a:xfrm>
            <a:custGeom>
              <a:avLst/>
              <a:gdLst/>
              <a:ahLst/>
              <a:cxnLst/>
              <a:rect l="l" t="t" r="r" b="b"/>
              <a:pathLst>
                <a:path w="5137" h="5299" extrusionOk="0">
                  <a:moveTo>
                    <a:pt x="4120" y="0"/>
                  </a:moveTo>
                  <a:cubicBezTo>
                    <a:pt x="4204" y="333"/>
                    <a:pt x="4284" y="647"/>
                    <a:pt x="4322" y="932"/>
                  </a:cubicBezTo>
                  <a:cubicBezTo>
                    <a:pt x="4348" y="1123"/>
                    <a:pt x="4375" y="1314"/>
                    <a:pt x="4401" y="1504"/>
                  </a:cubicBezTo>
                  <a:cubicBezTo>
                    <a:pt x="4498" y="2195"/>
                    <a:pt x="4598" y="2911"/>
                    <a:pt x="4647" y="3623"/>
                  </a:cubicBezTo>
                  <a:cubicBezTo>
                    <a:pt x="4657" y="3786"/>
                    <a:pt x="4675" y="3953"/>
                    <a:pt x="4691" y="4120"/>
                  </a:cubicBezTo>
                  <a:cubicBezTo>
                    <a:pt x="4704" y="4246"/>
                    <a:pt x="4717" y="4372"/>
                    <a:pt x="4727" y="4497"/>
                  </a:cubicBezTo>
                  <a:cubicBezTo>
                    <a:pt x="4736" y="4612"/>
                    <a:pt x="4743" y="4726"/>
                    <a:pt x="4746" y="4837"/>
                  </a:cubicBezTo>
                  <a:cubicBezTo>
                    <a:pt x="4639" y="4802"/>
                    <a:pt x="4529" y="4771"/>
                    <a:pt x="4420" y="4738"/>
                  </a:cubicBezTo>
                  <a:cubicBezTo>
                    <a:pt x="3642" y="4502"/>
                    <a:pt x="2845" y="4314"/>
                    <a:pt x="2069" y="4134"/>
                  </a:cubicBezTo>
                  <a:cubicBezTo>
                    <a:pt x="1385" y="3974"/>
                    <a:pt x="685" y="3811"/>
                    <a:pt x="1" y="3615"/>
                  </a:cubicBezTo>
                  <a:lnTo>
                    <a:pt x="1" y="3615"/>
                  </a:lnTo>
                  <a:cubicBezTo>
                    <a:pt x="57" y="3766"/>
                    <a:pt x="117" y="3916"/>
                    <a:pt x="177" y="4066"/>
                  </a:cubicBezTo>
                  <a:cubicBezTo>
                    <a:pt x="779" y="4230"/>
                    <a:pt x="1385" y="4374"/>
                    <a:pt x="1980" y="4512"/>
                  </a:cubicBezTo>
                  <a:cubicBezTo>
                    <a:pt x="2943" y="4736"/>
                    <a:pt x="3938" y="4968"/>
                    <a:pt x="4876" y="5289"/>
                  </a:cubicBezTo>
                  <a:cubicBezTo>
                    <a:pt x="4895" y="5296"/>
                    <a:pt x="4913" y="5298"/>
                    <a:pt x="4932" y="5298"/>
                  </a:cubicBezTo>
                  <a:cubicBezTo>
                    <a:pt x="4940" y="5298"/>
                    <a:pt x="4947" y="5298"/>
                    <a:pt x="4954" y="5297"/>
                  </a:cubicBezTo>
                  <a:cubicBezTo>
                    <a:pt x="4987" y="5295"/>
                    <a:pt x="5020" y="5286"/>
                    <a:pt x="5048" y="5267"/>
                  </a:cubicBezTo>
                  <a:cubicBezTo>
                    <a:pt x="5085" y="5242"/>
                    <a:pt x="5112" y="5205"/>
                    <a:pt x="5124" y="5164"/>
                  </a:cubicBezTo>
                  <a:cubicBezTo>
                    <a:pt x="5130" y="5149"/>
                    <a:pt x="5133" y="5132"/>
                    <a:pt x="5134" y="5116"/>
                  </a:cubicBezTo>
                  <a:cubicBezTo>
                    <a:pt x="5137" y="5053"/>
                    <a:pt x="5136" y="4989"/>
                    <a:pt x="5136" y="4926"/>
                  </a:cubicBezTo>
                  <a:cubicBezTo>
                    <a:pt x="5135" y="4649"/>
                    <a:pt x="5107" y="4362"/>
                    <a:pt x="5078" y="4081"/>
                  </a:cubicBezTo>
                  <a:cubicBezTo>
                    <a:pt x="5062" y="3918"/>
                    <a:pt x="5045" y="3756"/>
                    <a:pt x="5034" y="3596"/>
                  </a:cubicBezTo>
                  <a:cubicBezTo>
                    <a:pt x="4985" y="2870"/>
                    <a:pt x="4884" y="2148"/>
                    <a:pt x="4787" y="1451"/>
                  </a:cubicBezTo>
                  <a:cubicBezTo>
                    <a:pt x="4760" y="1261"/>
                    <a:pt x="4733" y="1070"/>
                    <a:pt x="4707" y="879"/>
                  </a:cubicBezTo>
                  <a:cubicBezTo>
                    <a:pt x="4676" y="647"/>
                    <a:pt x="4620" y="404"/>
                    <a:pt x="4557" y="149"/>
                  </a:cubicBezTo>
                  <a:cubicBezTo>
                    <a:pt x="4412" y="99"/>
                    <a:pt x="4267" y="48"/>
                    <a:pt x="4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94;p62"/>
            <p:cNvSpPr/>
            <p:nvPr/>
          </p:nvSpPr>
          <p:spPr>
            <a:xfrm>
              <a:off x="1782600" y="3994925"/>
              <a:ext cx="168800" cy="173325"/>
            </a:xfrm>
            <a:custGeom>
              <a:avLst/>
              <a:gdLst/>
              <a:ahLst/>
              <a:cxnLst/>
              <a:rect l="l" t="t" r="r" b="b"/>
              <a:pathLst>
                <a:path w="6752" h="6933" extrusionOk="0">
                  <a:moveTo>
                    <a:pt x="5589" y="0"/>
                  </a:moveTo>
                  <a:lnTo>
                    <a:pt x="5589" y="0"/>
                  </a:lnTo>
                  <a:cubicBezTo>
                    <a:pt x="5662" y="666"/>
                    <a:pt x="5771" y="1408"/>
                    <a:pt x="5856" y="1992"/>
                  </a:cubicBezTo>
                  <a:cubicBezTo>
                    <a:pt x="5890" y="2224"/>
                    <a:pt x="5919" y="2422"/>
                    <a:pt x="5938" y="2568"/>
                  </a:cubicBezTo>
                  <a:cubicBezTo>
                    <a:pt x="5964" y="2759"/>
                    <a:pt x="5990" y="2950"/>
                    <a:pt x="6017" y="3141"/>
                  </a:cubicBezTo>
                  <a:cubicBezTo>
                    <a:pt x="6114" y="3833"/>
                    <a:pt x="6213" y="4548"/>
                    <a:pt x="6263" y="5260"/>
                  </a:cubicBezTo>
                  <a:cubicBezTo>
                    <a:pt x="6274" y="5423"/>
                    <a:pt x="6290" y="5589"/>
                    <a:pt x="6308" y="5757"/>
                  </a:cubicBezTo>
                  <a:cubicBezTo>
                    <a:pt x="6322" y="5899"/>
                    <a:pt x="6336" y="6043"/>
                    <a:pt x="6346" y="6187"/>
                  </a:cubicBezTo>
                  <a:cubicBezTo>
                    <a:pt x="6353" y="6284"/>
                    <a:pt x="6360" y="6380"/>
                    <a:pt x="6363" y="6474"/>
                  </a:cubicBezTo>
                  <a:cubicBezTo>
                    <a:pt x="6235" y="6433"/>
                    <a:pt x="6099" y="6390"/>
                    <a:pt x="5958" y="6347"/>
                  </a:cubicBezTo>
                  <a:cubicBezTo>
                    <a:pt x="5049" y="6073"/>
                    <a:pt x="3895" y="5777"/>
                    <a:pt x="2769" y="5489"/>
                  </a:cubicBezTo>
                  <a:cubicBezTo>
                    <a:pt x="1807" y="5242"/>
                    <a:pt x="821" y="4989"/>
                    <a:pt x="1" y="4753"/>
                  </a:cubicBezTo>
                  <a:lnTo>
                    <a:pt x="1" y="4753"/>
                  </a:lnTo>
                  <a:cubicBezTo>
                    <a:pt x="82" y="4912"/>
                    <a:pt x="163" y="5070"/>
                    <a:pt x="247" y="5227"/>
                  </a:cubicBezTo>
                  <a:cubicBezTo>
                    <a:pt x="994" y="5435"/>
                    <a:pt x="1841" y="5652"/>
                    <a:pt x="2672" y="5865"/>
                  </a:cubicBezTo>
                  <a:cubicBezTo>
                    <a:pt x="4087" y="6227"/>
                    <a:pt x="5549" y="6602"/>
                    <a:pt x="6493" y="6927"/>
                  </a:cubicBezTo>
                  <a:cubicBezTo>
                    <a:pt x="6506" y="6931"/>
                    <a:pt x="6520" y="6932"/>
                    <a:pt x="6534" y="6932"/>
                  </a:cubicBezTo>
                  <a:cubicBezTo>
                    <a:pt x="6539" y="6932"/>
                    <a:pt x="6544" y="6932"/>
                    <a:pt x="6548" y="6932"/>
                  </a:cubicBezTo>
                  <a:cubicBezTo>
                    <a:pt x="6553" y="6932"/>
                    <a:pt x="6558" y="6932"/>
                    <a:pt x="6563" y="6932"/>
                  </a:cubicBezTo>
                  <a:cubicBezTo>
                    <a:pt x="6599" y="6932"/>
                    <a:pt x="6634" y="6925"/>
                    <a:pt x="6664" y="6904"/>
                  </a:cubicBezTo>
                  <a:cubicBezTo>
                    <a:pt x="6701" y="6878"/>
                    <a:pt x="6728" y="6842"/>
                    <a:pt x="6741" y="6800"/>
                  </a:cubicBezTo>
                  <a:cubicBezTo>
                    <a:pt x="6745" y="6785"/>
                    <a:pt x="6749" y="6769"/>
                    <a:pt x="6750" y="6752"/>
                  </a:cubicBezTo>
                  <a:cubicBezTo>
                    <a:pt x="6752" y="6699"/>
                    <a:pt x="6752" y="6642"/>
                    <a:pt x="6752" y="6587"/>
                  </a:cubicBezTo>
                  <a:cubicBezTo>
                    <a:pt x="6752" y="6303"/>
                    <a:pt x="6724" y="6007"/>
                    <a:pt x="6694" y="5718"/>
                  </a:cubicBezTo>
                  <a:cubicBezTo>
                    <a:pt x="6678" y="5555"/>
                    <a:pt x="6661" y="5392"/>
                    <a:pt x="6650" y="5234"/>
                  </a:cubicBezTo>
                  <a:cubicBezTo>
                    <a:pt x="6601" y="4508"/>
                    <a:pt x="6500" y="3785"/>
                    <a:pt x="6402" y="3088"/>
                  </a:cubicBezTo>
                  <a:cubicBezTo>
                    <a:pt x="6376" y="2898"/>
                    <a:pt x="6349" y="2708"/>
                    <a:pt x="6323" y="2517"/>
                  </a:cubicBezTo>
                  <a:cubicBezTo>
                    <a:pt x="6304" y="2370"/>
                    <a:pt x="6274" y="2170"/>
                    <a:pt x="6240" y="1935"/>
                  </a:cubicBezTo>
                  <a:cubicBezTo>
                    <a:pt x="6168" y="1446"/>
                    <a:pt x="6074" y="795"/>
                    <a:pt x="6001" y="185"/>
                  </a:cubicBezTo>
                  <a:cubicBezTo>
                    <a:pt x="5864" y="122"/>
                    <a:pt x="5726" y="61"/>
                    <a:pt x="5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95;p62"/>
            <p:cNvSpPr/>
            <p:nvPr/>
          </p:nvSpPr>
          <p:spPr>
            <a:xfrm>
              <a:off x="1813375" y="4024400"/>
              <a:ext cx="199550" cy="204850"/>
            </a:xfrm>
            <a:custGeom>
              <a:avLst/>
              <a:gdLst/>
              <a:ahLst/>
              <a:cxnLst/>
              <a:rect l="l" t="t" r="r" b="b"/>
              <a:pathLst>
                <a:path w="7982" h="8194" extrusionOk="0">
                  <a:moveTo>
                    <a:pt x="6733" y="0"/>
                  </a:moveTo>
                  <a:cubicBezTo>
                    <a:pt x="6714" y="728"/>
                    <a:pt x="6934" y="2232"/>
                    <a:pt x="7083" y="3248"/>
                  </a:cubicBezTo>
                  <a:cubicBezTo>
                    <a:pt x="7117" y="3481"/>
                    <a:pt x="7146" y="3679"/>
                    <a:pt x="7165" y="3825"/>
                  </a:cubicBezTo>
                  <a:cubicBezTo>
                    <a:pt x="7191" y="4016"/>
                    <a:pt x="7218" y="4207"/>
                    <a:pt x="7244" y="4397"/>
                  </a:cubicBezTo>
                  <a:cubicBezTo>
                    <a:pt x="7341" y="5089"/>
                    <a:pt x="7441" y="5804"/>
                    <a:pt x="7490" y="6517"/>
                  </a:cubicBezTo>
                  <a:cubicBezTo>
                    <a:pt x="7501" y="6679"/>
                    <a:pt x="7518" y="6847"/>
                    <a:pt x="7535" y="7014"/>
                  </a:cubicBezTo>
                  <a:cubicBezTo>
                    <a:pt x="7545" y="7118"/>
                    <a:pt x="7556" y="7224"/>
                    <a:pt x="7565" y="7330"/>
                  </a:cubicBezTo>
                  <a:cubicBezTo>
                    <a:pt x="7577" y="7465"/>
                    <a:pt x="7587" y="7601"/>
                    <a:pt x="7590" y="7732"/>
                  </a:cubicBezTo>
                  <a:cubicBezTo>
                    <a:pt x="7514" y="7708"/>
                    <a:pt x="7433" y="7682"/>
                    <a:pt x="7349" y="7657"/>
                  </a:cubicBezTo>
                  <a:cubicBezTo>
                    <a:pt x="6332" y="7347"/>
                    <a:pt x="4796" y="6962"/>
                    <a:pt x="3302" y="6586"/>
                  </a:cubicBezTo>
                  <a:cubicBezTo>
                    <a:pt x="2131" y="6292"/>
                    <a:pt x="933" y="5991"/>
                    <a:pt x="0" y="5730"/>
                  </a:cubicBezTo>
                  <a:lnTo>
                    <a:pt x="0" y="5730"/>
                  </a:lnTo>
                  <a:cubicBezTo>
                    <a:pt x="105" y="5895"/>
                    <a:pt x="211" y="6058"/>
                    <a:pt x="320" y="6221"/>
                  </a:cubicBezTo>
                  <a:cubicBezTo>
                    <a:pt x="1182" y="6454"/>
                    <a:pt x="2204" y="6711"/>
                    <a:pt x="3207" y="6963"/>
                  </a:cubicBezTo>
                  <a:cubicBezTo>
                    <a:pt x="4963" y="7403"/>
                    <a:pt x="6778" y="7860"/>
                    <a:pt x="7720" y="8183"/>
                  </a:cubicBezTo>
                  <a:cubicBezTo>
                    <a:pt x="7740" y="8190"/>
                    <a:pt x="7762" y="8194"/>
                    <a:pt x="7783" y="8194"/>
                  </a:cubicBezTo>
                  <a:cubicBezTo>
                    <a:pt x="7821" y="8194"/>
                    <a:pt x="7859" y="8182"/>
                    <a:pt x="7891" y="8161"/>
                  </a:cubicBezTo>
                  <a:cubicBezTo>
                    <a:pt x="7898" y="8156"/>
                    <a:pt x="7902" y="8150"/>
                    <a:pt x="7908" y="8145"/>
                  </a:cubicBezTo>
                  <a:cubicBezTo>
                    <a:pt x="7936" y="8122"/>
                    <a:pt x="7957" y="8092"/>
                    <a:pt x="7968" y="8058"/>
                  </a:cubicBezTo>
                  <a:cubicBezTo>
                    <a:pt x="7973" y="8042"/>
                    <a:pt x="7976" y="8026"/>
                    <a:pt x="7977" y="8010"/>
                  </a:cubicBezTo>
                  <a:cubicBezTo>
                    <a:pt x="7982" y="7906"/>
                    <a:pt x="7981" y="7799"/>
                    <a:pt x="7977" y="7691"/>
                  </a:cubicBezTo>
                  <a:cubicBezTo>
                    <a:pt x="7968" y="7455"/>
                    <a:pt x="7946" y="7212"/>
                    <a:pt x="7921" y="6975"/>
                  </a:cubicBezTo>
                  <a:cubicBezTo>
                    <a:pt x="7905" y="6812"/>
                    <a:pt x="7888" y="6650"/>
                    <a:pt x="7877" y="6490"/>
                  </a:cubicBezTo>
                  <a:cubicBezTo>
                    <a:pt x="7828" y="5764"/>
                    <a:pt x="7727" y="5042"/>
                    <a:pt x="7629" y="4343"/>
                  </a:cubicBezTo>
                  <a:cubicBezTo>
                    <a:pt x="7603" y="4153"/>
                    <a:pt x="7576" y="3963"/>
                    <a:pt x="7550" y="3773"/>
                  </a:cubicBezTo>
                  <a:cubicBezTo>
                    <a:pt x="7531" y="3626"/>
                    <a:pt x="7501" y="3426"/>
                    <a:pt x="7467" y="3193"/>
                  </a:cubicBezTo>
                  <a:cubicBezTo>
                    <a:pt x="7342" y="2332"/>
                    <a:pt x="7143" y="973"/>
                    <a:pt x="7122" y="217"/>
                  </a:cubicBezTo>
                  <a:cubicBezTo>
                    <a:pt x="6994" y="143"/>
                    <a:pt x="6862" y="72"/>
                    <a:pt x="6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96;p62"/>
            <p:cNvSpPr/>
            <p:nvPr/>
          </p:nvSpPr>
          <p:spPr>
            <a:xfrm>
              <a:off x="1877675" y="4081400"/>
              <a:ext cx="219150" cy="212325"/>
            </a:xfrm>
            <a:custGeom>
              <a:avLst/>
              <a:gdLst/>
              <a:ahLst/>
              <a:cxnLst/>
              <a:rect l="l" t="t" r="r" b="b"/>
              <a:pathLst>
                <a:path w="8766" h="8493" extrusionOk="0">
                  <a:moveTo>
                    <a:pt x="7674" y="1"/>
                  </a:moveTo>
                  <a:cubicBezTo>
                    <a:pt x="7594" y="20"/>
                    <a:pt x="7530" y="86"/>
                    <a:pt x="7524" y="172"/>
                  </a:cubicBezTo>
                  <a:cubicBezTo>
                    <a:pt x="7471" y="836"/>
                    <a:pt x="7710" y="2469"/>
                    <a:pt x="7868" y="3551"/>
                  </a:cubicBezTo>
                  <a:cubicBezTo>
                    <a:pt x="7902" y="3782"/>
                    <a:pt x="7931" y="3979"/>
                    <a:pt x="7950" y="4125"/>
                  </a:cubicBezTo>
                  <a:cubicBezTo>
                    <a:pt x="7976" y="4316"/>
                    <a:pt x="8003" y="4506"/>
                    <a:pt x="8029" y="4697"/>
                  </a:cubicBezTo>
                  <a:cubicBezTo>
                    <a:pt x="8126" y="5389"/>
                    <a:pt x="8225" y="6104"/>
                    <a:pt x="8275" y="6817"/>
                  </a:cubicBezTo>
                  <a:cubicBezTo>
                    <a:pt x="8286" y="6980"/>
                    <a:pt x="8302" y="7146"/>
                    <a:pt x="8320" y="7314"/>
                  </a:cubicBezTo>
                  <a:cubicBezTo>
                    <a:pt x="8334" y="7462"/>
                    <a:pt x="8349" y="7612"/>
                    <a:pt x="8359" y="7761"/>
                  </a:cubicBezTo>
                  <a:cubicBezTo>
                    <a:pt x="8366" y="7855"/>
                    <a:pt x="8373" y="7947"/>
                    <a:pt x="8375" y="8038"/>
                  </a:cubicBezTo>
                  <a:cubicBezTo>
                    <a:pt x="8244" y="8001"/>
                    <a:pt x="8097" y="7966"/>
                    <a:pt x="7939" y="7931"/>
                  </a:cubicBezTo>
                  <a:cubicBezTo>
                    <a:pt x="6831" y="7689"/>
                    <a:pt x="5104" y="7491"/>
                    <a:pt x="3295" y="7283"/>
                  </a:cubicBezTo>
                  <a:cubicBezTo>
                    <a:pt x="2145" y="7151"/>
                    <a:pt x="976" y="7017"/>
                    <a:pt x="0" y="6871"/>
                  </a:cubicBezTo>
                  <a:lnTo>
                    <a:pt x="0" y="6871"/>
                  </a:lnTo>
                  <a:cubicBezTo>
                    <a:pt x="133" y="7023"/>
                    <a:pt x="268" y="7173"/>
                    <a:pt x="403" y="7322"/>
                  </a:cubicBezTo>
                  <a:cubicBezTo>
                    <a:pt x="1264" y="7440"/>
                    <a:pt x="2244" y="7553"/>
                    <a:pt x="3251" y="7669"/>
                  </a:cubicBezTo>
                  <a:cubicBezTo>
                    <a:pt x="5381" y="7913"/>
                    <a:pt x="7584" y="8167"/>
                    <a:pt x="8504" y="8484"/>
                  </a:cubicBezTo>
                  <a:cubicBezTo>
                    <a:pt x="8522" y="8490"/>
                    <a:pt x="8541" y="8492"/>
                    <a:pt x="8560" y="8492"/>
                  </a:cubicBezTo>
                  <a:cubicBezTo>
                    <a:pt x="8592" y="8492"/>
                    <a:pt x="8624" y="8484"/>
                    <a:pt x="8653" y="8469"/>
                  </a:cubicBezTo>
                  <a:cubicBezTo>
                    <a:pt x="8661" y="8465"/>
                    <a:pt x="8669" y="8465"/>
                    <a:pt x="8676" y="8460"/>
                  </a:cubicBezTo>
                  <a:cubicBezTo>
                    <a:pt x="8713" y="8435"/>
                    <a:pt x="8740" y="8398"/>
                    <a:pt x="8753" y="8357"/>
                  </a:cubicBezTo>
                  <a:cubicBezTo>
                    <a:pt x="8758" y="8342"/>
                    <a:pt x="8761" y="8325"/>
                    <a:pt x="8762" y="8309"/>
                  </a:cubicBezTo>
                  <a:cubicBezTo>
                    <a:pt x="8766" y="8230"/>
                    <a:pt x="8766" y="8149"/>
                    <a:pt x="8765" y="8066"/>
                  </a:cubicBezTo>
                  <a:cubicBezTo>
                    <a:pt x="8760" y="7807"/>
                    <a:pt x="8733" y="7537"/>
                    <a:pt x="8706" y="7274"/>
                  </a:cubicBezTo>
                  <a:cubicBezTo>
                    <a:pt x="8690" y="7111"/>
                    <a:pt x="8673" y="6949"/>
                    <a:pt x="8662" y="6791"/>
                  </a:cubicBezTo>
                  <a:cubicBezTo>
                    <a:pt x="8613" y="6064"/>
                    <a:pt x="8512" y="5341"/>
                    <a:pt x="8414" y="4643"/>
                  </a:cubicBezTo>
                  <a:cubicBezTo>
                    <a:pt x="8388" y="4454"/>
                    <a:pt x="8361" y="4264"/>
                    <a:pt x="8335" y="4073"/>
                  </a:cubicBezTo>
                  <a:cubicBezTo>
                    <a:pt x="8316" y="3927"/>
                    <a:pt x="8287" y="3727"/>
                    <a:pt x="8252" y="3494"/>
                  </a:cubicBezTo>
                  <a:cubicBezTo>
                    <a:pt x="8106" y="2495"/>
                    <a:pt x="7862" y="823"/>
                    <a:pt x="7911" y="203"/>
                  </a:cubicBezTo>
                  <a:cubicBezTo>
                    <a:pt x="7911" y="193"/>
                    <a:pt x="7908" y="185"/>
                    <a:pt x="7907" y="175"/>
                  </a:cubicBezTo>
                  <a:cubicBezTo>
                    <a:pt x="7830" y="116"/>
                    <a:pt x="7751" y="59"/>
                    <a:pt x="7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97;p62"/>
            <p:cNvSpPr/>
            <p:nvPr/>
          </p:nvSpPr>
          <p:spPr>
            <a:xfrm>
              <a:off x="1923350" y="4138500"/>
              <a:ext cx="238500" cy="206325"/>
            </a:xfrm>
            <a:custGeom>
              <a:avLst/>
              <a:gdLst/>
              <a:ahLst/>
              <a:cxnLst/>
              <a:rect l="l" t="t" r="r" b="b"/>
              <a:pathLst>
                <a:path w="9540" h="8253" extrusionOk="0">
                  <a:moveTo>
                    <a:pt x="8619" y="0"/>
                  </a:moveTo>
                  <a:lnTo>
                    <a:pt x="8619" y="0"/>
                  </a:lnTo>
                  <a:cubicBezTo>
                    <a:pt x="8620" y="1516"/>
                    <a:pt x="8656" y="3374"/>
                    <a:pt x="8725" y="3887"/>
                  </a:cubicBezTo>
                  <a:cubicBezTo>
                    <a:pt x="8751" y="4078"/>
                    <a:pt x="8777" y="4268"/>
                    <a:pt x="8804" y="4458"/>
                  </a:cubicBezTo>
                  <a:cubicBezTo>
                    <a:pt x="8901" y="5151"/>
                    <a:pt x="9000" y="5867"/>
                    <a:pt x="9050" y="6580"/>
                  </a:cubicBezTo>
                  <a:cubicBezTo>
                    <a:pt x="9061" y="6742"/>
                    <a:pt x="9077" y="6908"/>
                    <a:pt x="9094" y="7076"/>
                  </a:cubicBezTo>
                  <a:cubicBezTo>
                    <a:pt x="9111" y="7242"/>
                    <a:pt x="9126" y="7410"/>
                    <a:pt x="9137" y="7575"/>
                  </a:cubicBezTo>
                  <a:cubicBezTo>
                    <a:pt x="9142" y="7650"/>
                    <a:pt x="9148" y="7727"/>
                    <a:pt x="9150" y="7800"/>
                  </a:cubicBezTo>
                  <a:cubicBezTo>
                    <a:pt x="9008" y="7761"/>
                    <a:pt x="8847" y="7722"/>
                    <a:pt x="8673" y="7685"/>
                  </a:cubicBezTo>
                  <a:cubicBezTo>
                    <a:pt x="7564" y="7448"/>
                    <a:pt x="5857" y="7250"/>
                    <a:pt x="4070" y="7046"/>
                  </a:cubicBezTo>
                  <a:cubicBezTo>
                    <a:pt x="2596" y="6876"/>
                    <a:pt x="1089" y="6703"/>
                    <a:pt x="1" y="6508"/>
                  </a:cubicBezTo>
                  <a:lnTo>
                    <a:pt x="1" y="6508"/>
                  </a:lnTo>
                  <a:cubicBezTo>
                    <a:pt x="168" y="6669"/>
                    <a:pt x="337" y="6828"/>
                    <a:pt x="506" y="6986"/>
                  </a:cubicBezTo>
                  <a:cubicBezTo>
                    <a:pt x="1510" y="7141"/>
                    <a:pt x="2747" y="7284"/>
                    <a:pt x="4026" y="7431"/>
                  </a:cubicBezTo>
                  <a:cubicBezTo>
                    <a:pt x="6156" y="7677"/>
                    <a:pt x="8358" y="7929"/>
                    <a:pt x="9279" y="8246"/>
                  </a:cubicBezTo>
                  <a:cubicBezTo>
                    <a:pt x="9289" y="8249"/>
                    <a:pt x="9299" y="8247"/>
                    <a:pt x="9310" y="8249"/>
                  </a:cubicBezTo>
                  <a:cubicBezTo>
                    <a:pt x="9323" y="8251"/>
                    <a:pt x="9336" y="8252"/>
                    <a:pt x="9349" y="8252"/>
                  </a:cubicBezTo>
                  <a:cubicBezTo>
                    <a:pt x="9385" y="8252"/>
                    <a:pt x="9420" y="8243"/>
                    <a:pt x="9451" y="8223"/>
                  </a:cubicBezTo>
                  <a:cubicBezTo>
                    <a:pt x="9488" y="8197"/>
                    <a:pt x="9515" y="8162"/>
                    <a:pt x="9527" y="8120"/>
                  </a:cubicBezTo>
                  <a:cubicBezTo>
                    <a:pt x="9532" y="8104"/>
                    <a:pt x="9536" y="8089"/>
                    <a:pt x="9537" y="8071"/>
                  </a:cubicBezTo>
                  <a:cubicBezTo>
                    <a:pt x="9539" y="8026"/>
                    <a:pt x="9538" y="7979"/>
                    <a:pt x="9538" y="7932"/>
                  </a:cubicBezTo>
                  <a:cubicBezTo>
                    <a:pt x="9540" y="7641"/>
                    <a:pt x="9511" y="7335"/>
                    <a:pt x="9481" y="7037"/>
                  </a:cubicBezTo>
                  <a:cubicBezTo>
                    <a:pt x="9465" y="6874"/>
                    <a:pt x="9448" y="6711"/>
                    <a:pt x="9437" y="6553"/>
                  </a:cubicBezTo>
                  <a:cubicBezTo>
                    <a:pt x="9388" y="5827"/>
                    <a:pt x="9286" y="5103"/>
                    <a:pt x="9188" y="4405"/>
                  </a:cubicBezTo>
                  <a:cubicBezTo>
                    <a:pt x="9163" y="4216"/>
                    <a:pt x="9136" y="4026"/>
                    <a:pt x="9110" y="3836"/>
                  </a:cubicBezTo>
                  <a:cubicBezTo>
                    <a:pt x="9053" y="3409"/>
                    <a:pt x="9016" y="1798"/>
                    <a:pt x="9009" y="360"/>
                  </a:cubicBezTo>
                  <a:cubicBezTo>
                    <a:pt x="8879" y="240"/>
                    <a:pt x="8750" y="118"/>
                    <a:pt x="8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98;p62"/>
            <p:cNvSpPr/>
            <p:nvPr/>
          </p:nvSpPr>
          <p:spPr>
            <a:xfrm>
              <a:off x="2006825" y="4211225"/>
              <a:ext cx="228575" cy="202625"/>
            </a:xfrm>
            <a:custGeom>
              <a:avLst/>
              <a:gdLst/>
              <a:ahLst/>
              <a:cxnLst/>
              <a:rect l="l" t="t" r="r" b="b"/>
              <a:pathLst>
                <a:path w="9143" h="8105" extrusionOk="0">
                  <a:moveTo>
                    <a:pt x="8220" y="0"/>
                  </a:moveTo>
                  <a:lnTo>
                    <a:pt x="8220" y="0"/>
                  </a:lnTo>
                  <a:cubicBezTo>
                    <a:pt x="8224" y="1487"/>
                    <a:pt x="8259" y="3238"/>
                    <a:pt x="8326" y="3735"/>
                  </a:cubicBezTo>
                  <a:cubicBezTo>
                    <a:pt x="8352" y="3925"/>
                    <a:pt x="8378" y="4114"/>
                    <a:pt x="8404" y="4303"/>
                  </a:cubicBezTo>
                  <a:cubicBezTo>
                    <a:pt x="8502" y="4997"/>
                    <a:pt x="8601" y="5714"/>
                    <a:pt x="8651" y="6427"/>
                  </a:cubicBezTo>
                  <a:cubicBezTo>
                    <a:pt x="8661" y="6590"/>
                    <a:pt x="8678" y="6756"/>
                    <a:pt x="8695" y="6924"/>
                  </a:cubicBezTo>
                  <a:cubicBezTo>
                    <a:pt x="8705" y="7026"/>
                    <a:pt x="8715" y="7127"/>
                    <a:pt x="8725" y="7229"/>
                  </a:cubicBezTo>
                  <a:cubicBezTo>
                    <a:pt x="8737" y="7371"/>
                    <a:pt x="8747" y="7511"/>
                    <a:pt x="8751" y="7648"/>
                  </a:cubicBezTo>
                  <a:cubicBezTo>
                    <a:pt x="8691" y="7631"/>
                    <a:pt x="8627" y="7614"/>
                    <a:pt x="8560" y="7598"/>
                  </a:cubicBezTo>
                  <a:cubicBezTo>
                    <a:pt x="7474" y="7331"/>
                    <a:pt x="5620" y="7117"/>
                    <a:pt x="3671" y="6893"/>
                  </a:cubicBezTo>
                  <a:cubicBezTo>
                    <a:pt x="2370" y="6744"/>
                    <a:pt x="1042" y="6591"/>
                    <a:pt x="0" y="6423"/>
                  </a:cubicBezTo>
                  <a:lnTo>
                    <a:pt x="0" y="6423"/>
                  </a:lnTo>
                  <a:cubicBezTo>
                    <a:pt x="224" y="6589"/>
                    <a:pt x="450" y="6754"/>
                    <a:pt x="679" y="6918"/>
                  </a:cubicBezTo>
                  <a:cubicBezTo>
                    <a:pt x="1565" y="7042"/>
                    <a:pt x="2581" y="7159"/>
                    <a:pt x="3626" y="7279"/>
                  </a:cubicBezTo>
                  <a:cubicBezTo>
                    <a:pt x="5757" y="7524"/>
                    <a:pt x="7959" y="7777"/>
                    <a:pt x="8880" y="8094"/>
                  </a:cubicBezTo>
                  <a:cubicBezTo>
                    <a:pt x="8900" y="8101"/>
                    <a:pt x="8921" y="8104"/>
                    <a:pt x="8942" y="8104"/>
                  </a:cubicBezTo>
                  <a:cubicBezTo>
                    <a:pt x="8981" y="8104"/>
                    <a:pt x="9019" y="8093"/>
                    <a:pt x="9052" y="8070"/>
                  </a:cubicBezTo>
                  <a:cubicBezTo>
                    <a:pt x="9068" y="8060"/>
                    <a:pt x="9081" y="8046"/>
                    <a:pt x="9093" y="8031"/>
                  </a:cubicBezTo>
                  <a:cubicBezTo>
                    <a:pt x="9109" y="8012"/>
                    <a:pt x="9121" y="7991"/>
                    <a:pt x="9128" y="7967"/>
                  </a:cubicBezTo>
                  <a:cubicBezTo>
                    <a:pt x="9133" y="7952"/>
                    <a:pt x="9136" y="7936"/>
                    <a:pt x="9136" y="7919"/>
                  </a:cubicBezTo>
                  <a:cubicBezTo>
                    <a:pt x="9143" y="7805"/>
                    <a:pt x="9141" y="7689"/>
                    <a:pt x="9135" y="7571"/>
                  </a:cubicBezTo>
                  <a:cubicBezTo>
                    <a:pt x="9127" y="7344"/>
                    <a:pt x="9105" y="7112"/>
                    <a:pt x="9082" y="6885"/>
                  </a:cubicBezTo>
                  <a:cubicBezTo>
                    <a:pt x="9066" y="6721"/>
                    <a:pt x="9048" y="6559"/>
                    <a:pt x="9038" y="6401"/>
                  </a:cubicBezTo>
                  <a:cubicBezTo>
                    <a:pt x="8988" y="5674"/>
                    <a:pt x="8887" y="4949"/>
                    <a:pt x="8789" y="4250"/>
                  </a:cubicBezTo>
                  <a:cubicBezTo>
                    <a:pt x="8763" y="4062"/>
                    <a:pt x="8736" y="3873"/>
                    <a:pt x="8711" y="3683"/>
                  </a:cubicBezTo>
                  <a:cubicBezTo>
                    <a:pt x="8657" y="3278"/>
                    <a:pt x="8621" y="1805"/>
                    <a:pt x="8611" y="427"/>
                  </a:cubicBezTo>
                  <a:cubicBezTo>
                    <a:pt x="8481" y="284"/>
                    <a:pt x="8351" y="141"/>
                    <a:pt x="8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99;p62"/>
            <p:cNvSpPr/>
            <p:nvPr/>
          </p:nvSpPr>
          <p:spPr>
            <a:xfrm>
              <a:off x="2076950" y="4289900"/>
              <a:ext cx="226550" cy="171575"/>
            </a:xfrm>
            <a:custGeom>
              <a:avLst/>
              <a:gdLst/>
              <a:ahLst/>
              <a:cxnLst/>
              <a:rect l="l" t="t" r="r" b="b"/>
              <a:pathLst>
                <a:path w="9062" h="6863" extrusionOk="0">
                  <a:moveTo>
                    <a:pt x="8152" y="1"/>
                  </a:moveTo>
                  <a:lnTo>
                    <a:pt x="8152" y="1"/>
                  </a:lnTo>
                  <a:cubicBezTo>
                    <a:pt x="8167" y="1106"/>
                    <a:pt x="8199" y="2133"/>
                    <a:pt x="8247" y="2495"/>
                  </a:cubicBezTo>
                  <a:cubicBezTo>
                    <a:pt x="8273" y="2686"/>
                    <a:pt x="8300" y="2875"/>
                    <a:pt x="8326" y="3065"/>
                  </a:cubicBezTo>
                  <a:cubicBezTo>
                    <a:pt x="8423" y="3757"/>
                    <a:pt x="8524" y="4474"/>
                    <a:pt x="8572" y="5187"/>
                  </a:cubicBezTo>
                  <a:cubicBezTo>
                    <a:pt x="8583" y="5349"/>
                    <a:pt x="8600" y="5517"/>
                    <a:pt x="8617" y="5683"/>
                  </a:cubicBezTo>
                  <a:cubicBezTo>
                    <a:pt x="8633" y="5845"/>
                    <a:pt x="8648" y="6007"/>
                    <a:pt x="8659" y="6168"/>
                  </a:cubicBezTo>
                  <a:cubicBezTo>
                    <a:pt x="8664" y="6248"/>
                    <a:pt x="8670" y="6329"/>
                    <a:pt x="8672" y="6408"/>
                  </a:cubicBezTo>
                  <a:cubicBezTo>
                    <a:pt x="8525" y="6366"/>
                    <a:pt x="8356" y="6326"/>
                    <a:pt x="8173" y="6288"/>
                  </a:cubicBezTo>
                  <a:cubicBezTo>
                    <a:pt x="7065" y="6052"/>
                    <a:pt x="5369" y="5857"/>
                    <a:pt x="3593" y="5654"/>
                  </a:cubicBezTo>
                  <a:cubicBezTo>
                    <a:pt x="2323" y="5508"/>
                    <a:pt x="1030" y="5359"/>
                    <a:pt x="1" y="5195"/>
                  </a:cubicBezTo>
                  <a:lnTo>
                    <a:pt x="1" y="5195"/>
                  </a:lnTo>
                  <a:cubicBezTo>
                    <a:pt x="282" y="5371"/>
                    <a:pt x="565" y="5544"/>
                    <a:pt x="850" y="5712"/>
                  </a:cubicBezTo>
                  <a:cubicBezTo>
                    <a:pt x="1675" y="5824"/>
                    <a:pt x="2600" y="5930"/>
                    <a:pt x="3549" y="6039"/>
                  </a:cubicBezTo>
                  <a:cubicBezTo>
                    <a:pt x="5678" y="6284"/>
                    <a:pt x="7882" y="6537"/>
                    <a:pt x="8802" y="6853"/>
                  </a:cubicBezTo>
                  <a:cubicBezTo>
                    <a:pt x="8821" y="6860"/>
                    <a:pt x="8840" y="6863"/>
                    <a:pt x="8859" y="6863"/>
                  </a:cubicBezTo>
                  <a:cubicBezTo>
                    <a:pt x="8873" y="6863"/>
                    <a:pt x="8888" y="6861"/>
                    <a:pt x="8902" y="6858"/>
                  </a:cubicBezTo>
                  <a:cubicBezTo>
                    <a:pt x="8927" y="6853"/>
                    <a:pt x="8952" y="6845"/>
                    <a:pt x="8973" y="6831"/>
                  </a:cubicBezTo>
                  <a:cubicBezTo>
                    <a:pt x="9010" y="6806"/>
                    <a:pt x="9037" y="6769"/>
                    <a:pt x="9051" y="6728"/>
                  </a:cubicBezTo>
                  <a:cubicBezTo>
                    <a:pt x="9055" y="6713"/>
                    <a:pt x="9058" y="6696"/>
                    <a:pt x="9059" y="6680"/>
                  </a:cubicBezTo>
                  <a:cubicBezTo>
                    <a:pt x="9062" y="6616"/>
                    <a:pt x="9062" y="6550"/>
                    <a:pt x="9061" y="6486"/>
                  </a:cubicBezTo>
                  <a:cubicBezTo>
                    <a:pt x="9060" y="6210"/>
                    <a:pt x="9032" y="5924"/>
                    <a:pt x="9003" y="5644"/>
                  </a:cubicBezTo>
                  <a:cubicBezTo>
                    <a:pt x="8987" y="5481"/>
                    <a:pt x="8970" y="5320"/>
                    <a:pt x="8959" y="5160"/>
                  </a:cubicBezTo>
                  <a:cubicBezTo>
                    <a:pt x="8910" y="4434"/>
                    <a:pt x="8808" y="3711"/>
                    <a:pt x="8710" y="3012"/>
                  </a:cubicBezTo>
                  <a:cubicBezTo>
                    <a:pt x="8685" y="2823"/>
                    <a:pt x="8658" y="2634"/>
                    <a:pt x="8632" y="2443"/>
                  </a:cubicBezTo>
                  <a:cubicBezTo>
                    <a:pt x="8595" y="2168"/>
                    <a:pt x="8568" y="1402"/>
                    <a:pt x="8550" y="507"/>
                  </a:cubicBezTo>
                  <a:cubicBezTo>
                    <a:pt x="8445" y="373"/>
                    <a:pt x="8345" y="236"/>
                    <a:pt x="8236" y="103"/>
                  </a:cubicBezTo>
                  <a:cubicBezTo>
                    <a:pt x="8208" y="69"/>
                    <a:pt x="8180" y="36"/>
                    <a:pt x="8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00;p62"/>
            <p:cNvSpPr/>
            <p:nvPr/>
          </p:nvSpPr>
          <p:spPr>
            <a:xfrm>
              <a:off x="2171275" y="4382650"/>
              <a:ext cx="191575" cy="125800"/>
            </a:xfrm>
            <a:custGeom>
              <a:avLst/>
              <a:gdLst/>
              <a:ahLst/>
              <a:cxnLst/>
              <a:rect l="l" t="t" r="r" b="b"/>
              <a:pathLst>
                <a:path w="7663" h="5032" extrusionOk="0">
                  <a:moveTo>
                    <a:pt x="6788" y="0"/>
                  </a:moveTo>
                  <a:cubicBezTo>
                    <a:pt x="6801" y="294"/>
                    <a:pt x="6817" y="526"/>
                    <a:pt x="6836" y="663"/>
                  </a:cubicBezTo>
                  <a:cubicBezTo>
                    <a:pt x="6861" y="853"/>
                    <a:pt x="6887" y="1043"/>
                    <a:pt x="6914" y="1232"/>
                  </a:cubicBezTo>
                  <a:cubicBezTo>
                    <a:pt x="7010" y="1924"/>
                    <a:pt x="7111" y="2641"/>
                    <a:pt x="7160" y="3355"/>
                  </a:cubicBezTo>
                  <a:cubicBezTo>
                    <a:pt x="7171" y="3517"/>
                    <a:pt x="7188" y="3684"/>
                    <a:pt x="7205" y="3851"/>
                  </a:cubicBezTo>
                  <a:cubicBezTo>
                    <a:pt x="7226" y="4061"/>
                    <a:pt x="7246" y="4273"/>
                    <a:pt x="7255" y="4479"/>
                  </a:cubicBezTo>
                  <a:cubicBezTo>
                    <a:pt x="7256" y="4511"/>
                    <a:pt x="7260" y="4543"/>
                    <a:pt x="7261" y="4575"/>
                  </a:cubicBezTo>
                  <a:cubicBezTo>
                    <a:pt x="7046" y="4516"/>
                    <a:pt x="6793" y="4459"/>
                    <a:pt x="6509" y="4405"/>
                  </a:cubicBezTo>
                  <a:cubicBezTo>
                    <a:pt x="5404" y="4191"/>
                    <a:pt x="3826" y="4010"/>
                    <a:pt x="2180" y="3821"/>
                  </a:cubicBezTo>
                  <a:cubicBezTo>
                    <a:pt x="1443" y="3736"/>
                    <a:pt x="698" y="3651"/>
                    <a:pt x="1" y="3561"/>
                  </a:cubicBezTo>
                  <a:lnTo>
                    <a:pt x="1" y="3561"/>
                  </a:lnTo>
                  <a:cubicBezTo>
                    <a:pt x="28" y="3575"/>
                    <a:pt x="56" y="3589"/>
                    <a:pt x="85" y="3603"/>
                  </a:cubicBezTo>
                  <a:cubicBezTo>
                    <a:pt x="492" y="3793"/>
                    <a:pt x="899" y="3959"/>
                    <a:pt x="1309" y="4111"/>
                  </a:cubicBezTo>
                  <a:cubicBezTo>
                    <a:pt x="1582" y="4143"/>
                    <a:pt x="1858" y="4175"/>
                    <a:pt x="2136" y="4207"/>
                  </a:cubicBezTo>
                  <a:cubicBezTo>
                    <a:pt x="4267" y="4452"/>
                    <a:pt x="6469" y="4705"/>
                    <a:pt x="7389" y="5021"/>
                  </a:cubicBezTo>
                  <a:cubicBezTo>
                    <a:pt x="7410" y="5028"/>
                    <a:pt x="7431" y="5032"/>
                    <a:pt x="7452" y="5032"/>
                  </a:cubicBezTo>
                  <a:cubicBezTo>
                    <a:pt x="7491" y="5032"/>
                    <a:pt x="7529" y="5020"/>
                    <a:pt x="7562" y="4998"/>
                  </a:cubicBezTo>
                  <a:cubicBezTo>
                    <a:pt x="7599" y="4974"/>
                    <a:pt x="7625" y="4937"/>
                    <a:pt x="7638" y="4896"/>
                  </a:cubicBezTo>
                  <a:cubicBezTo>
                    <a:pt x="7643" y="4879"/>
                    <a:pt x="7646" y="4864"/>
                    <a:pt x="7646" y="4846"/>
                  </a:cubicBezTo>
                  <a:cubicBezTo>
                    <a:pt x="7663" y="4515"/>
                    <a:pt x="7627" y="4158"/>
                    <a:pt x="7591" y="3812"/>
                  </a:cubicBezTo>
                  <a:cubicBezTo>
                    <a:pt x="7574" y="3649"/>
                    <a:pt x="7558" y="3486"/>
                    <a:pt x="7548" y="3328"/>
                  </a:cubicBezTo>
                  <a:cubicBezTo>
                    <a:pt x="7497" y="2601"/>
                    <a:pt x="7397" y="1878"/>
                    <a:pt x="7299" y="1178"/>
                  </a:cubicBezTo>
                  <a:cubicBezTo>
                    <a:pt x="7293" y="1137"/>
                    <a:pt x="7288" y="1096"/>
                    <a:pt x="7282" y="1056"/>
                  </a:cubicBezTo>
                  <a:cubicBezTo>
                    <a:pt x="7126" y="700"/>
                    <a:pt x="6962" y="347"/>
                    <a:pt x="6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01;p62"/>
            <p:cNvSpPr/>
            <p:nvPr/>
          </p:nvSpPr>
          <p:spPr>
            <a:xfrm>
              <a:off x="1292800" y="2709175"/>
              <a:ext cx="1546150" cy="802775"/>
            </a:xfrm>
            <a:custGeom>
              <a:avLst/>
              <a:gdLst/>
              <a:ahLst/>
              <a:cxnLst/>
              <a:rect l="l" t="t" r="r" b="b"/>
              <a:pathLst>
                <a:path w="61846" h="32111" extrusionOk="0">
                  <a:moveTo>
                    <a:pt x="39942" y="1"/>
                  </a:moveTo>
                  <a:cubicBezTo>
                    <a:pt x="39808" y="1"/>
                    <a:pt x="39672" y="11"/>
                    <a:pt x="39534" y="32"/>
                  </a:cubicBezTo>
                  <a:cubicBezTo>
                    <a:pt x="31767" y="1233"/>
                    <a:pt x="33559" y="6225"/>
                    <a:pt x="32954" y="7862"/>
                  </a:cubicBezTo>
                  <a:cubicBezTo>
                    <a:pt x="32407" y="9342"/>
                    <a:pt x="32028" y="10942"/>
                    <a:pt x="31869" y="12544"/>
                  </a:cubicBezTo>
                  <a:cubicBezTo>
                    <a:pt x="31072" y="11760"/>
                    <a:pt x="30358" y="10755"/>
                    <a:pt x="29653" y="9866"/>
                  </a:cubicBezTo>
                  <a:cubicBezTo>
                    <a:pt x="28432" y="8326"/>
                    <a:pt x="27154" y="7009"/>
                    <a:pt x="25807" y="5599"/>
                  </a:cubicBezTo>
                  <a:cubicBezTo>
                    <a:pt x="24388" y="4113"/>
                    <a:pt x="22716" y="1875"/>
                    <a:pt x="20605" y="1690"/>
                  </a:cubicBezTo>
                  <a:cubicBezTo>
                    <a:pt x="20526" y="1683"/>
                    <a:pt x="20448" y="1680"/>
                    <a:pt x="20370" y="1680"/>
                  </a:cubicBezTo>
                  <a:cubicBezTo>
                    <a:pt x="17686" y="1680"/>
                    <a:pt x="15918" y="5762"/>
                    <a:pt x="15750" y="8277"/>
                  </a:cubicBezTo>
                  <a:cubicBezTo>
                    <a:pt x="15530" y="11571"/>
                    <a:pt x="15773" y="15110"/>
                    <a:pt x="16236" y="18384"/>
                  </a:cubicBezTo>
                  <a:cubicBezTo>
                    <a:pt x="15473" y="17396"/>
                    <a:pt x="14232" y="16769"/>
                    <a:pt x="13257" y="16106"/>
                  </a:cubicBezTo>
                  <a:cubicBezTo>
                    <a:pt x="12112" y="15330"/>
                    <a:pt x="10922" y="14647"/>
                    <a:pt x="9832" y="13775"/>
                  </a:cubicBezTo>
                  <a:cubicBezTo>
                    <a:pt x="9300" y="13350"/>
                    <a:pt x="8863" y="12939"/>
                    <a:pt x="8263" y="12649"/>
                  </a:cubicBezTo>
                  <a:cubicBezTo>
                    <a:pt x="7123" y="12100"/>
                    <a:pt x="5632" y="11556"/>
                    <a:pt x="4234" y="11556"/>
                  </a:cubicBezTo>
                  <a:cubicBezTo>
                    <a:pt x="3338" y="11556"/>
                    <a:pt x="2480" y="11779"/>
                    <a:pt x="1776" y="12367"/>
                  </a:cubicBezTo>
                  <a:cubicBezTo>
                    <a:pt x="1" y="13848"/>
                    <a:pt x="479" y="17574"/>
                    <a:pt x="1384" y="19515"/>
                  </a:cubicBezTo>
                  <a:cubicBezTo>
                    <a:pt x="2435" y="21769"/>
                    <a:pt x="8763" y="31563"/>
                    <a:pt x="11043" y="32110"/>
                  </a:cubicBezTo>
                  <a:lnTo>
                    <a:pt x="43585" y="23420"/>
                  </a:lnTo>
                  <a:cubicBezTo>
                    <a:pt x="45397" y="23276"/>
                    <a:pt x="47152" y="22285"/>
                    <a:pt x="48889" y="21762"/>
                  </a:cubicBezTo>
                  <a:cubicBezTo>
                    <a:pt x="50782" y="21192"/>
                    <a:pt x="52891" y="20761"/>
                    <a:pt x="54594" y="19686"/>
                  </a:cubicBezTo>
                  <a:cubicBezTo>
                    <a:pt x="56713" y="18345"/>
                    <a:pt x="57859" y="15807"/>
                    <a:pt x="59176" y="13608"/>
                  </a:cubicBezTo>
                  <a:cubicBezTo>
                    <a:pt x="60015" y="12205"/>
                    <a:pt x="60952" y="10701"/>
                    <a:pt x="61367" y="9094"/>
                  </a:cubicBezTo>
                  <a:cubicBezTo>
                    <a:pt x="61845" y="7237"/>
                    <a:pt x="61573" y="4382"/>
                    <a:pt x="60277" y="2906"/>
                  </a:cubicBezTo>
                  <a:cubicBezTo>
                    <a:pt x="59084" y="1549"/>
                    <a:pt x="57053" y="785"/>
                    <a:pt x="55373" y="785"/>
                  </a:cubicBezTo>
                  <a:cubicBezTo>
                    <a:pt x="55325" y="785"/>
                    <a:pt x="55279" y="786"/>
                    <a:pt x="55232" y="787"/>
                  </a:cubicBezTo>
                  <a:cubicBezTo>
                    <a:pt x="53367" y="834"/>
                    <a:pt x="51523" y="2207"/>
                    <a:pt x="50123" y="3444"/>
                  </a:cubicBezTo>
                  <a:cubicBezTo>
                    <a:pt x="48514" y="4866"/>
                    <a:pt x="46168" y="7647"/>
                    <a:pt x="46285" y="10093"/>
                  </a:cubicBezTo>
                  <a:cubicBezTo>
                    <a:pt x="45874" y="9583"/>
                    <a:pt x="46023" y="8405"/>
                    <a:pt x="45860" y="7683"/>
                  </a:cubicBezTo>
                  <a:cubicBezTo>
                    <a:pt x="45472" y="5967"/>
                    <a:pt x="44703" y="4265"/>
                    <a:pt x="43761" y="2831"/>
                  </a:cubicBezTo>
                  <a:cubicBezTo>
                    <a:pt x="42862" y="1462"/>
                    <a:pt x="41546" y="1"/>
                    <a:pt x="39942" y="1"/>
                  </a:cubicBezTo>
                  <a:close/>
                </a:path>
              </a:pathLst>
            </a:cu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02;p62"/>
            <p:cNvSpPr/>
            <p:nvPr/>
          </p:nvSpPr>
          <p:spPr>
            <a:xfrm>
              <a:off x="1492275" y="2826425"/>
              <a:ext cx="1479250" cy="896475"/>
            </a:xfrm>
            <a:custGeom>
              <a:avLst/>
              <a:gdLst/>
              <a:ahLst/>
              <a:cxnLst/>
              <a:rect l="l" t="t" r="r" b="b"/>
              <a:pathLst>
                <a:path w="59170" h="35859" extrusionOk="0">
                  <a:moveTo>
                    <a:pt x="39337" y="0"/>
                  </a:moveTo>
                  <a:cubicBezTo>
                    <a:pt x="34513" y="0"/>
                    <a:pt x="32781" y="4750"/>
                    <a:pt x="31601" y="9166"/>
                  </a:cubicBezTo>
                  <a:cubicBezTo>
                    <a:pt x="30660" y="5895"/>
                    <a:pt x="28551" y="1834"/>
                    <a:pt x="25157" y="1834"/>
                  </a:cubicBezTo>
                  <a:cubicBezTo>
                    <a:pt x="25112" y="1834"/>
                    <a:pt x="25066" y="1835"/>
                    <a:pt x="25021" y="1836"/>
                  </a:cubicBezTo>
                  <a:cubicBezTo>
                    <a:pt x="18903" y="2030"/>
                    <a:pt x="18659" y="10172"/>
                    <a:pt x="19302" y="15195"/>
                  </a:cubicBezTo>
                  <a:cubicBezTo>
                    <a:pt x="15665" y="12719"/>
                    <a:pt x="12303" y="6474"/>
                    <a:pt x="8024" y="6474"/>
                  </a:cubicBezTo>
                  <a:cubicBezTo>
                    <a:pt x="6759" y="6474"/>
                    <a:pt x="5414" y="7020"/>
                    <a:pt x="3958" y="8370"/>
                  </a:cubicBezTo>
                  <a:cubicBezTo>
                    <a:pt x="1" y="12037"/>
                    <a:pt x="2682" y="19197"/>
                    <a:pt x="4347" y="23528"/>
                  </a:cubicBezTo>
                  <a:cubicBezTo>
                    <a:pt x="6760" y="29797"/>
                    <a:pt x="10392" y="35009"/>
                    <a:pt x="16851" y="35009"/>
                  </a:cubicBezTo>
                  <a:cubicBezTo>
                    <a:pt x="17229" y="35009"/>
                    <a:pt x="17617" y="34991"/>
                    <a:pt x="18015" y="34955"/>
                  </a:cubicBezTo>
                  <a:cubicBezTo>
                    <a:pt x="18498" y="35643"/>
                    <a:pt x="19418" y="35858"/>
                    <a:pt x="20494" y="35858"/>
                  </a:cubicBezTo>
                  <a:cubicBezTo>
                    <a:pt x="21865" y="35858"/>
                    <a:pt x="23490" y="35509"/>
                    <a:pt x="24783" y="35344"/>
                  </a:cubicBezTo>
                  <a:cubicBezTo>
                    <a:pt x="29885" y="34697"/>
                    <a:pt x="35527" y="33760"/>
                    <a:pt x="40445" y="32250"/>
                  </a:cubicBezTo>
                  <a:cubicBezTo>
                    <a:pt x="45764" y="30617"/>
                    <a:pt x="52088" y="27287"/>
                    <a:pt x="54687" y="21698"/>
                  </a:cubicBezTo>
                  <a:cubicBezTo>
                    <a:pt x="57154" y="16395"/>
                    <a:pt x="59170" y="7188"/>
                    <a:pt x="53666" y="2939"/>
                  </a:cubicBezTo>
                  <a:cubicBezTo>
                    <a:pt x="52660" y="2162"/>
                    <a:pt x="51533" y="1812"/>
                    <a:pt x="50407" y="1812"/>
                  </a:cubicBezTo>
                  <a:cubicBezTo>
                    <a:pt x="47621" y="1812"/>
                    <a:pt x="44844" y="3961"/>
                    <a:pt x="43936" y="7114"/>
                  </a:cubicBezTo>
                  <a:cubicBezTo>
                    <a:pt x="43766" y="3640"/>
                    <a:pt x="42697" y="57"/>
                    <a:pt x="39466" y="1"/>
                  </a:cubicBezTo>
                  <a:cubicBezTo>
                    <a:pt x="39423" y="1"/>
                    <a:pt x="39380" y="0"/>
                    <a:pt x="39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03;p62"/>
            <p:cNvSpPr/>
            <p:nvPr/>
          </p:nvSpPr>
          <p:spPr>
            <a:xfrm>
              <a:off x="1324750" y="3217975"/>
              <a:ext cx="484825" cy="630400"/>
            </a:xfrm>
            <a:custGeom>
              <a:avLst/>
              <a:gdLst/>
              <a:ahLst/>
              <a:cxnLst/>
              <a:rect l="l" t="t" r="r" b="b"/>
              <a:pathLst>
                <a:path w="19393" h="25216" extrusionOk="0">
                  <a:moveTo>
                    <a:pt x="3663" y="0"/>
                  </a:moveTo>
                  <a:cubicBezTo>
                    <a:pt x="3584" y="0"/>
                    <a:pt x="3504" y="2"/>
                    <a:pt x="3422" y="6"/>
                  </a:cubicBezTo>
                  <a:cubicBezTo>
                    <a:pt x="907" y="117"/>
                    <a:pt x="0" y="1607"/>
                    <a:pt x="68" y="4181"/>
                  </a:cubicBezTo>
                  <a:cubicBezTo>
                    <a:pt x="216" y="9763"/>
                    <a:pt x="3085" y="13896"/>
                    <a:pt x="6488" y="17556"/>
                  </a:cubicBezTo>
                  <a:cubicBezTo>
                    <a:pt x="10464" y="21831"/>
                    <a:pt x="14318" y="23201"/>
                    <a:pt x="19392" y="25216"/>
                  </a:cubicBezTo>
                  <a:lnTo>
                    <a:pt x="18779" y="13301"/>
                  </a:lnTo>
                  <a:cubicBezTo>
                    <a:pt x="18140" y="11838"/>
                    <a:pt x="15270" y="10693"/>
                    <a:pt x="14010" y="9775"/>
                  </a:cubicBezTo>
                  <a:cubicBezTo>
                    <a:pt x="11884" y="8224"/>
                    <a:pt x="10137" y="6490"/>
                    <a:pt x="8719" y="4441"/>
                  </a:cubicBezTo>
                  <a:cubicBezTo>
                    <a:pt x="7104" y="2107"/>
                    <a:pt x="6370" y="0"/>
                    <a:pt x="3663" y="0"/>
                  </a:cubicBezTo>
                  <a:close/>
                </a:path>
              </a:pathLst>
            </a:custGeom>
            <a:solidFill>
              <a:schemeClr val="dk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04;p62"/>
            <p:cNvSpPr/>
            <p:nvPr/>
          </p:nvSpPr>
          <p:spPr>
            <a:xfrm>
              <a:off x="2037725" y="2139825"/>
              <a:ext cx="396375" cy="443350"/>
            </a:xfrm>
            <a:custGeom>
              <a:avLst/>
              <a:gdLst/>
              <a:ahLst/>
              <a:cxnLst/>
              <a:rect l="l" t="t" r="r" b="b"/>
              <a:pathLst>
                <a:path w="15855" h="17734" extrusionOk="0">
                  <a:moveTo>
                    <a:pt x="4398" y="0"/>
                  </a:moveTo>
                  <a:cubicBezTo>
                    <a:pt x="3939" y="0"/>
                    <a:pt x="3436" y="233"/>
                    <a:pt x="2965" y="807"/>
                  </a:cubicBezTo>
                  <a:cubicBezTo>
                    <a:pt x="1663" y="2391"/>
                    <a:pt x="3417" y="4230"/>
                    <a:pt x="3417" y="4230"/>
                  </a:cubicBezTo>
                  <a:lnTo>
                    <a:pt x="1364" y="8918"/>
                  </a:lnTo>
                  <a:lnTo>
                    <a:pt x="22" y="11986"/>
                  </a:lnTo>
                  <a:lnTo>
                    <a:pt x="0" y="11986"/>
                  </a:lnTo>
                  <a:cubicBezTo>
                    <a:pt x="40" y="14811"/>
                    <a:pt x="3634" y="17734"/>
                    <a:pt x="6033" y="17734"/>
                  </a:cubicBezTo>
                  <a:cubicBezTo>
                    <a:pt x="6091" y="17734"/>
                    <a:pt x="6148" y="17732"/>
                    <a:pt x="6205" y="17728"/>
                  </a:cubicBezTo>
                  <a:cubicBezTo>
                    <a:pt x="8630" y="17581"/>
                    <a:pt x="8467" y="14200"/>
                    <a:pt x="8467" y="14200"/>
                  </a:cubicBezTo>
                  <a:cubicBezTo>
                    <a:pt x="7833" y="13798"/>
                    <a:pt x="7409" y="13555"/>
                    <a:pt x="7409" y="13555"/>
                  </a:cubicBezTo>
                  <a:cubicBezTo>
                    <a:pt x="3530" y="12825"/>
                    <a:pt x="3666" y="10006"/>
                    <a:pt x="3666" y="10006"/>
                  </a:cubicBezTo>
                  <a:lnTo>
                    <a:pt x="3666" y="10006"/>
                  </a:lnTo>
                  <a:cubicBezTo>
                    <a:pt x="4302" y="11146"/>
                    <a:pt x="5417" y="12009"/>
                    <a:pt x="6680" y="12341"/>
                  </a:cubicBezTo>
                  <a:cubicBezTo>
                    <a:pt x="6920" y="12403"/>
                    <a:pt x="7164" y="12445"/>
                    <a:pt x="7409" y="12471"/>
                  </a:cubicBezTo>
                  <a:cubicBezTo>
                    <a:pt x="7572" y="12487"/>
                    <a:pt x="7735" y="12495"/>
                    <a:pt x="7898" y="12495"/>
                  </a:cubicBezTo>
                  <a:cubicBezTo>
                    <a:pt x="8792" y="12495"/>
                    <a:pt x="9687" y="12254"/>
                    <a:pt x="10452" y="11787"/>
                  </a:cubicBezTo>
                  <a:cubicBezTo>
                    <a:pt x="11294" y="11272"/>
                    <a:pt x="11961" y="10514"/>
                    <a:pt x="12548" y="9720"/>
                  </a:cubicBezTo>
                  <a:cubicBezTo>
                    <a:pt x="13569" y="8343"/>
                    <a:pt x="14396" y="6820"/>
                    <a:pt x="14996" y="5212"/>
                  </a:cubicBezTo>
                  <a:cubicBezTo>
                    <a:pt x="15511" y="3835"/>
                    <a:pt x="15854" y="2298"/>
                    <a:pt x="15395" y="910"/>
                  </a:cubicBezTo>
                  <a:lnTo>
                    <a:pt x="15395" y="910"/>
                  </a:lnTo>
                  <a:cubicBezTo>
                    <a:pt x="15024" y="1250"/>
                    <a:pt x="13713" y="2320"/>
                    <a:pt x="11920" y="2320"/>
                  </a:cubicBezTo>
                  <a:cubicBezTo>
                    <a:pt x="11413" y="2320"/>
                    <a:pt x="10867" y="2235"/>
                    <a:pt x="10294" y="2023"/>
                  </a:cubicBezTo>
                  <a:cubicBezTo>
                    <a:pt x="8923" y="1517"/>
                    <a:pt x="7905" y="1380"/>
                    <a:pt x="7203" y="1380"/>
                  </a:cubicBezTo>
                  <a:cubicBezTo>
                    <a:pt x="6377" y="1380"/>
                    <a:pt x="5992" y="1570"/>
                    <a:pt x="5992" y="1570"/>
                  </a:cubicBezTo>
                  <a:cubicBezTo>
                    <a:pt x="5875" y="721"/>
                    <a:pt x="5205" y="0"/>
                    <a:pt x="4398" y="0"/>
                  </a:cubicBezTo>
                  <a:close/>
                </a:path>
              </a:pathLst>
            </a:custGeom>
            <a:solidFill>
              <a:srgbClr val="F9D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05;p62"/>
            <p:cNvSpPr/>
            <p:nvPr/>
          </p:nvSpPr>
          <p:spPr>
            <a:xfrm>
              <a:off x="1750475" y="2436725"/>
              <a:ext cx="790675" cy="783775"/>
            </a:xfrm>
            <a:custGeom>
              <a:avLst/>
              <a:gdLst/>
              <a:ahLst/>
              <a:cxnLst/>
              <a:rect l="l" t="t" r="r" b="b"/>
              <a:pathLst>
                <a:path w="31627" h="31351" extrusionOk="0">
                  <a:moveTo>
                    <a:pt x="11490" y="0"/>
                  </a:moveTo>
                  <a:cubicBezTo>
                    <a:pt x="11490" y="0"/>
                    <a:pt x="5204" y="1490"/>
                    <a:pt x="2603" y="3874"/>
                  </a:cubicBezTo>
                  <a:cubicBezTo>
                    <a:pt x="1" y="6260"/>
                    <a:pt x="1979" y="15878"/>
                    <a:pt x="1897" y="19861"/>
                  </a:cubicBezTo>
                  <a:cubicBezTo>
                    <a:pt x="1818" y="23843"/>
                    <a:pt x="1382" y="26525"/>
                    <a:pt x="3362" y="26689"/>
                  </a:cubicBezTo>
                  <a:cubicBezTo>
                    <a:pt x="3362" y="26689"/>
                    <a:pt x="3591" y="27572"/>
                    <a:pt x="4478" y="28441"/>
                  </a:cubicBezTo>
                  <a:cubicBezTo>
                    <a:pt x="5275" y="29221"/>
                    <a:pt x="6601" y="29991"/>
                    <a:pt x="8763" y="30102"/>
                  </a:cubicBezTo>
                  <a:cubicBezTo>
                    <a:pt x="8763" y="30102"/>
                    <a:pt x="9393" y="31098"/>
                    <a:pt x="10508" y="31098"/>
                  </a:cubicBezTo>
                  <a:cubicBezTo>
                    <a:pt x="10817" y="31098"/>
                    <a:pt x="11164" y="31021"/>
                    <a:pt x="11545" y="30825"/>
                  </a:cubicBezTo>
                  <a:lnTo>
                    <a:pt x="14687" y="27320"/>
                  </a:lnTo>
                  <a:lnTo>
                    <a:pt x="21162" y="31350"/>
                  </a:lnTo>
                  <a:cubicBezTo>
                    <a:pt x="21560" y="30220"/>
                    <a:pt x="22539" y="29957"/>
                    <a:pt x="23364" y="29957"/>
                  </a:cubicBezTo>
                  <a:cubicBezTo>
                    <a:pt x="24083" y="29957"/>
                    <a:pt x="24685" y="30157"/>
                    <a:pt x="24685" y="30157"/>
                  </a:cubicBezTo>
                  <a:cubicBezTo>
                    <a:pt x="24685" y="30157"/>
                    <a:pt x="27307" y="29635"/>
                    <a:pt x="28108" y="29635"/>
                  </a:cubicBezTo>
                  <a:cubicBezTo>
                    <a:pt x="28233" y="29635"/>
                    <a:pt x="28313" y="29648"/>
                    <a:pt x="28333" y="29677"/>
                  </a:cubicBezTo>
                  <a:cubicBezTo>
                    <a:pt x="28482" y="29896"/>
                    <a:pt x="28198" y="30130"/>
                    <a:pt x="28198" y="30130"/>
                  </a:cubicBezTo>
                  <a:cubicBezTo>
                    <a:pt x="28262" y="30176"/>
                    <a:pt x="28311" y="30243"/>
                    <a:pt x="28346" y="30320"/>
                  </a:cubicBezTo>
                  <a:cubicBezTo>
                    <a:pt x="28886" y="29255"/>
                    <a:pt x="29275" y="28254"/>
                    <a:pt x="29540" y="27320"/>
                  </a:cubicBezTo>
                  <a:lnTo>
                    <a:pt x="29542" y="27320"/>
                  </a:lnTo>
                  <a:cubicBezTo>
                    <a:pt x="31627" y="20000"/>
                    <a:pt x="26164" y="16654"/>
                    <a:pt x="26020" y="16568"/>
                  </a:cubicBezTo>
                  <a:cubicBezTo>
                    <a:pt x="26020" y="16568"/>
                    <a:pt x="25642" y="12996"/>
                    <a:pt x="25784" y="12221"/>
                  </a:cubicBezTo>
                  <a:cubicBezTo>
                    <a:pt x="25958" y="11290"/>
                    <a:pt x="26081" y="8560"/>
                    <a:pt x="25686" y="7370"/>
                  </a:cubicBezTo>
                  <a:cubicBezTo>
                    <a:pt x="25158" y="5763"/>
                    <a:pt x="21731" y="3440"/>
                    <a:pt x="19957" y="2324"/>
                  </a:cubicBezTo>
                  <a:lnTo>
                    <a:pt x="19957" y="2324"/>
                  </a:lnTo>
                  <a:cubicBezTo>
                    <a:pt x="19957" y="2324"/>
                    <a:pt x="20120" y="5705"/>
                    <a:pt x="17695" y="5852"/>
                  </a:cubicBezTo>
                  <a:cubicBezTo>
                    <a:pt x="17638" y="5856"/>
                    <a:pt x="17581" y="5858"/>
                    <a:pt x="17523" y="5858"/>
                  </a:cubicBezTo>
                  <a:cubicBezTo>
                    <a:pt x="15124" y="5858"/>
                    <a:pt x="11530" y="2935"/>
                    <a:pt x="11490" y="110"/>
                  </a:cubicBezTo>
                  <a:lnTo>
                    <a:pt x="114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06;p62"/>
            <p:cNvSpPr/>
            <p:nvPr/>
          </p:nvSpPr>
          <p:spPr>
            <a:xfrm>
              <a:off x="2178400" y="2723325"/>
              <a:ext cx="252500" cy="157050"/>
            </a:xfrm>
            <a:custGeom>
              <a:avLst/>
              <a:gdLst/>
              <a:ahLst/>
              <a:cxnLst/>
              <a:rect l="l" t="t" r="r" b="b"/>
              <a:pathLst>
                <a:path w="10100" h="6282" extrusionOk="0">
                  <a:moveTo>
                    <a:pt x="4109" y="1"/>
                  </a:moveTo>
                  <a:cubicBezTo>
                    <a:pt x="3829" y="1"/>
                    <a:pt x="3600" y="24"/>
                    <a:pt x="3449" y="78"/>
                  </a:cubicBezTo>
                  <a:cubicBezTo>
                    <a:pt x="2515" y="418"/>
                    <a:pt x="3367" y="1352"/>
                    <a:pt x="3367" y="1352"/>
                  </a:cubicBezTo>
                  <a:cubicBezTo>
                    <a:pt x="3367" y="1352"/>
                    <a:pt x="1804" y="2306"/>
                    <a:pt x="903" y="2816"/>
                  </a:cubicBezTo>
                  <a:cubicBezTo>
                    <a:pt x="0" y="3322"/>
                    <a:pt x="1075" y="3683"/>
                    <a:pt x="1075" y="3683"/>
                  </a:cubicBezTo>
                  <a:cubicBezTo>
                    <a:pt x="1075" y="3683"/>
                    <a:pt x="460" y="4260"/>
                    <a:pt x="605" y="4514"/>
                  </a:cubicBezTo>
                  <a:cubicBezTo>
                    <a:pt x="749" y="4766"/>
                    <a:pt x="1472" y="4766"/>
                    <a:pt x="1472" y="4766"/>
                  </a:cubicBezTo>
                  <a:cubicBezTo>
                    <a:pt x="1472" y="4766"/>
                    <a:pt x="1038" y="5181"/>
                    <a:pt x="1038" y="5525"/>
                  </a:cubicBezTo>
                  <a:cubicBezTo>
                    <a:pt x="1038" y="5625"/>
                    <a:pt x="1269" y="5660"/>
                    <a:pt x="1597" y="5660"/>
                  </a:cubicBezTo>
                  <a:cubicBezTo>
                    <a:pt x="2391" y="5660"/>
                    <a:pt x="3747" y="5453"/>
                    <a:pt x="3748" y="5453"/>
                  </a:cubicBezTo>
                  <a:lnTo>
                    <a:pt x="3748" y="5453"/>
                  </a:lnTo>
                  <a:cubicBezTo>
                    <a:pt x="3747" y="5453"/>
                    <a:pt x="3260" y="5813"/>
                    <a:pt x="3580" y="6211"/>
                  </a:cubicBezTo>
                  <a:cubicBezTo>
                    <a:pt x="3620" y="6260"/>
                    <a:pt x="3723" y="6282"/>
                    <a:pt x="3873" y="6282"/>
                  </a:cubicBezTo>
                  <a:cubicBezTo>
                    <a:pt x="4932" y="6282"/>
                    <a:pt x="8336" y="5200"/>
                    <a:pt x="8336" y="5200"/>
                  </a:cubicBezTo>
                  <a:cubicBezTo>
                    <a:pt x="8547" y="5186"/>
                    <a:pt x="8736" y="5153"/>
                    <a:pt x="8903" y="5104"/>
                  </a:cubicBezTo>
                  <a:cubicBezTo>
                    <a:pt x="9765" y="4849"/>
                    <a:pt x="10100" y="4123"/>
                    <a:pt x="10069" y="2779"/>
                  </a:cubicBezTo>
                  <a:cubicBezTo>
                    <a:pt x="10034" y="1172"/>
                    <a:pt x="8354" y="621"/>
                    <a:pt x="8354" y="621"/>
                  </a:cubicBezTo>
                  <a:cubicBezTo>
                    <a:pt x="8354" y="621"/>
                    <a:pt x="5562" y="1"/>
                    <a:pt x="4109" y="1"/>
                  </a:cubicBezTo>
                  <a:close/>
                </a:path>
              </a:pathLst>
            </a:custGeom>
            <a:solidFill>
              <a:srgbClr val="F9D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07;p62"/>
            <p:cNvSpPr/>
            <p:nvPr/>
          </p:nvSpPr>
          <p:spPr>
            <a:xfrm>
              <a:off x="2187425" y="2720475"/>
              <a:ext cx="246450" cy="162525"/>
            </a:xfrm>
            <a:custGeom>
              <a:avLst/>
              <a:gdLst/>
              <a:ahLst/>
              <a:cxnLst/>
              <a:rect l="l" t="t" r="r" b="b"/>
              <a:pathLst>
                <a:path w="9858" h="6501" extrusionOk="0">
                  <a:moveTo>
                    <a:pt x="3750" y="229"/>
                  </a:moveTo>
                  <a:cubicBezTo>
                    <a:pt x="5160" y="229"/>
                    <a:pt x="7932" y="840"/>
                    <a:pt x="7956" y="846"/>
                  </a:cubicBezTo>
                  <a:cubicBezTo>
                    <a:pt x="8021" y="867"/>
                    <a:pt x="9558" y="1392"/>
                    <a:pt x="9591" y="2895"/>
                  </a:cubicBezTo>
                  <a:cubicBezTo>
                    <a:pt x="9622" y="4212"/>
                    <a:pt x="9298" y="4872"/>
                    <a:pt x="8509" y="5106"/>
                  </a:cubicBezTo>
                  <a:cubicBezTo>
                    <a:pt x="8345" y="5154"/>
                    <a:pt x="8162" y="5185"/>
                    <a:pt x="7939" y="5203"/>
                  </a:cubicBezTo>
                  <a:cubicBezTo>
                    <a:pt x="6153" y="5771"/>
                    <a:pt x="4134" y="6288"/>
                    <a:pt x="3496" y="6288"/>
                  </a:cubicBezTo>
                  <a:cubicBezTo>
                    <a:pt x="3402" y="6288"/>
                    <a:pt x="3338" y="6277"/>
                    <a:pt x="3309" y="6253"/>
                  </a:cubicBezTo>
                  <a:cubicBezTo>
                    <a:pt x="3245" y="6172"/>
                    <a:pt x="3218" y="6092"/>
                    <a:pt x="3228" y="6006"/>
                  </a:cubicBezTo>
                  <a:cubicBezTo>
                    <a:pt x="3253" y="5815"/>
                    <a:pt x="3454" y="5662"/>
                    <a:pt x="3455" y="5660"/>
                  </a:cubicBezTo>
                  <a:lnTo>
                    <a:pt x="3828" y="5382"/>
                  </a:lnTo>
                  <a:lnTo>
                    <a:pt x="3368" y="5452"/>
                  </a:lnTo>
                  <a:cubicBezTo>
                    <a:pt x="2587" y="5572"/>
                    <a:pt x="1719" y="5660"/>
                    <a:pt x="1208" y="5660"/>
                  </a:cubicBezTo>
                  <a:cubicBezTo>
                    <a:pt x="1002" y="5660"/>
                    <a:pt x="854" y="5645"/>
                    <a:pt x="794" y="5613"/>
                  </a:cubicBezTo>
                  <a:cubicBezTo>
                    <a:pt x="813" y="5377"/>
                    <a:pt x="1085" y="5067"/>
                    <a:pt x="1191" y="4965"/>
                  </a:cubicBezTo>
                  <a:lnTo>
                    <a:pt x="1401" y="4764"/>
                  </a:lnTo>
                  <a:lnTo>
                    <a:pt x="1111" y="4764"/>
                  </a:lnTo>
                  <a:cubicBezTo>
                    <a:pt x="846" y="4764"/>
                    <a:pt x="420" y="4702"/>
                    <a:pt x="345" y="4570"/>
                  </a:cubicBezTo>
                  <a:cubicBezTo>
                    <a:pt x="288" y="4471"/>
                    <a:pt x="535" y="4124"/>
                    <a:pt x="793" y="3882"/>
                  </a:cubicBezTo>
                  <a:lnTo>
                    <a:pt x="935" y="3748"/>
                  </a:lnTo>
                  <a:lnTo>
                    <a:pt x="751" y="3687"/>
                  </a:lnTo>
                  <a:cubicBezTo>
                    <a:pt x="609" y="3639"/>
                    <a:pt x="312" y="3493"/>
                    <a:pt x="298" y="3346"/>
                  </a:cubicBezTo>
                  <a:cubicBezTo>
                    <a:pt x="289" y="3256"/>
                    <a:pt x="396" y="3146"/>
                    <a:pt x="600" y="3031"/>
                  </a:cubicBezTo>
                  <a:cubicBezTo>
                    <a:pt x="1491" y="2527"/>
                    <a:pt x="3052" y="1575"/>
                    <a:pt x="3067" y="1566"/>
                  </a:cubicBezTo>
                  <a:lnTo>
                    <a:pt x="3187" y="1492"/>
                  </a:lnTo>
                  <a:lnTo>
                    <a:pt x="3093" y="1387"/>
                  </a:lnTo>
                  <a:cubicBezTo>
                    <a:pt x="2982" y="1266"/>
                    <a:pt x="2710" y="890"/>
                    <a:pt x="2778" y="615"/>
                  </a:cubicBezTo>
                  <a:cubicBezTo>
                    <a:pt x="2811" y="480"/>
                    <a:pt x="2929" y="374"/>
                    <a:pt x="3128" y="302"/>
                  </a:cubicBezTo>
                  <a:cubicBezTo>
                    <a:pt x="3269" y="251"/>
                    <a:pt x="3486" y="229"/>
                    <a:pt x="3750" y="229"/>
                  </a:cubicBezTo>
                  <a:close/>
                  <a:moveTo>
                    <a:pt x="3751" y="0"/>
                  </a:moveTo>
                  <a:cubicBezTo>
                    <a:pt x="3455" y="0"/>
                    <a:pt x="3210" y="25"/>
                    <a:pt x="3049" y="83"/>
                  </a:cubicBezTo>
                  <a:cubicBezTo>
                    <a:pt x="2772" y="184"/>
                    <a:pt x="2605" y="344"/>
                    <a:pt x="2551" y="560"/>
                  </a:cubicBezTo>
                  <a:cubicBezTo>
                    <a:pt x="2469" y="893"/>
                    <a:pt x="2698" y="1259"/>
                    <a:pt x="2832" y="1435"/>
                  </a:cubicBezTo>
                  <a:cubicBezTo>
                    <a:pt x="2455" y="1664"/>
                    <a:pt x="1233" y="2405"/>
                    <a:pt x="485" y="2828"/>
                  </a:cubicBezTo>
                  <a:cubicBezTo>
                    <a:pt x="189" y="2995"/>
                    <a:pt x="48" y="3175"/>
                    <a:pt x="66" y="3367"/>
                  </a:cubicBezTo>
                  <a:cubicBezTo>
                    <a:pt x="87" y="3595"/>
                    <a:pt x="334" y="3754"/>
                    <a:pt x="508" y="3838"/>
                  </a:cubicBezTo>
                  <a:cubicBezTo>
                    <a:pt x="302" y="4056"/>
                    <a:pt x="1" y="4437"/>
                    <a:pt x="143" y="4685"/>
                  </a:cubicBezTo>
                  <a:cubicBezTo>
                    <a:pt x="259" y="4889"/>
                    <a:pt x="608" y="4960"/>
                    <a:pt x="860" y="4984"/>
                  </a:cubicBezTo>
                  <a:cubicBezTo>
                    <a:pt x="724" y="5151"/>
                    <a:pt x="561" y="5401"/>
                    <a:pt x="561" y="5639"/>
                  </a:cubicBezTo>
                  <a:cubicBezTo>
                    <a:pt x="561" y="5693"/>
                    <a:pt x="584" y="5742"/>
                    <a:pt x="627" y="5780"/>
                  </a:cubicBezTo>
                  <a:cubicBezTo>
                    <a:pt x="720" y="5860"/>
                    <a:pt x="967" y="5889"/>
                    <a:pt x="1280" y="5889"/>
                  </a:cubicBezTo>
                  <a:cubicBezTo>
                    <a:pt x="1835" y="5889"/>
                    <a:pt x="2599" y="5797"/>
                    <a:pt x="3089" y="5729"/>
                  </a:cubicBezTo>
                  <a:lnTo>
                    <a:pt x="3089" y="5729"/>
                  </a:lnTo>
                  <a:cubicBezTo>
                    <a:pt x="3045" y="5800"/>
                    <a:pt x="3010" y="5883"/>
                    <a:pt x="2998" y="5976"/>
                  </a:cubicBezTo>
                  <a:cubicBezTo>
                    <a:pt x="2979" y="6124"/>
                    <a:pt x="3022" y="6267"/>
                    <a:pt x="3128" y="6399"/>
                  </a:cubicBezTo>
                  <a:cubicBezTo>
                    <a:pt x="3185" y="6470"/>
                    <a:pt x="3327" y="6500"/>
                    <a:pt x="3528" y="6500"/>
                  </a:cubicBezTo>
                  <a:cubicBezTo>
                    <a:pt x="4502" y="6500"/>
                    <a:pt x="6882" y="5782"/>
                    <a:pt x="7982" y="5430"/>
                  </a:cubicBezTo>
                  <a:cubicBezTo>
                    <a:pt x="8195" y="5416"/>
                    <a:pt x="8394" y="5383"/>
                    <a:pt x="8575" y="5329"/>
                  </a:cubicBezTo>
                  <a:cubicBezTo>
                    <a:pt x="9472" y="5064"/>
                    <a:pt x="9858" y="4311"/>
                    <a:pt x="9824" y="2890"/>
                  </a:cubicBezTo>
                  <a:cubicBezTo>
                    <a:pt x="9788" y="1220"/>
                    <a:pt x="8047" y="630"/>
                    <a:pt x="8018" y="621"/>
                  </a:cubicBezTo>
                  <a:cubicBezTo>
                    <a:pt x="7882" y="591"/>
                    <a:pt x="5202" y="0"/>
                    <a:pt x="3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08;p62"/>
            <p:cNvSpPr/>
            <p:nvPr/>
          </p:nvSpPr>
          <p:spPr>
            <a:xfrm>
              <a:off x="2039075" y="3119725"/>
              <a:ext cx="436925" cy="178225"/>
            </a:xfrm>
            <a:custGeom>
              <a:avLst/>
              <a:gdLst/>
              <a:ahLst/>
              <a:cxnLst/>
              <a:rect l="l" t="t" r="r" b="b"/>
              <a:pathLst>
                <a:path w="17477" h="7129" extrusionOk="0">
                  <a:moveTo>
                    <a:pt x="3143" y="0"/>
                  </a:moveTo>
                  <a:lnTo>
                    <a:pt x="1" y="3505"/>
                  </a:lnTo>
                  <a:lnTo>
                    <a:pt x="7749" y="6576"/>
                  </a:lnTo>
                  <a:cubicBezTo>
                    <a:pt x="7749" y="6576"/>
                    <a:pt x="10988" y="7129"/>
                    <a:pt x="13509" y="7129"/>
                  </a:cubicBezTo>
                  <a:cubicBezTo>
                    <a:pt x="14770" y="7129"/>
                    <a:pt x="15850" y="6991"/>
                    <a:pt x="16256" y="6576"/>
                  </a:cubicBezTo>
                  <a:cubicBezTo>
                    <a:pt x="17477" y="5330"/>
                    <a:pt x="16691" y="4624"/>
                    <a:pt x="16691" y="4624"/>
                  </a:cubicBezTo>
                  <a:cubicBezTo>
                    <a:pt x="16691" y="4624"/>
                    <a:pt x="17034" y="3521"/>
                    <a:pt x="16802" y="3000"/>
                  </a:cubicBezTo>
                  <a:cubicBezTo>
                    <a:pt x="16767" y="2923"/>
                    <a:pt x="16718" y="2856"/>
                    <a:pt x="16654" y="2809"/>
                  </a:cubicBezTo>
                  <a:cubicBezTo>
                    <a:pt x="16654" y="2809"/>
                    <a:pt x="16938" y="2576"/>
                    <a:pt x="16789" y="2357"/>
                  </a:cubicBezTo>
                  <a:cubicBezTo>
                    <a:pt x="16769" y="2328"/>
                    <a:pt x="16689" y="2315"/>
                    <a:pt x="16564" y="2315"/>
                  </a:cubicBezTo>
                  <a:cubicBezTo>
                    <a:pt x="15763" y="2315"/>
                    <a:pt x="13141" y="2837"/>
                    <a:pt x="13141" y="2837"/>
                  </a:cubicBezTo>
                  <a:cubicBezTo>
                    <a:pt x="13141" y="2837"/>
                    <a:pt x="12538" y="2636"/>
                    <a:pt x="11819" y="2636"/>
                  </a:cubicBezTo>
                  <a:cubicBezTo>
                    <a:pt x="10994" y="2636"/>
                    <a:pt x="10016" y="2899"/>
                    <a:pt x="9618" y="4029"/>
                  </a:cubicBezTo>
                  <a:lnTo>
                    <a:pt x="3143" y="0"/>
                  </a:lnTo>
                  <a:close/>
                </a:path>
              </a:pathLst>
            </a:custGeom>
            <a:solidFill>
              <a:srgbClr val="F9D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09;p62"/>
            <p:cNvSpPr/>
            <p:nvPr/>
          </p:nvSpPr>
          <p:spPr>
            <a:xfrm>
              <a:off x="2034125" y="3115950"/>
              <a:ext cx="433075" cy="184900"/>
            </a:xfrm>
            <a:custGeom>
              <a:avLst/>
              <a:gdLst/>
              <a:ahLst/>
              <a:cxnLst/>
              <a:rect l="l" t="t" r="r" b="b"/>
              <a:pathLst>
                <a:path w="17323" h="7396" extrusionOk="0">
                  <a:moveTo>
                    <a:pt x="3362" y="301"/>
                  </a:moveTo>
                  <a:lnTo>
                    <a:pt x="9878" y="4356"/>
                  </a:lnTo>
                  <a:lnTo>
                    <a:pt x="9926" y="4219"/>
                  </a:lnTo>
                  <a:cubicBezTo>
                    <a:pt x="10303" y="3150"/>
                    <a:pt x="11223" y="2898"/>
                    <a:pt x="12009" y="2898"/>
                  </a:cubicBezTo>
                  <a:cubicBezTo>
                    <a:pt x="12680" y="2898"/>
                    <a:pt x="13252" y="3082"/>
                    <a:pt x="13303" y="3098"/>
                  </a:cubicBezTo>
                  <a:lnTo>
                    <a:pt x="13332" y="3108"/>
                  </a:lnTo>
                  <a:lnTo>
                    <a:pt x="13361" y="3102"/>
                  </a:lnTo>
                  <a:cubicBezTo>
                    <a:pt x="14756" y="2824"/>
                    <a:pt x="16285" y="2581"/>
                    <a:pt x="16775" y="2581"/>
                  </a:cubicBezTo>
                  <a:cubicBezTo>
                    <a:pt x="16832" y="2581"/>
                    <a:pt x="16875" y="2584"/>
                    <a:pt x="16902" y="2591"/>
                  </a:cubicBezTo>
                  <a:cubicBezTo>
                    <a:pt x="16960" y="2716"/>
                    <a:pt x="16780" y="2868"/>
                    <a:pt x="16777" y="2870"/>
                  </a:cubicBezTo>
                  <a:lnTo>
                    <a:pt x="16662" y="2967"/>
                  </a:lnTo>
                  <a:lnTo>
                    <a:pt x="16783" y="3054"/>
                  </a:lnTo>
                  <a:cubicBezTo>
                    <a:pt x="16827" y="3087"/>
                    <a:pt x="16864" y="3135"/>
                    <a:pt x="16893" y="3199"/>
                  </a:cubicBezTo>
                  <a:cubicBezTo>
                    <a:pt x="17069" y="3593"/>
                    <a:pt x="16869" y="4445"/>
                    <a:pt x="16777" y="4740"/>
                  </a:cubicBezTo>
                  <a:lnTo>
                    <a:pt x="16756" y="4812"/>
                  </a:lnTo>
                  <a:lnTo>
                    <a:pt x="16811" y="4861"/>
                  </a:lnTo>
                  <a:cubicBezTo>
                    <a:pt x="16818" y="4868"/>
                    <a:pt x="17012" y="5051"/>
                    <a:pt x="17020" y="5392"/>
                  </a:cubicBezTo>
                  <a:cubicBezTo>
                    <a:pt x="17030" y="5773"/>
                    <a:pt x="16812" y="6195"/>
                    <a:pt x="16370" y="6645"/>
                  </a:cubicBezTo>
                  <a:cubicBezTo>
                    <a:pt x="15988" y="7036"/>
                    <a:pt x="14955" y="7167"/>
                    <a:pt x="13739" y="7167"/>
                  </a:cubicBezTo>
                  <a:cubicBezTo>
                    <a:pt x="11261" y="7167"/>
                    <a:pt x="8023" y="6622"/>
                    <a:pt x="7990" y="6618"/>
                  </a:cubicBezTo>
                  <a:lnTo>
                    <a:pt x="397" y="3610"/>
                  </a:lnTo>
                  <a:lnTo>
                    <a:pt x="3362" y="301"/>
                  </a:lnTo>
                  <a:close/>
                  <a:moveTo>
                    <a:pt x="3319" y="0"/>
                  </a:moveTo>
                  <a:lnTo>
                    <a:pt x="0" y="3703"/>
                  </a:lnTo>
                  <a:lnTo>
                    <a:pt x="7927" y="6842"/>
                  </a:lnTo>
                  <a:cubicBezTo>
                    <a:pt x="8124" y="6875"/>
                    <a:pt x="11210" y="7395"/>
                    <a:pt x="13673" y="7395"/>
                  </a:cubicBezTo>
                  <a:cubicBezTo>
                    <a:pt x="14977" y="7395"/>
                    <a:pt x="16105" y="7249"/>
                    <a:pt x="16536" y="6808"/>
                  </a:cubicBezTo>
                  <a:cubicBezTo>
                    <a:pt x="17026" y="6309"/>
                    <a:pt x="17268" y="5828"/>
                    <a:pt x="17253" y="5379"/>
                  </a:cubicBezTo>
                  <a:cubicBezTo>
                    <a:pt x="17243" y="5055"/>
                    <a:pt x="17099" y="4840"/>
                    <a:pt x="17019" y="4744"/>
                  </a:cubicBezTo>
                  <a:cubicBezTo>
                    <a:pt x="17091" y="4492"/>
                    <a:pt x="17322" y="3588"/>
                    <a:pt x="17107" y="3104"/>
                  </a:cubicBezTo>
                  <a:lnTo>
                    <a:pt x="17106" y="3104"/>
                  </a:lnTo>
                  <a:cubicBezTo>
                    <a:pt x="17081" y="3048"/>
                    <a:pt x="17051" y="3000"/>
                    <a:pt x="17017" y="2958"/>
                  </a:cubicBezTo>
                  <a:cubicBezTo>
                    <a:pt x="17123" y="2829"/>
                    <a:pt x="17212" y="2630"/>
                    <a:pt x="17084" y="2441"/>
                  </a:cubicBezTo>
                  <a:cubicBezTo>
                    <a:pt x="17064" y="2412"/>
                    <a:pt x="17026" y="2358"/>
                    <a:pt x="16725" y="2358"/>
                  </a:cubicBezTo>
                  <a:cubicBezTo>
                    <a:pt x="16311" y="2358"/>
                    <a:pt x="15398" y="2460"/>
                    <a:pt x="13345" y="2867"/>
                  </a:cubicBezTo>
                  <a:cubicBezTo>
                    <a:pt x="13212" y="2827"/>
                    <a:pt x="12665" y="2676"/>
                    <a:pt x="12024" y="2676"/>
                  </a:cubicBezTo>
                  <a:cubicBezTo>
                    <a:pt x="11193" y="2676"/>
                    <a:pt x="10206" y="2930"/>
                    <a:pt x="9758" y="4007"/>
                  </a:cubicBezTo>
                  <a:lnTo>
                    <a:pt x="33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10;p62"/>
            <p:cNvSpPr/>
            <p:nvPr/>
          </p:nvSpPr>
          <p:spPr>
            <a:xfrm>
              <a:off x="2201150" y="2905175"/>
              <a:ext cx="212325" cy="242600"/>
            </a:xfrm>
            <a:custGeom>
              <a:avLst/>
              <a:gdLst/>
              <a:ahLst/>
              <a:cxnLst/>
              <a:rect l="l" t="t" r="r" b="b"/>
              <a:pathLst>
                <a:path w="8493" h="9704" extrusionOk="0">
                  <a:moveTo>
                    <a:pt x="7239" y="0"/>
                  </a:moveTo>
                  <a:cubicBezTo>
                    <a:pt x="6352" y="0"/>
                    <a:pt x="5041" y="2781"/>
                    <a:pt x="4933" y="3308"/>
                  </a:cubicBezTo>
                  <a:cubicBezTo>
                    <a:pt x="4933" y="3308"/>
                    <a:pt x="3470" y="866"/>
                    <a:pt x="2068" y="866"/>
                  </a:cubicBezTo>
                  <a:cubicBezTo>
                    <a:pt x="1889" y="866"/>
                    <a:pt x="1711" y="906"/>
                    <a:pt x="1537" y="995"/>
                  </a:cubicBezTo>
                  <a:cubicBezTo>
                    <a:pt x="0" y="1791"/>
                    <a:pt x="2295" y="6380"/>
                    <a:pt x="4933" y="9703"/>
                  </a:cubicBezTo>
                  <a:cubicBezTo>
                    <a:pt x="4933" y="9703"/>
                    <a:pt x="8492" y="4411"/>
                    <a:pt x="7930" y="1140"/>
                  </a:cubicBezTo>
                  <a:cubicBezTo>
                    <a:pt x="7790" y="316"/>
                    <a:pt x="7539" y="0"/>
                    <a:pt x="7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11;p62"/>
            <p:cNvSpPr/>
            <p:nvPr/>
          </p:nvSpPr>
          <p:spPr>
            <a:xfrm>
              <a:off x="2095850" y="3558975"/>
              <a:ext cx="286475" cy="132300"/>
            </a:xfrm>
            <a:custGeom>
              <a:avLst/>
              <a:gdLst/>
              <a:ahLst/>
              <a:cxnLst/>
              <a:rect l="l" t="t" r="r" b="b"/>
              <a:pathLst>
                <a:path w="11459" h="5292" extrusionOk="0">
                  <a:moveTo>
                    <a:pt x="4099" y="1"/>
                  </a:moveTo>
                  <a:cubicBezTo>
                    <a:pt x="3997" y="33"/>
                    <a:pt x="1" y="1238"/>
                    <a:pt x="2353" y="4214"/>
                  </a:cubicBezTo>
                  <a:cubicBezTo>
                    <a:pt x="2955" y="4976"/>
                    <a:pt x="3739" y="5292"/>
                    <a:pt x="4599" y="5292"/>
                  </a:cubicBezTo>
                  <a:cubicBezTo>
                    <a:pt x="7140" y="5292"/>
                    <a:pt x="10341" y="2532"/>
                    <a:pt x="11458" y="424"/>
                  </a:cubicBezTo>
                  <a:cubicBezTo>
                    <a:pt x="9317" y="370"/>
                    <a:pt x="6755" y="250"/>
                    <a:pt x="4101" y="1"/>
                  </a:cubicBezTo>
                  <a:close/>
                </a:path>
              </a:pathLst>
            </a:custGeom>
            <a:solidFill>
              <a:srgbClr val="914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12;p62"/>
            <p:cNvSpPr/>
            <p:nvPr/>
          </p:nvSpPr>
          <p:spPr>
            <a:xfrm>
              <a:off x="1704000" y="3093375"/>
              <a:ext cx="1195775" cy="500925"/>
            </a:xfrm>
            <a:custGeom>
              <a:avLst/>
              <a:gdLst/>
              <a:ahLst/>
              <a:cxnLst/>
              <a:rect l="l" t="t" r="r" b="b"/>
              <a:pathLst>
                <a:path w="47831" h="20037" extrusionOk="0">
                  <a:moveTo>
                    <a:pt x="37018" y="1"/>
                  </a:moveTo>
                  <a:cubicBezTo>
                    <a:pt x="33999" y="1"/>
                    <a:pt x="31483" y="1020"/>
                    <a:pt x="31401" y="1054"/>
                  </a:cubicBezTo>
                  <a:lnTo>
                    <a:pt x="31400" y="1054"/>
                  </a:lnTo>
                  <a:cubicBezTo>
                    <a:pt x="31135" y="1988"/>
                    <a:pt x="30745" y="2988"/>
                    <a:pt x="30205" y="4054"/>
                  </a:cubicBezTo>
                  <a:cubicBezTo>
                    <a:pt x="30437" y="4575"/>
                    <a:pt x="30094" y="5678"/>
                    <a:pt x="30094" y="5678"/>
                  </a:cubicBezTo>
                  <a:cubicBezTo>
                    <a:pt x="30094" y="5678"/>
                    <a:pt x="30880" y="6384"/>
                    <a:pt x="29659" y="7630"/>
                  </a:cubicBezTo>
                  <a:cubicBezTo>
                    <a:pt x="29253" y="8045"/>
                    <a:pt x="28173" y="8183"/>
                    <a:pt x="26912" y="8183"/>
                  </a:cubicBezTo>
                  <a:cubicBezTo>
                    <a:pt x="24392" y="8183"/>
                    <a:pt x="21153" y="7630"/>
                    <a:pt x="21153" y="7630"/>
                  </a:cubicBezTo>
                  <a:lnTo>
                    <a:pt x="13404" y="4559"/>
                  </a:lnTo>
                  <a:cubicBezTo>
                    <a:pt x="13023" y="4755"/>
                    <a:pt x="12676" y="4832"/>
                    <a:pt x="12367" y="4832"/>
                  </a:cubicBezTo>
                  <a:cubicBezTo>
                    <a:pt x="11252" y="4832"/>
                    <a:pt x="10622" y="3836"/>
                    <a:pt x="10622" y="3836"/>
                  </a:cubicBezTo>
                  <a:cubicBezTo>
                    <a:pt x="8461" y="3725"/>
                    <a:pt x="7134" y="2955"/>
                    <a:pt x="6337" y="2175"/>
                  </a:cubicBezTo>
                  <a:cubicBezTo>
                    <a:pt x="6337" y="2175"/>
                    <a:pt x="0" y="3836"/>
                    <a:pt x="2385" y="11893"/>
                  </a:cubicBezTo>
                  <a:cubicBezTo>
                    <a:pt x="3645" y="16151"/>
                    <a:pt x="12092" y="17912"/>
                    <a:pt x="19774" y="18626"/>
                  </a:cubicBezTo>
                  <a:lnTo>
                    <a:pt x="19776" y="18626"/>
                  </a:lnTo>
                  <a:cubicBezTo>
                    <a:pt x="22429" y="18874"/>
                    <a:pt x="24991" y="18994"/>
                    <a:pt x="27132" y="19048"/>
                  </a:cubicBezTo>
                  <a:cubicBezTo>
                    <a:pt x="28417" y="19082"/>
                    <a:pt x="29550" y="19093"/>
                    <a:pt x="30463" y="19093"/>
                  </a:cubicBezTo>
                  <a:cubicBezTo>
                    <a:pt x="31957" y="19093"/>
                    <a:pt x="32858" y="19065"/>
                    <a:pt x="32858" y="19065"/>
                  </a:cubicBezTo>
                  <a:cubicBezTo>
                    <a:pt x="32858" y="19065"/>
                    <a:pt x="33590" y="19968"/>
                    <a:pt x="34593" y="19968"/>
                  </a:cubicBezTo>
                  <a:cubicBezTo>
                    <a:pt x="34913" y="19968"/>
                    <a:pt x="35260" y="19876"/>
                    <a:pt x="35620" y="19634"/>
                  </a:cubicBezTo>
                  <a:cubicBezTo>
                    <a:pt x="35620" y="19634"/>
                    <a:pt x="36068" y="20036"/>
                    <a:pt x="36517" y="20036"/>
                  </a:cubicBezTo>
                  <a:cubicBezTo>
                    <a:pt x="36766" y="20036"/>
                    <a:pt x="37017" y="19912"/>
                    <a:pt x="37191" y="19524"/>
                  </a:cubicBezTo>
                  <a:lnTo>
                    <a:pt x="37249" y="18980"/>
                  </a:lnTo>
                  <a:lnTo>
                    <a:pt x="37681" y="14891"/>
                  </a:lnTo>
                  <a:cubicBezTo>
                    <a:pt x="37681" y="14891"/>
                    <a:pt x="37712" y="14715"/>
                    <a:pt x="37703" y="14493"/>
                  </a:cubicBezTo>
                  <a:lnTo>
                    <a:pt x="37703" y="14492"/>
                  </a:lnTo>
                  <a:lnTo>
                    <a:pt x="37706" y="14492"/>
                  </a:lnTo>
                  <a:cubicBezTo>
                    <a:pt x="37706" y="14492"/>
                    <a:pt x="40287" y="13865"/>
                    <a:pt x="42694" y="13847"/>
                  </a:cubicBezTo>
                  <a:cubicBezTo>
                    <a:pt x="44065" y="11789"/>
                    <a:pt x="47831" y="5978"/>
                    <a:pt x="43423" y="2175"/>
                  </a:cubicBezTo>
                  <a:cubicBezTo>
                    <a:pt x="41482" y="498"/>
                    <a:pt x="39127" y="1"/>
                    <a:pt x="37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13;p62"/>
            <p:cNvSpPr/>
            <p:nvPr/>
          </p:nvSpPr>
          <p:spPr>
            <a:xfrm>
              <a:off x="2125975" y="2389950"/>
              <a:ext cx="97000" cy="88750"/>
            </a:xfrm>
            <a:custGeom>
              <a:avLst/>
              <a:gdLst/>
              <a:ahLst/>
              <a:cxnLst/>
              <a:rect l="l" t="t" r="r" b="b"/>
              <a:pathLst>
                <a:path w="3880" h="3550" extrusionOk="0">
                  <a:moveTo>
                    <a:pt x="136" y="1"/>
                  </a:moveTo>
                  <a:cubicBezTo>
                    <a:pt x="136" y="1"/>
                    <a:pt x="1" y="2820"/>
                    <a:pt x="3879" y="3550"/>
                  </a:cubicBezTo>
                  <a:lnTo>
                    <a:pt x="3879" y="2466"/>
                  </a:lnTo>
                  <a:cubicBezTo>
                    <a:pt x="3634" y="2440"/>
                    <a:pt x="3390" y="2398"/>
                    <a:pt x="3150" y="2336"/>
                  </a:cubicBezTo>
                  <a:cubicBezTo>
                    <a:pt x="1888" y="2004"/>
                    <a:pt x="772" y="1141"/>
                    <a:pt x="136" y="1"/>
                  </a:cubicBezTo>
                  <a:close/>
                </a:path>
              </a:pathLst>
            </a:custGeom>
            <a:solidFill>
              <a:srgbClr val="F9D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14;p62"/>
            <p:cNvSpPr/>
            <p:nvPr/>
          </p:nvSpPr>
          <p:spPr>
            <a:xfrm>
              <a:off x="2000125" y="1935700"/>
              <a:ext cx="608875" cy="796750"/>
            </a:xfrm>
            <a:custGeom>
              <a:avLst/>
              <a:gdLst/>
              <a:ahLst/>
              <a:cxnLst/>
              <a:rect l="l" t="t" r="r" b="b"/>
              <a:pathLst>
                <a:path w="24355" h="31870" extrusionOk="0">
                  <a:moveTo>
                    <a:pt x="8716" y="9546"/>
                  </a:moveTo>
                  <a:cubicBezTo>
                    <a:pt x="9416" y="9546"/>
                    <a:pt x="10430" y="9683"/>
                    <a:pt x="11798" y="10187"/>
                  </a:cubicBezTo>
                  <a:cubicBezTo>
                    <a:pt x="12372" y="10399"/>
                    <a:pt x="12917" y="10485"/>
                    <a:pt x="13425" y="10485"/>
                  </a:cubicBezTo>
                  <a:cubicBezTo>
                    <a:pt x="14554" y="10485"/>
                    <a:pt x="15492" y="10060"/>
                    <a:pt x="16125" y="9660"/>
                  </a:cubicBezTo>
                  <a:lnTo>
                    <a:pt x="16125" y="9660"/>
                  </a:lnTo>
                  <a:cubicBezTo>
                    <a:pt x="15458" y="10178"/>
                    <a:pt x="14668" y="10537"/>
                    <a:pt x="13839" y="10696"/>
                  </a:cubicBezTo>
                  <a:cubicBezTo>
                    <a:pt x="13524" y="10756"/>
                    <a:pt x="13204" y="10786"/>
                    <a:pt x="12885" y="10786"/>
                  </a:cubicBezTo>
                  <a:cubicBezTo>
                    <a:pt x="12557" y="10786"/>
                    <a:pt x="12229" y="10755"/>
                    <a:pt x="11907" y="10692"/>
                  </a:cubicBezTo>
                  <a:cubicBezTo>
                    <a:pt x="11199" y="10553"/>
                    <a:pt x="10524" y="10291"/>
                    <a:pt x="9847" y="10048"/>
                  </a:cubicBezTo>
                  <a:cubicBezTo>
                    <a:pt x="9309" y="9854"/>
                    <a:pt x="8762" y="9675"/>
                    <a:pt x="8201" y="9573"/>
                  </a:cubicBezTo>
                  <a:cubicBezTo>
                    <a:pt x="8348" y="9557"/>
                    <a:pt x="8520" y="9546"/>
                    <a:pt x="8716" y="9546"/>
                  </a:cubicBezTo>
                  <a:close/>
                  <a:moveTo>
                    <a:pt x="1959" y="5690"/>
                  </a:moveTo>
                  <a:lnTo>
                    <a:pt x="1959" y="5690"/>
                  </a:lnTo>
                  <a:cubicBezTo>
                    <a:pt x="1589" y="6042"/>
                    <a:pt x="1329" y="6545"/>
                    <a:pt x="1198" y="7046"/>
                  </a:cubicBezTo>
                  <a:cubicBezTo>
                    <a:pt x="761" y="8695"/>
                    <a:pt x="1282" y="10432"/>
                    <a:pt x="1837" y="12043"/>
                  </a:cubicBezTo>
                  <a:cubicBezTo>
                    <a:pt x="2086" y="12760"/>
                    <a:pt x="2342" y="13492"/>
                    <a:pt x="2528" y="14230"/>
                  </a:cubicBezTo>
                  <a:cubicBezTo>
                    <a:pt x="2370" y="13903"/>
                    <a:pt x="2211" y="13575"/>
                    <a:pt x="2052" y="13247"/>
                  </a:cubicBezTo>
                  <a:cubicBezTo>
                    <a:pt x="1659" y="12436"/>
                    <a:pt x="1252" y="11626"/>
                    <a:pt x="958" y="10773"/>
                  </a:cubicBezTo>
                  <a:cubicBezTo>
                    <a:pt x="421" y="9221"/>
                    <a:pt x="259" y="7245"/>
                    <a:pt x="1552" y="6005"/>
                  </a:cubicBezTo>
                  <a:cubicBezTo>
                    <a:pt x="1677" y="5886"/>
                    <a:pt x="1813" y="5780"/>
                    <a:pt x="1959" y="5690"/>
                  </a:cubicBezTo>
                  <a:close/>
                  <a:moveTo>
                    <a:pt x="21391" y="9716"/>
                  </a:moveTo>
                  <a:cubicBezTo>
                    <a:pt x="21415" y="9737"/>
                    <a:pt x="21440" y="9757"/>
                    <a:pt x="21463" y="9779"/>
                  </a:cubicBezTo>
                  <a:cubicBezTo>
                    <a:pt x="22134" y="10437"/>
                    <a:pt x="22519" y="11352"/>
                    <a:pt x="22550" y="12288"/>
                  </a:cubicBezTo>
                  <a:cubicBezTo>
                    <a:pt x="22565" y="12764"/>
                    <a:pt x="22482" y="13227"/>
                    <a:pt x="22328" y="13675"/>
                  </a:cubicBezTo>
                  <a:cubicBezTo>
                    <a:pt x="22168" y="14138"/>
                    <a:pt x="21950" y="14579"/>
                    <a:pt x="21759" y="15030"/>
                  </a:cubicBezTo>
                  <a:cubicBezTo>
                    <a:pt x="21583" y="15448"/>
                    <a:pt x="21429" y="15877"/>
                    <a:pt x="21374" y="16329"/>
                  </a:cubicBezTo>
                  <a:cubicBezTo>
                    <a:pt x="21306" y="16873"/>
                    <a:pt x="21436" y="17405"/>
                    <a:pt x="21463" y="17947"/>
                  </a:cubicBezTo>
                  <a:cubicBezTo>
                    <a:pt x="21488" y="18463"/>
                    <a:pt x="21360" y="18950"/>
                    <a:pt x="21048" y="19367"/>
                  </a:cubicBezTo>
                  <a:cubicBezTo>
                    <a:pt x="21026" y="19396"/>
                    <a:pt x="21003" y="19423"/>
                    <a:pt x="20979" y="19451"/>
                  </a:cubicBezTo>
                  <a:cubicBezTo>
                    <a:pt x="20738" y="18867"/>
                    <a:pt x="20559" y="18268"/>
                    <a:pt x="20562" y="17640"/>
                  </a:cubicBezTo>
                  <a:cubicBezTo>
                    <a:pt x="20572" y="15893"/>
                    <a:pt x="21980" y="14438"/>
                    <a:pt x="22231" y="12708"/>
                  </a:cubicBezTo>
                  <a:cubicBezTo>
                    <a:pt x="22385" y="11652"/>
                    <a:pt x="22063" y="10542"/>
                    <a:pt x="21391" y="9716"/>
                  </a:cubicBezTo>
                  <a:close/>
                  <a:moveTo>
                    <a:pt x="10503" y="196"/>
                  </a:moveTo>
                  <a:cubicBezTo>
                    <a:pt x="11533" y="196"/>
                    <a:pt x="12559" y="419"/>
                    <a:pt x="13494" y="862"/>
                  </a:cubicBezTo>
                  <a:cubicBezTo>
                    <a:pt x="14665" y="1416"/>
                    <a:pt x="15690" y="2282"/>
                    <a:pt x="16418" y="3354"/>
                  </a:cubicBezTo>
                  <a:cubicBezTo>
                    <a:pt x="16807" y="3925"/>
                    <a:pt x="17068" y="4551"/>
                    <a:pt x="17350" y="5178"/>
                  </a:cubicBezTo>
                  <a:cubicBezTo>
                    <a:pt x="17640" y="5816"/>
                    <a:pt x="17995" y="6399"/>
                    <a:pt x="18560" y="6829"/>
                  </a:cubicBezTo>
                  <a:cubicBezTo>
                    <a:pt x="19636" y="7647"/>
                    <a:pt x="21038" y="7822"/>
                    <a:pt x="22182" y="8515"/>
                  </a:cubicBezTo>
                  <a:cubicBezTo>
                    <a:pt x="22718" y="8840"/>
                    <a:pt x="23211" y="9286"/>
                    <a:pt x="23436" y="9885"/>
                  </a:cubicBezTo>
                  <a:cubicBezTo>
                    <a:pt x="23674" y="10518"/>
                    <a:pt x="23584" y="11199"/>
                    <a:pt x="23442" y="11843"/>
                  </a:cubicBezTo>
                  <a:cubicBezTo>
                    <a:pt x="23299" y="12499"/>
                    <a:pt x="23096" y="13148"/>
                    <a:pt x="23054" y="13822"/>
                  </a:cubicBezTo>
                  <a:cubicBezTo>
                    <a:pt x="23034" y="14146"/>
                    <a:pt x="23056" y="14475"/>
                    <a:pt x="23140" y="14790"/>
                  </a:cubicBezTo>
                  <a:cubicBezTo>
                    <a:pt x="23227" y="15111"/>
                    <a:pt x="23366" y="15413"/>
                    <a:pt x="23512" y="15710"/>
                  </a:cubicBezTo>
                  <a:cubicBezTo>
                    <a:pt x="23794" y="16286"/>
                    <a:pt x="24154" y="16909"/>
                    <a:pt x="24061" y="17576"/>
                  </a:cubicBezTo>
                  <a:cubicBezTo>
                    <a:pt x="23976" y="18186"/>
                    <a:pt x="23526" y="18644"/>
                    <a:pt x="23038" y="18979"/>
                  </a:cubicBezTo>
                  <a:cubicBezTo>
                    <a:pt x="22483" y="19359"/>
                    <a:pt x="21807" y="19623"/>
                    <a:pt x="21213" y="19982"/>
                  </a:cubicBezTo>
                  <a:cubicBezTo>
                    <a:pt x="21162" y="19872"/>
                    <a:pt x="21113" y="19761"/>
                    <a:pt x="21064" y="19651"/>
                  </a:cubicBezTo>
                  <a:cubicBezTo>
                    <a:pt x="21350" y="19337"/>
                    <a:pt x="21552" y="18946"/>
                    <a:pt x="21626" y="18525"/>
                  </a:cubicBezTo>
                  <a:cubicBezTo>
                    <a:pt x="21724" y="17968"/>
                    <a:pt x="21580" y="17417"/>
                    <a:pt x="21551" y="16861"/>
                  </a:cubicBezTo>
                  <a:cubicBezTo>
                    <a:pt x="21524" y="16341"/>
                    <a:pt x="21647" y="15846"/>
                    <a:pt x="21832" y="15364"/>
                  </a:cubicBezTo>
                  <a:cubicBezTo>
                    <a:pt x="22193" y="14427"/>
                    <a:pt x="22714" y="13554"/>
                    <a:pt x="22745" y="12523"/>
                  </a:cubicBezTo>
                  <a:cubicBezTo>
                    <a:pt x="22773" y="11553"/>
                    <a:pt x="22435" y="10579"/>
                    <a:pt x="21796" y="9848"/>
                  </a:cubicBezTo>
                  <a:cubicBezTo>
                    <a:pt x="21406" y="9402"/>
                    <a:pt x="20913" y="9059"/>
                    <a:pt x="20371" y="8832"/>
                  </a:cubicBezTo>
                  <a:cubicBezTo>
                    <a:pt x="19171" y="8070"/>
                    <a:pt x="17667" y="7698"/>
                    <a:pt x="16810" y="6570"/>
                  </a:cubicBezTo>
                  <a:cubicBezTo>
                    <a:pt x="16414" y="6048"/>
                    <a:pt x="16200" y="5414"/>
                    <a:pt x="15908" y="4827"/>
                  </a:cubicBezTo>
                  <a:cubicBezTo>
                    <a:pt x="15070" y="3149"/>
                    <a:pt x="13522" y="1839"/>
                    <a:pt x="11726" y="1289"/>
                  </a:cubicBezTo>
                  <a:cubicBezTo>
                    <a:pt x="11074" y="1090"/>
                    <a:pt x="10393" y="991"/>
                    <a:pt x="9711" y="991"/>
                  </a:cubicBezTo>
                  <a:cubicBezTo>
                    <a:pt x="8516" y="991"/>
                    <a:pt x="7321" y="1293"/>
                    <a:pt x="6280" y="1880"/>
                  </a:cubicBezTo>
                  <a:cubicBezTo>
                    <a:pt x="5632" y="2246"/>
                    <a:pt x="5035" y="2757"/>
                    <a:pt x="4598" y="3361"/>
                  </a:cubicBezTo>
                  <a:cubicBezTo>
                    <a:pt x="4909" y="2828"/>
                    <a:pt x="5319" y="2349"/>
                    <a:pt x="5779" y="1945"/>
                  </a:cubicBezTo>
                  <a:cubicBezTo>
                    <a:pt x="6822" y="1029"/>
                    <a:pt x="8153" y="452"/>
                    <a:pt x="9525" y="263"/>
                  </a:cubicBezTo>
                  <a:cubicBezTo>
                    <a:pt x="9849" y="218"/>
                    <a:pt x="10176" y="196"/>
                    <a:pt x="10503" y="196"/>
                  </a:cubicBezTo>
                  <a:close/>
                  <a:moveTo>
                    <a:pt x="21736" y="24742"/>
                  </a:moveTo>
                  <a:lnTo>
                    <a:pt x="21736" y="24742"/>
                  </a:lnTo>
                  <a:cubicBezTo>
                    <a:pt x="21655" y="24904"/>
                    <a:pt x="21559" y="25059"/>
                    <a:pt x="21450" y="25209"/>
                  </a:cubicBezTo>
                  <a:cubicBezTo>
                    <a:pt x="21155" y="25614"/>
                    <a:pt x="20817" y="25992"/>
                    <a:pt x="20651" y="26474"/>
                  </a:cubicBezTo>
                  <a:cubicBezTo>
                    <a:pt x="20299" y="27498"/>
                    <a:pt x="20707" y="28591"/>
                    <a:pt x="20484" y="29632"/>
                  </a:cubicBezTo>
                  <a:cubicBezTo>
                    <a:pt x="20297" y="30500"/>
                    <a:pt x="19634" y="31248"/>
                    <a:pt x="18795" y="31540"/>
                  </a:cubicBezTo>
                  <a:cubicBezTo>
                    <a:pt x="18533" y="31631"/>
                    <a:pt x="18260" y="31675"/>
                    <a:pt x="17987" y="31675"/>
                  </a:cubicBezTo>
                  <a:cubicBezTo>
                    <a:pt x="17597" y="31675"/>
                    <a:pt x="17207" y="31586"/>
                    <a:pt x="16853" y="31420"/>
                  </a:cubicBezTo>
                  <a:lnTo>
                    <a:pt x="16853" y="31420"/>
                  </a:lnTo>
                  <a:cubicBezTo>
                    <a:pt x="17043" y="31474"/>
                    <a:pt x="17230" y="31499"/>
                    <a:pt x="17412" y="31499"/>
                  </a:cubicBezTo>
                  <a:cubicBezTo>
                    <a:pt x="18526" y="31499"/>
                    <a:pt x="19434" y="30568"/>
                    <a:pt x="19652" y="29743"/>
                  </a:cubicBezTo>
                  <a:cubicBezTo>
                    <a:pt x="19851" y="28991"/>
                    <a:pt x="19672" y="28178"/>
                    <a:pt x="19875" y="27427"/>
                  </a:cubicBezTo>
                  <a:cubicBezTo>
                    <a:pt x="20159" y="26370"/>
                    <a:pt x="21131" y="25649"/>
                    <a:pt x="21736" y="24742"/>
                  </a:cubicBezTo>
                  <a:close/>
                  <a:moveTo>
                    <a:pt x="10513" y="0"/>
                  </a:moveTo>
                  <a:cubicBezTo>
                    <a:pt x="10434" y="0"/>
                    <a:pt x="10355" y="2"/>
                    <a:pt x="10277" y="4"/>
                  </a:cubicBezTo>
                  <a:cubicBezTo>
                    <a:pt x="8875" y="51"/>
                    <a:pt x="7484" y="491"/>
                    <a:pt x="6323" y="1280"/>
                  </a:cubicBezTo>
                  <a:cubicBezTo>
                    <a:pt x="5199" y="2044"/>
                    <a:pt x="4241" y="3169"/>
                    <a:pt x="3914" y="4512"/>
                  </a:cubicBezTo>
                  <a:cubicBezTo>
                    <a:pt x="3858" y="4741"/>
                    <a:pt x="3825" y="4974"/>
                    <a:pt x="3809" y="5209"/>
                  </a:cubicBezTo>
                  <a:cubicBezTo>
                    <a:pt x="3609" y="5156"/>
                    <a:pt x="3404" y="5130"/>
                    <a:pt x="3198" y="5130"/>
                  </a:cubicBezTo>
                  <a:cubicBezTo>
                    <a:pt x="2704" y="5130"/>
                    <a:pt x="2211" y="5280"/>
                    <a:pt x="1796" y="5560"/>
                  </a:cubicBezTo>
                  <a:cubicBezTo>
                    <a:pt x="1145" y="5999"/>
                    <a:pt x="703" y="6701"/>
                    <a:pt x="502" y="7453"/>
                  </a:cubicBezTo>
                  <a:cubicBezTo>
                    <a:pt x="0" y="9323"/>
                    <a:pt x="851" y="11208"/>
                    <a:pt x="1649" y="12860"/>
                  </a:cubicBezTo>
                  <a:cubicBezTo>
                    <a:pt x="1997" y="13581"/>
                    <a:pt x="2346" y="14301"/>
                    <a:pt x="2696" y="15021"/>
                  </a:cubicBezTo>
                  <a:cubicBezTo>
                    <a:pt x="2808" y="15686"/>
                    <a:pt x="2842" y="16355"/>
                    <a:pt x="2736" y="17024"/>
                  </a:cubicBezTo>
                  <a:lnTo>
                    <a:pt x="2868" y="17083"/>
                  </a:lnTo>
                  <a:lnTo>
                    <a:pt x="4921" y="12395"/>
                  </a:lnTo>
                  <a:cubicBezTo>
                    <a:pt x="4921" y="12395"/>
                    <a:pt x="3135" y="10530"/>
                    <a:pt x="4469" y="8972"/>
                  </a:cubicBezTo>
                  <a:cubicBezTo>
                    <a:pt x="4937" y="8424"/>
                    <a:pt x="5372" y="8223"/>
                    <a:pt x="5757" y="8223"/>
                  </a:cubicBezTo>
                  <a:cubicBezTo>
                    <a:pt x="6810" y="8223"/>
                    <a:pt x="7494" y="9723"/>
                    <a:pt x="7496" y="9735"/>
                  </a:cubicBezTo>
                  <a:cubicBezTo>
                    <a:pt x="7496" y="9735"/>
                    <a:pt x="7535" y="9718"/>
                    <a:pt x="7607" y="9693"/>
                  </a:cubicBezTo>
                  <a:cubicBezTo>
                    <a:pt x="9070" y="9792"/>
                    <a:pt x="10372" y="10573"/>
                    <a:pt x="11794" y="10867"/>
                  </a:cubicBezTo>
                  <a:cubicBezTo>
                    <a:pt x="12150" y="10941"/>
                    <a:pt x="12511" y="10977"/>
                    <a:pt x="12871" y="10977"/>
                  </a:cubicBezTo>
                  <a:cubicBezTo>
                    <a:pt x="13813" y="10977"/>
                    <a:pt x="14748" y="10730"/>
                    <a:pt x="15577" y="10263"/>
                  </a:cubicBezTo>
                  <a:cubicBezTo>
                    <a:pt x="16084" y="9978"/>
                    <a:pt x="16541" y="9611"/>
                    <a:pt x="16930" y="9180"/>
                  </a:cubicBezTo>
                  <a:lnTo>
                    <a:pt x="16930" y="9180"/>
                  </a:lnTo>
                  <a:cubicBezTo>
                    <a:pt x="17338" y="10540"/>
                    <a:pt x="17002" y="12035"/>
                    <a:pt x="16499" y="13377"/>
                  </a:cubicBezTo>
                  <a:cubicBezTo>
                    <a:pt x="15900" y="14985"/>
                    <a:pt x="15073" y="16508"/>
                    <a:pt x="14052" y="17885"/>
                  </a:cubicBezTo>
                  <a:cubicBezTo>
                    <a:pt x="13465" y="18679"/>
                    <a:pt x="12798" y="19437"/>
                    <a:pt x="11956" y="19952"/>
                  </a:cubicBezTo>
                  <a:cubicBezTo>
                    <a:pt x="11191" y="20419"/>
                    <a:pt x="10296" y="20660"/>
                    <a:pt x="9401" y="20660"/>
                  </a:cubicBezTo>
                  <a:cubicBezTo>
                    <a:pt x="9238" y="20660"/>
                    <a:pt x="9076" y="20652"/>
                    <a:pt x="8913" y="20636"/>
                  </a:cubicBezTo>
                  <a:lnTo>
                    <a:pt x="8913" y="21720"/>
                  </a:lnTo>
                  <a:cubicBezTo>
                    <a:pt x="8913" y="21720"/>
                    <a:pt x="9336" y="21963"/>
                    <a:pt x="9971" y="22365"/>
                  </a:cubicBezTo>
                  <a:cubicBezTo>
                    <a:pt x="11745" y="23481"/>
                    <a:pt x="15172" y="25804"/>
                    <a:pt x="15700" y="27410"/>
                  </a:cubicBezTo>
                  <a:cubicBezTo>
                    <a:pt x="16095" y="28601"/>
                    <a:pt x="15993" y="29900"/>
                    <a:pt x="15819" y="30831"/>
                  </a:cubicBezTo>
                  <a:cubicBezTo>
                    <a:pt x="15824" y="30834"/>
                    <a:pt x="15828" y="30837"/>
                    <a:pt x="15832" y="30842"/>
                  </a:cubicBezTo>
                  <a:cubicBezTo>
                    <a:pt x="15829" y="30867"/>
                    <a:pt x="15835" y="30894"/>
                    <a:pt x="15856" y="30918"/>
                  </a:cubicBezTo>
                  <a:cubicBezTo>
                    <a:pt x="16388" y="31524"/>
                    <a:pt x="17184" y="31869"/>
                    <a:pt x="17986" y="31869"/>
                  </a:cubicBezTo>
                  <a:cubicBezTo>
                    <a:pt x="18135" y="31869"/>
                    <a:pt x="18285" y="31857"/>
                    <a:pt x="18434" y="31833"/>
                  </a:cubicBezTo>
                  <a:cubicBezTo>
                    <a:pt x="19336" y="31683"/>
                    <a:pt x="20131" y="31036"/>
                    <a:pt x="20499" y="30204"/>
                  </a:cubicBezTo>
                  <a:cubicBezTo>
                    <a:pt x="20712" y="29722"/>
                    <a:pt x="20757" y="29205"/>
                    <a:pt x="20744" y="28683"/>
                  </a:cubicBezTo>
                  <a:cubicBezTo>
                    <a:pt x="20729" y="28114"/>
                    <a:pt x="20647" y="27536"/>
                    <a:pt x="20733" y="26969"/>
                  </a:cubicBezTo>
                  <a:cubicBezTo>
                    <a:pt x="20774" y="26691"/>
                    <a:pt x="20859" y="26422"/>
                    <a:pt x="20998" y="26177"/>
                  </a:cubicBezTo>
                  <a:cubicBezTo>
                    <a:pt x="21130" y="25943"/>
                    <a:pt x="21297" y="25731"/>
                    <a:pt x="21459" y="25518"/>
                  </a:cubicBezTo>
                  <a:cubicBezTo>
                    <a:pt x="21756" y="25130"/>
                    <a:pt x="22015" y="24733"/>
                    <a:pt x="22122" y="24251"/>
                  </a:cubicBezTo>
                  <a:cubicBezTo>
                    <a:pt x="22160" y="24075"/>
                    <a:pt x="22182" y="23897"/>
                    <a:pt x="22186" y="23718"/>
                  </a:cubicBezTo>
                  <a:cubicBezTo>
                    <a:pt x="22392" y="22735"/>
                    <a:pt x="22021" y="21695"/>
                    <a:pt x="21589" y="20773"/>
                  </a:cubicBezTo>
                  <a:cubicBezTo>
                    <a:pt x="21494" y="20570"/>
                    <a:pt x="21396" y="20368"/>
                    <a:pt x="21299" y="20165"/>
                  </a:cubicBezTo>
                  <a:cubicBezTo>
                    <a:pt x="21739" y="19891"/>
                    <a:pt x="22216" y="19686"/>
                    <a:pt x="22669" y="19433"/>
                  </a:cubicBezTo>
                  <a:cubicBezTo>
                    <a:pt x="23191" y="19143"/>
                    <a:pt x="23722" y="18779"/>
                    <a:pt x="24027" y="18251"/>
                  </a:cubicBezTo>
                  <a:cubicBezTo>
                    <a:pt x="24355" y="17686"/>
                    <a:pt x="24309" y="17048"/>
                    <a:pt x="24076" y="16458"/>
                  </a:cubicBezTo>
                  <a:cubicBezTo>
                    <a:pt x="23827" y="15827"/>
                    <a:pt x="23424" y="15248"/>
                    <a:pt x="23290" y="14575"/>
                  </a:cubicBezTo>
                  <a:cubicBezTo>
                    <a:pt x="23154" y="13886"/>
                    <a:pt x="23322" y="13182"/>
                    <a:pt x="23484" y="12514"/>
                  </a:cubicBezTo>
                  <a:cubicBezTo>
                    <a:pt x="23642" y="11865"/>
                    <a:pt x="23824" y="11195"/>
                    <a:pt x="23771" y="10521"/>
                  </a:cubicBezTo>
                  <a:cubicBezTo>
                    <a:pt x="23721" y="9879"/>
                    <a:pt x="23433" y="9306"/>
                    <a:pt x="22968" y="8863"/>
                  </a:cubicBezTo>
                  <a:cubicBezTo>
                    <a:pt x="21969" y="7914"/>
                    <a:pt x="20566" y="7696"/>
                    <a:pt x="19372" y="7097"/>
                  </a:cubicBezTo>
                  <a:cubicBezTo>
                    <a:pt x="18723" y="6773"/>
                    <a:pt x="18192" y="6327"/>
                    <a:pt x="17828" y="5694"/>
                  </a:cubicBezTo>
                  <a:cubicBezTo>
                    <a:pt x="17469" y="5071"/>
                    <a:pt x="17249" y="4379"/>
                    <a:pt x="16896" y="3754"/>
                  </a:cubicBezTo>
                  <a:cubicBezTo>
                    <a:pt x="16249" y="2606"/>
                    <a:pt x="15281" y="1644"/>
                    <a:pt x="14143" y="983"/>
                  </a:cubicBezTo>
                  <a:cubicBezTo>
                    <a:pt x="13041" y="343"/>
                    <a:pt x="11785" y="0"/>
                    <a:pt x="10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15;p62"/>
            <p:cNvSpPr/>
            <p:nvPr/>
          </p:nvSpPr>
          <p:spPr>
            <a:xfrm>
              <a:off x="2083625" y="1958950"/>
              <a:ext cx="47775" cy="100700"/>
            </a:xfrm>
            <a:custGeom>
              <a:avLst/>
              <a:gdLst/>
              <a:ahLst/>
              <a:cxnLst/>
              <a:rect l="l" t="t" r="r" b="b"/>
              <a:pathLst>
                <a:path w="1911" h="4028" extrusionOk="0">
                  <a:moveTo>
                    <a:pt x="1774" y="0"/>
                  </a:moveTo>
                  <a:cubicBezTo>
                    <a:pt x="1752" y="0"/>
                    <a:pt x="1729" y="10"/>
                    <a:pt x="1710" y="32"/>
                  </a:cubicBezTo>
                  <a:cubicBezTo>
                    <a:pt x="756" y="1124"/>
                    <a:pt x="160" y="2493"/>
                    <a:pt x="7" y="3934"/>
                  </a:cubicBezTo>
                  <a:cubicBezTo>
                    <a:pt x="0" y="3996"/>
                    <a:pt x="46" y="4027"/>
                    <a:pt x="94" y="4027"/>
                  </a:cubicBezTo>
                  <a:cubicBezTo>
                    <a:pt x="143" y="4027"/>
                    <a:pt x="195" y="3996"/>
                    <a:pt x="202" y="3934"/>
                  </a:cubicBezTo>
                  <a:cubicBezTo>
                    <a:pt x="349" y="2547"/>
                    <a:pt x="930" y="1219"/>
                    <a:pt x="1848" y="169"/>
                  </a:cubicBezTo>
                  <a:cubicBezTo>
                    <a:pt x="1911" y="98"/>
                    <a:pt x="1845" y="0"/>
                    <a:pt x="17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16;p62"/>
            <p:cNvSpPr/>
            <p:nvPr/>
          </p:nvSpPr>
          <p:spPr>
            <a:xfrm>
              <a:off x="2075425" y="2007050"/>
              <a:ext cx="12225" cy="47350"/>
            </a:xfrm>
            <a:custGeom>
              <a:avLst/>
              <a:gdLst/>
              <a:ahLst/>
              <a:cxnLst/>
              <a:rect l="l" t="t" r="r" b="b"/>
              <a:pathLst>
                <a:path w="489" h="1894" extrusionOk="0">
                  <a:moveTo>
                    <a:pt x="371" y="1"/>
                  </a:moveTo>
                  <a:cubicBezTo>
                    <a:pt x="332" y="1"/>
                    <a:pt x="292" y="21"/>
                    <a:pt x="275" y="68"/>
                  </a:cubicBezTo>
                  <a:cubicBezTo>
                    <a:pt x="79" y="621"/>
                    <a:pt x="0" y="1213"/>
                    <a:pt x="45" y="1800"/>
                  </a:cubicBezTo>
                  <a:cubicBezTo>
                    <a:pt x="50" y="1862"/>
                    <a:pt x="101" y="1893"/>
                    <a:pt x="150" y="1893"/>
                  </a:cubicBezTo>
                  <a:cubicBezTo>
                    <a:pt x="199" y="1893"/>
                    <a:pt x="245" y="1862"/>
                    <a:pt x="239" y="1800"/>
                  </a:cubicBezTo>
                  <a:cubicBezTo>
                    <a:pt x="196" y="1228"/>
                    <a:pt x="272" y="659"/>
                    <a:pt x="463" y="119"/>
                  </a:cubicBezTo>
                  <a:cubicBezTo>
                    <a:pt x="489" y="48"/>
                    <a:pt x="430" y="1"/>
                    <a:pt x="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17;p62"/>
            <p:cNvSpPr/>
            <p:nvPr/>
          </p:nvSpPr>
          <p:spPr>
            <a:xfrm>
              <a:off x="2539750" y="2447050"/>
              <a:ext cx="33150" cy="59150"/>
            </a:xfrm>
            <a:custGeom>
              <a:avLst/>
              <a:gdLst/>
              <a:ahLst/>
              <a:cxnLst/>
              <a:rect l="l" t="t" r="r" b="b"/>
              <a:pathLst>
                <a:path w="1326" h="2366" extrusionOk="0">
                  <a:moveTo>
                    <a:pt x="136" y="1"/>
                  </a:moveTo>
                  <a:cubicBezTo>
                    <a:pt x="65" y="1"/>
                    <a:pt x="0" y="98"/>
                    <a:pt x="63" y="170"/>
                  </a:cubicBezTo>
                  <a:cubicBezTo>
                    <a:pt x="592" y="775"/>
                    <a:pt x="956" y="1509"/>
                    <a:pt x="1122" y="2295"/>
                  </a:cubicBezTo>
                  <a:cubicBezTo>
                    <a:pt x="1132" y="2344"/>
                    <a:pt x="1168" y="2366"/>
                    <a:pt x="1206" y="2366"/>
                  </a:cubicBezTo>
                  <a:cubicBezTo>
                    <a:pt x="1264" y="2366"/>
                    <a:pt x="1325" y="2317"/>
                    <a:pt x="1310" y="2244"/>
                  </a:cubicBezTo>
                  <a:cubicBezTo>
                    <a:pt x="1136" y="1424"/>
                    <a:pt x="752" y="662"/>
                    <a:pt x="201" y="32"/>
                  </a:cubicBezTo>
                  <a:cubicBezTo>
                    <a:pt x="181" y="10"/>
                    <a:pt x="158" y="1"/>
                    <a:pt x="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18;p62"/>
            <p:cNvSpPr/>
            <p:nvPr/>
          </p:nvSpPr>
          <p:spPr>
            <a:xfrm>
              <a:off x="2548400" y="2443850"/>
              <a:ext cx="27450" cy="35200"/>
            </a:xfrm>
            <a:custGeom>
              <a:avLst/>
              <a:gdLst/>
              <a:ahLst/>
              <a:cxnLst/>
              <a:rect l="l" t="t" r="r" b="b"/>
              <a:pathLst>
                <a:path w="1098" h="1408" extrusionOk="0">
                  <a:moveTo>
                    <a:pt x="134" y="1"/>
                  </a:moveTo>
                  <a:cubicBezTo>
                    <a:pt x="54" y="1"/>
                    <a:pt x="0" y="128"/>
                    <a:pt x="87" y="186"/>
                  </a:cubicBezTo>
                  <a:cubicBezTo>
                    <a:pt x="485" y="456"/>
                    <a:pt x="773" y="872"/>
                    <a:pt x="891" y="1337"/>
                  </a:cubicBezTo>
                  <a:cubicBezTo>
                    <a:pt x="903" y="1386"/>
                    <a:pt x="941" y="1407"/>
                    <a:pt x="979" y="1407"/>
                  </a:cubicBezTo>
                  <a:cubicBezTo>
                    <a:pt x="1037" y="1407"/>
                    <a:pt x="1097" y="1359"/>
                    <a:pt x="1079" y="1286"/>
                  </a:cubicBezTo>
                  <a:cubicBezTo>
                    <a:pt x="947" y="769"/>
                    <a:pt x="625" y="316"/>
                    <a:pt x="184" y="17"/>
                  </a:cubicBezTo>
                  <a:cubicBezTo>
                    <a:pt x="167" y="6"/>
                    <a:pt x="150"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19;p62"/>
            <p:cNvSpPr/>
            <p:nvPr/>
          </p:nvSpPr>
          <p:spPr>
            <a:xfrm>
              <a:off x="2034550" y="2088350"/>
              <a:ext cx="33225" cy="80500"/>
            </a:xfrm>
            <a:custGeom>
              <a:avLst/>
              <a:gdLst/>
              <a:ahLst/>
              <a:cxnLst/>
              <a:rect l="l" t="t" r="r" b="b"/>
              <a:pathLst>
                <a:path w="1329" h="3220" extrusionOk="0">
                  <a:moveTo>
                    <a:pt x="1188" y="0"/>
                  </a:moveTo>
                  <a:cubicBezTo>
                    <a:pt x="1166" y="0"/>
                    <a:pt x="1144" y="9"/>
                    <a:pt x="1124" y="30"/>
                  </a:cubicBezTo>
                  <a:cubicBezTo>
                    <a:pt x="334" y="847"/>
                    <a:pt x="1" y="2043"/>
                    <a:pt x="251" y="3150"/>
                  </a:cubicBezTo>
                  <a:cubicBezTo>
                    <a:pt x="262" y="3198"/>
                    <a:pt x="299" y="3220"/>
                    <a:pt x="337" y="3220"/>
                  </a:cubicBezTo>
                  <a:cubicBezTo>
                    <a:pt x="395" y="3220"/>
                    <a:pt x="456" y="3172"/>
                    <a:pt x="439" y="3098"/>
                  </a:cubicBezTo>
                  <a:cubicBezTo>
                    <a:pt x="204" y="2060"/>
                    <a:pt x="522" y="933"/>
                    <a:pt x="1261" y="168"/>
                  </a:cubicBezTo>
                  <a:cubicBezTo>
                    <a:pt x="1328" y="99"/>
                    <a:pt x="1262" y="0"/>
                    <a:pt x="1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20;p62"/>
            <p:cNvSpPr/>
            <p:nvPr/>
          </p:nvSpPr>
          <p:spPr>
            <a:xfrm>
              <a:off x="2043950" y="2185175"/>
              <a:ext cx="15175" cy="29950"/>
            </a:xfrm>
            <a:custGeom>
              <a:avLst/>
              <a:gdLst/>
              <a:ahLst/>
              <a:cxnLst/>
              <a:rect l="l" t="t" r="r" b="b"/>
              <a:pathLst>
                <a:path w="607" h="1198" extrusionOk="0">
                  <a:moveTo>
                    <a:pt x="113" y="0"/>
                  </a:moveTo>
                  <a:cubicBezTo>
                    <a:pt x="105" y="0"/>
                    <a:pt x="96" y="1"/>
                    <a:pt x="87" y="4"/>
                  </a:cubicBezTo>
                  <a:cubicBezTo>
                    <a:pt x="40" y="17"/>
                    <a:pt x="1" y="74"/>
                    <a:pt x="19" y="124"/>
                  </a:cubicBezTo>
                  <a:cubicBezTo>
                    <a:pt x="146" y="458"/>
                    <a:pt x="273" y="792"/>
                    <a:pt x="400" y="1126"/>
                  </a:cubicBezTo>
                  <a:cubicBezTo>
                    <a:pt x="416" y="1167"/>
                    <a:pt x="451" y="1197"/>
                    <a:pt x="494" y="1197"/>
                  </a:cubicBezTo>
                  <a:cubicBezTo>
                    <a:pt x="502" y="1197"/>
                    <a:pt x="511" y="1196"/>
                    <a:pt x="519" y="1193"/>
                  </a:cubicBezTo>
                  <a:cubicBezTo>
                    <a:pt x="567" y="1181"/>
                    <a:pt x="607" y="1124"/>
                    <a:pt x="588" y="1074"/>
                  </a:cubicBezTo>
                  <a:cubicBezTo>
                    <a:pt x="461" y="739"/>
                    <a:pt x="335" y="405"/>
                    <a:pt x="207" y="72"/>
                  </a:cubicBezTo>
                  <a:cubicBezTo>
                    <a:pt x="192" y="31"/>
                    <a:pt x="156" y="0"/>
                    <a:pt x="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21;p62"/>
            <p:cNvSpPr/>
            <p:nvPr/>
          </p:nvSpPr>
          <p:spPr>
            <a:xfrm>
              <a:off x="2055375" y="2161450"/>
              <a:ext cx="9125" cy="25900"/>
            </a:xfrm>
            <a:custGeom>
              <a:avLst/>
              <a:gdLst/>
              <a:ahLst/>
              <a:cxnLst/>
              <a:rect l="l" t="t" r="r" b="b"/>
              <a:pathLst>
                <a:path w="365" h="1036" extrusionOk="0">
                  <a:moveTo>
                    <a:pt x="103" y="1"/>
                  </a:moveTo>
                  <a:cubicBezTo>
                    <a:pt x="95" y="1"/>
                    <a:pt x="87" y="2"/>
                    <a:pt x="79" y="4"/>
                  </a:cubicBezTo>
                  <a:cubicBezTo>
                    <a:pt x="24" y="18"/>
                    <a:pt x="1" y="71"/>
                    <a:pt x="11" y="123"/>
                  </a:cubicBezTo>
                  <a:cubicBezTo>
                    <a:pt x="62" y="403"/>
                    <a:pt x="115" y="684"/>
                    <a:pt x="166" y="964"/>
                  </a:cubicBezTo>
                  <a:cubicBezTo>
                    <a:pt x="175" y="1008"/>
                    <a:pt x="221" y="1036"/>
                    <a:pt x="264" y="1036"/>
                  </a:cubicBezTo>
                  <a:cubicBezTo>
                    <a:pt x="271" y="1036"/>
                    <a:pt x="279" y="1035"/>
                    <a:pt x="286" y="1033"/>
                  </a:cubicBezTo>
                  <a:cubicBezTo>
                    <a:pt x="341" y="1018"/>
                    <a:pt x="364" y="964"/>
                    <a:pt x="354" y="913"/>
                  </a:cubicBezTo>
                  <a:cubicBezTo>
                    <a:pt x="303" y="632"/>
                    <a:pt x="250" y="352"/>
                    <a:pt x="199" y="71"/>
                  </a:cubicBezTo>
                  <a:cubicBezTo>
                    <a:pt x="190" y="28"/>
                    <a:pt x="145" y="1"/>
                    <a:pt x="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22;p62"/>
            <p:cNvSpPr/>
            <p:nvPr/>
          </p:nvSpPr>
          <p:spPr>
            <a:xfrm>
              <a:off x="2505700" y="2211750"/>
              <a:ext cx="33775" cy="99375"/>
            </a:xfrm>
            <a:custGeom>
              <a:avLst/>
              <a:gdLst/>
              <a:ahLst/>
              <a:cxnLst/>
              <a:rect l="l" t="t" r="r" b="b"/>
              <a:pathLst>
                <a:path w="1351" h="3975" extrusionOk="0">
                  <a:moveTo>
                    <a:pt x="975" y="1"/>
                  </a:moveTo>
                  <a:cubicBezTo>
                    <a:pt x="918" y="1"/>
                    <a:pt x="856" y="49"/>
                    <a:pt x="872" y="122"/>
                  </a:cubicBezTo>
                  <a:cubicBezTo>
                    <a:pt x="1153" y="1409"/>
                    <a:pt x="845" y="2785"/>
                    <a:pt x="54" y="3836"/>
                  </a:cubicBezTo>
                  <a:cubicBezTo>
                    <a:pt x="1" y="3906"/>
                    <a:pt x="69" y="3975"/>
                    <a:pt x="140" y="3975"/>
                  </a:cubicBezTo>
                  <a:cubicBezTo>
                    <a:pt x="169" y="3975"/>
                    <a:pt x="200" y="3963"/>
                    <a:pt x="222" y="3933"/>
                  </a:cubicBezTo>
                  <a:cubicBezTo>
                    <a:pt x="1044" y="2841"/>
                    <a:pt x="1351" y="1405"/>
                    <a:pt x="1060" y="71"/>
                  </a:cubicBezTo>
                  <a:cubicBezTo>
                    <a:pt x="1050" y="22"/>
                    <a:pt x="1013" y="1"/>
                    <a:pt x="9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23;p62"/>
            <p:cNvSpPr/>
            <p:nvPr/>
          </p:nvSpPr>
          <p:spPr>
            <a:xfrm>
              <a:off x="2493275" y="2279325"/>
              <a:ext cx="14800" cy="26525"/>
            </a:xfrm>
            <a:custGeom>
              <a:avLst/>
              <a:gdLst/>
              <a:ahLst/>
              <a:cxnLst/>
              <a:rect l="l" t="t" r="r" b="b"/>
              <a:pathLst>
                <a:path w="592" h="1061" extrusionOk="0">
                  <a:moveTo>
                    <a:pt x="486" y="1"/>
                  </a:moveTo>
                  <a:cubicBezTo>
                    <a:pt x="452" y="1"/>
                    <a:pt x="416" y="16"/>
                    <a:pt x="403" y="48"/>
                  </a:cubicBezTo>
                  <a:lnTo>
                    <a:pt x="23" y="915"/>
                  </a:lnTo>
                  <a:cubicBezTo>
                    <a:pt x="1" y="963"/>
                    <a:pt x="8" y="1020"/>
                    <a:pt x="57" y="1048"/>
                  </a:cubicBezTo>
                  <a:cubicBezTo>
                    <a:pt x="72" y="1056"/>
                    <a:pt x="89" y="1061"/>
                    <a:pt x="107" y="1061"/>
                  </a:cubicBezTo>
                  <a:cubicBezTo>
                    <a:pt x="141" y="1061"/>
                    <a:pt x="176" y="1045"/>
                    <a:pt x="190" y="1013"/>
                  </a:cubicBezTo>
                  <a:lnTo>
                    <a:pt x="571" y="146"/>
                  </a:lnTo>
                  <a:cubicBezTo>
                    <a:pt x="592" y="98"/>
                    <a:pt x="584" y="42"/>
                    <a:pt x="536" y="13"/>
                  </a:cubicBezTo>
                  <a:cubicBezTo>
                    <a:pt x="522" y="5"/>
                    <a:pt x="504" y="1"/>
                    <a:pt x="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24;p62"/>
            <p:cNvSpPr/>
            <p:nvPr/>
          </p:nvSpPr>
          <p:spPr>
            <a:xfrm>
              <a:off x="2198950" y="2338700"/>
              <a:ext cx="63775" cy="62825"/>
            </a:xfrm>
            <a:custGeom>
              <a:avLst/>
              <a:gdLst/>
              <a:ahLst/>
              <a:cxnLst/>
              <a:rect l="l" t="t" r="r" b="b"/>
              <a:pathLst>
                <a:path w="2551" h="2513" extrusionOk="0">
                  <a:moveTo>
                    <a:pt x="132" y="1"/>
                  </a:moveTo>
                  <a:cubicBezTo>
                    <a:pt x="68" y="1"/>
                    <a:pt x="0" y="72"/>
                    <a:pt x="37" y="149"/>
                  </a:cubicBezTo>
                  <a:cubicBezTo>
                    <a:pt x="521" y="1165"/>
                    <a:pt x="1347" y="2003"/>
                    <a:pt x="2354" y="2502"/>
                  </a:cubicBezTo>
                  <a:cubicBezTo>
                    <a:pt x="2370" y="2509"/>
                    <a:pt x="2385" y="2513"/>
                    <a:pt x="2400" y="2513"/>
                  </a:cubicBezTo>
                  <a:cubicBezTo>
                    <a:pt x="2491" y="2513"/>
                    <a:pt x="2550" y="2381"/>
                    <a:pt x="2453" y="2333"/>
                  </a:cubicBezTo>
                  <a:cubicBezTo>
                    <a:pt x="1472" y="1847"/>
                    <a:pt x="677" y="1040"/>
                    <a:pt x="205" y="51"/>
                  </a:cubicBezTo>
                  <a:cubicBezTo>
                    <a:pt x="189" y="16"/>
                    <a:pt x="161" y="1"/>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25;p62"/>
            <p:cNvSpPr/>
            <p:nvPr/>
          </p:nvSpPr>
          <p:spPr>
            <a:xfrm>
              <a:off x="2117750" y="2152575"/>
              <a:ext cx="44325" cy="75750"/>
            </a:xfrm>
            <a:custGeom>
              <a:avLst/>
              <a:gdLst/>
              <a:ahLst/>
              <a:cxnLst/>
              <a:rect l="l" t="t" r="r" b="b"/>
              <a:pathLst>
                <a:path w="1773" h="3030" extrusionOk="0">
                  <a:moveTo>
                    <a:pt x="1030" y="0"/>
                  </a:moveTo>
                  <a:cubicBezTo>
                    <a:pt x="880" y="0"/>
                    <a:pt x="728" y="50"/>
                    <a:pt x="606" y="133"/>
                  </a:cubicBezTo>
                  <a:cubicBezTo>
                    <a:pt x="354" y="304"/>
                    <a:pt x="226" y="595"/>
                    <a:pt x="153" y="879"/>
                  </a:cubicBezTo>
                  <a:cubicBezTo>
                    <a:pt x="134" y="953"/>
                    <a:pt x="195" y="1001"/>
                    <a:pt x="253" y="1001"/>
                  </a:cubicBezTo>
                  <a:cubicBezTo>
                    <a:pt x="292" y="1001"/>
                    <a:pt x="329" y="980"/>
                    <a:pt x="341" y="932"/>
                  </a:cubicBezTo>
                  <a:cubicBezTo>
                    <a:pt x="425" y="603"/>
                    <a:pt x="629" y="194"/>
                    <a:pt x="1018" y="194"/>
                  </a:cubicBezTo>
                  <a:cubicBezTo>
                    <a:pt x="1031" y="194"/>
                    <a:pt x="1045" y="194"/>
                    <a:pt x="1058" y="195"/>
                  </a:cubicBezTo>
                  <a:cubicBezTo>
                    <a:pt x="1441" y="221"/>
                    <a:pt x="1498" y="672"/>
                    <a:pt x="1487" y="973"/>
                  </a:cubicBezTo>
                  <a:cubicBezTo>
                    <a:pt x="1474" y="1368"/>
                    <a:pt x="1372" y="1763"/>
                    <a:pt x="1195" y="2116"/>
                  </a:cubicBezTo>
                  <a:cubicBezTo>
                    <a:pt x="1107" y="2291"/>
                    <a:pt x="1002" y="2462"/>
                    <a:pt x="876" y="2612"/>
                  </a:cubicBezTo>
                  <a:cubicBezTo>
                    <a:pt x="789" y="2716"/>
                    <a:pt x="644" y="2840"/>
                    <a:pt x="502" y="2840"/>
                  </a:cubicBezTo>
                  <a:cubicBezTo>
                    <a:pt x="450" y="2840"/>
                    <a:pt x="398" y="2823"/>
                    <a:pt x="349" y="2783"/>
                  </a:cubicBezTo>
                  <a:cubicBezTo>
                    <a:pt x="169" y="2636"/>
                    <a:pt x="233" y="2350"/>
                    <a:pt x="289" y="2158"/>
                  </a:cubicBezTo>
                  <a:cubicBezTo>
                    <a:pt x="316" y="2061"/>
                    <a:pt x="356" y="1957"/>
                    <a:pt x="444" y="1897"/>
                  </a:cubicBezTo>
                  <a:cubicBezTo>
                    <a:pt x="474" y="1877"/>
                    <a:pt x="515" y="1866"/>
                    <a:pt x="554" y="1866"/>
                  </a:cubicBezTo>
                  <a:cubicBezTo>
                    <a:pt x="629" y="1866"/>
                    <a:pt x="697" y="1908"/>
                    <a:pt x="659" y="2005"/>
                  </a:cubicBezTo>
                  <a:cubicBezTo>
                    <a:pt x="632" y="2076"/>
                    <a:pt x="690" y="2122"/>
                    <a:pt x="750" y="2122"/>
                  </a:cubicBezTo>
                  <a:cubicBezTo>
                    <a:pt x="789" y="2122"/>
                    <a:pt x="829" y="2103"/>
                    <a:pt x="847" y="2057"/>
                  </a:cubicBezTo>
                  <a:cubicBezTo>
                    <a:pt x="925" y="1854"/>
                    <a:pt x="747" y="1665"/>
                    <a:pt x="549" y="1665"/>
                  </a:cubicBezTo>
                  <a:cubicBezTo>
                    <a:pt x="536" y="1665"/>
                    <a:pt x="523" y="1666"/>
                    <a:pt x="509" y="1667"/>
                  </a:cubicBezTo>
                  <a:cubicBezTo>
                    <a:pt x="251" y="1701"/>
                    <a:pt x="134" y="1956"/>
                    <a:pt x="81" y="2182"/>
                  </a:cubicBezTo>
                  <a:cubicBezTo>
                    <a:pt x="23" y="2425"/>
                    <a:pt x="1" y="2714"/>
                    <a:pt x="194" y="2907"/>
                  </a:cubicBezTo>
                  <a:cubicBezTo>
                    <a:pt x="280" y="2993"/>
                    <a:pt x="387" y="3029"/>
                    <a:pt x="497" y="3029"/>
                  </a:cubicBezTo>
                  <a:cubicBezTo>
                    <a:pt x="624" y="3029"/>
                    <a:pt x="755" y="2980"/>
                    <a:pt x="859" y="2900"/>
                  </a:cubicBezTo>
                  <a:cubicBezTo>
                    <a:pt x="1074" y="2735"/>
                    <a:pt x="1232" y="2472"/>
                    <a:pt x="1354" y="2233"/>
                  </a:cubicBezTo>
                  <a:cubicBezTo>
                    <a:pt x="1483" y="1981"/>
                    <a:pt x="1578" y="1708"/>
                    <a:pt x="1630" y="1429"/>
                  </a:cubicBezTo>
                  <a:cubicBezTo>
                    <a:pt x="1710" y="1007"/>
                    <a:pt x="1773" y="348"/>
                    <a:pt x="1339" y="83"/>
                  </a:cubicBezTo>
                  <a:cubicBezTo>
                    <a:pt x="1245" y="26"/>
                    <a:pt x="1138" y="0"/>
                    <a:pt x="1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26;p62"/>
            <p:cNvSpPr/>
            <p:nvPr/>
          </p:nvSpPr>
          <p:spPr>
            <a:xfrm>
              <a:off x="2267650" y="2268400"/>
              <a:ext cx="67175" cy="84975"/>
            </a:xfrm>
            <a:custGeom>
              <a:avLst/>
              <a:gdLst/>
              <a:ahLst/>
              <a:cxnLst/>
              <a:rect l="l" t="t" r="r" b="b"/>
              <a:pathLst>
                <a:path w="2687" h="3399" extrusionOk="0">
                  <a:moveTo>
                    <a:pt x="2569" y="0"/>
                  </a:moveTo>
                  <a:cubicBezTo>
                    <a:pt x="2530" y="0"/>
                    <a:pt x="2491" y="21"/>
                    <a:pt x="2476" y="69"/>
                  </a:cubicBezTo>
                  <a:cubicBezTo>
                    <a:pt x="2159" y="1111"/>
                    <a:pt x="1842" y="2154"/>
                    <a:pt x="1523" y="3197"/>
                  </a:cubicBezTo>
                  <a:cubicBezTo>
                    <a:pt x="1060" y="3167"/>
                    <a:pt x="609" y="3048"/>
                    <a:pt x="195" y="2837"/>
                  </a:cubicBezTo>
                  <a:cubicBezTo>
                    <a:pt x="179" y="2829"/>
                    <a:pt x="164" y="2826"/>
                    <a:pt x="149" y="2826"/>
                  </a:cubicBezTo>
                  <a:cubicBezTo>
                    <a:pt x="59" y="2826"/>
                    <a:pt x="0" y="2956"/>
                    <a:pt x="96" y="3006"/>
                  </a:cubicBezTo>
                  <a:cubicBezTo>
                    <a:pt x="564" y="3243"/>
                    <a:pt x="1070" y="3375"/>
                    <a:pt x="1593" y="3398"/>
                  </a:cubicBezTo>
                  <a:cubicBezTo>
                    <a:pt x="1594" y="3398"/>
                    <a:pt x="1596" y="3398"/>
                    <a:pt x="1597" y="3398"/>
                  </a:cubicBezTo>
                  <a:cubicBezTo>
                    <a:pt x="1638" y="3398"/>
                    <a:pt x="1676" y="3365"/>
                    <a:pt x="1688" y="3327"/>
                  </a:cubicBezTo>
                  <a:cubicBezTo>
                    <a:pt x="2013" y="2258"/>
                    <a:pt x="2339" y="1189"/>
                    <a:pt x="2664" y="120"/>
                  </a:cubicBezTo>
                  <a:cubicBezTo>
                    <a:pt x="2687" y="48"/>
                    <a:pt x="2627" y="0"/>
                    <a:pt x="2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27;p62"/>
            <p:cNvSpPr/>
            <p:nvPr/>
          </p:nvSpPr>
          <p:spPr>
            <a:xfrm>
              <a:off x="2236175" y="2241700"/>
              <a:ext cx="45150" cy="36825"/>
            </a:xfrm>
            <a:custGeom>
              <a:avLst/>
              <a:gdLst/>
              <a:ahLst/>
              <a:cxnLst/>
              <a:rect l="l" t="t" r="r" b="b"/>
              <a:pathLst>
                <a:path w="1806" h="1473" extrusionOk="0">
                  <a:moveTo>
                    <a:pt x="120" y="0"/>
                  </a:moveTo>
                  <a:cubicBezTo>
                    <a:pt x="61" y="0"/>
                    <a:pt x="1" y="48"/>
                    <a:pt x="21" y="121"/>
                  </a:cubicBezTo>
                  <a:cubicBezTo>
                    <a:pt x="231" y="877"/>
                    <a:pt x="898" y="1417"/>
                    <a:pt x="1680" y="1473"/>
                  </a:cubicBezTo>
                  <a:cubicBezTo>
                    <a:pt x="1683" y="1473"/>
                    <a:pt x="1686" y="1473"/>
                    <a:pt x="1688" y="1473"/>
                  </a:cubicBezTo>
                  <a:cubicBezTo>
                    <a:pt x="1805" y="1473"/>
                    <a:pt x="1801" y="1287"/>
                    <a:pt x="1680" y="1278"/>
                  </a:cubicBezTo>
                  <a:cubicBezTo>
                    <a:pt x="985" y="1228"/>
                    <a:pt x="394" y="738"/>
                    <a:pt x="209" y="68"/>
                  </a:cubicBezTo>
                  <a:cubicBezTo>
                    <a:pt x="196" y="21"/>
                    <a:pt x="158" y="0"/>
                    <a:pt x="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28;p62"/>
            <p:cNvSpPr/>
            <p:nvPr/>
          </p:nvSpPr>
          <p:spPr>
            <a:xfrm>
              <a:off x="2333225" y="2297225"/>
              <a:ext cx="43900" cy="19100"/>
            </a:xfrm>
            <a:custGeom>
              <a:avLst/>
              <a:gdLst/>
              <a:ahLst/>
              <a:cxnLst/>
              <a:rect l="l" t="t" r="r" b="b"/>
              <a:pathLst>
                <a:path w="1756" h="764" extrusionOk="0">
                  <a:moveTo>
                    <a:pt x="140" y="0"/>
                  </a:moveTo>
                  <a:cubicBezTo>
                    <a:pt x="67" y="0"/>
                    <a:pt x="1" y="98"/>
                    <a:pt x="66" y="168"/>
                  </a:cubicBezTo>
                  <a:cubicBezTo>
                    <a:pt x="418" y="545"/>
                    <a:pt x="925" y="764"/>
                    <a:pt x="1439" y="764"/>
                  </a:cubicBezTo>
                  <a:cubicBezTo>
                    <a:pt x="1503" y="764"/>
                    <a:pt x="1567" y="760"/>
                    <a:pt x="1632" y="753"/>
                  </a:cubicBezTo>
                  <a:cubicBezTo>
                    <a:pt x="1751" y="742"/>
                    <a:pt x="1756" y="559"/>
                    <a:pt x="1643" y="559"/>
                  </a:cubicBezTo>
                  <a:cubicBezTo>
                    <a:pt x="1640" y="559"/>
                    <a:pt x="1636" y="559"/>
                    <a:pt x="1632" y="559"/>
                  </a:cubicBezTo>
                  <a:cubicBezTo>
                    <a:pt x="1571" y="566"/>
                    <a:pt x="1510" y="569"/>
                    <a:pt x="1449" y="569"/>
                  </a:cubicBezTo>
                  <a:cubicBezTo>
                    <a:pt x="981" y="569"/>
                    <a:pt x="527" y="376"/>
                    <a:pt x="205" y="30"/>
                  </a:cubicBezTo>
                  <a:cubicBezTo>
                    <a:pt x="185" y="9"/>
                    <a:pt x="162"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29;p62"/>
            <p:cNvSpPr/>
            <p:nvPr/>
          </p:nvSpPr>
          <p:spPr>
            <a:xfrm>
              <a:off x="2002275" y="2449400"/>
              <a:ext cx="276650" cy="182725"/>
            </a:xfrm>
            <a:custGeom>
              <a:avLst/>
              <a:gdLst/>
              <a:ahLst/>
              <a:cxnLst/>
              <a:rect l="l" t="t" r="r" b="b"/>
              <a:pathLst>
                <a:path w="11066" h="7309" extrusionOk="0">
                  <a:moveTo>
                    <a:pt x="119" y="1"/>
                  </a:moveTo>
                  <a:cubicBezTo>
                    <a:pt x="60" y="1"/>
                    <a:pt x="0" y="48"/>
                    <a:pt x="20" y="122"/>
                  </a:cubicBezTo>
                  <a:cubicBezTo>
                    <a:pt x="630" y="2388"/>
                    <a:pt x="1575" y="4691"/>
                    <a:pt x="3503" y="6149"/>
                  </a:cubicBezTo>
                  <a:cubicBezTo>
                    <a:pt x="4356" y="6794"/>
                    <a:pt x="5376" y="7232"/>
                    <a:pt x="6449" y="7299"/>
                  </a:cubicBezTo>
                  <a:cubicBezTo>
                    <a:pt x="6548" y="7305"/>
                    <a:pt x="6647" y="7308"/>
                    <a:pt x="6746" y="7308"/>
                  </a:cubicBezTo>
                  <a:cubicBezTo>
                    <a:pt x="7667" y="7308"/>
                    <a:pt x="8602" y="7045"/>
                    <a:pt x="9349" y="6502"/>
                  </a:cubicBezTo>
                  <a:cubicBezTo>
                    <a:pt x="10393" y="5745"/>
                    <a:pt x="10898" y="4524"/>
                    <a:pt x="11058" y="3278"/>
                  </a:cubicBezTo>
                  <a:cubicBezTo>
                    <a:pt x="11065" y="3216"/>
                    <a:pt x="11020" y="3185"/>
                    <a:pt x="10972" y="3185"/>
                  </a:cubicBezTo>
                  <a:cubicBezTo>
                    <a:pt x="10923" y="3185"/>
                    <a:pt x="10870" y="3216"/>
                    <a:pt x="10862" y="3278"/>
                  </a:cubicBezTo>
                  <a:cubicBezTo>
                    <a:pt x="10724" y="4362"/>
                    <a:pt x="10306" y="5449"/>
                    <a:pt x="9455" y="6173"/>
                  </a:cubicBezTo>
                  <a:cubicBezTo>
                    <a:pt x="8708" y="6809"/>
                    <a:pt x="7713" y="7112"/>
                    <a:pt x="6741" y="7112"/>
                  </a:cubicBezTo>
                  <a:cubicBezTo>
                    <a:pt x="6728" y="7112"/>
                    <a:pt x="6715" y="7112"/>
                    <a:pt x="6702" y="7112"/>
                  </a:cubicBezTo>
                  <a:cubicBezTo>
                    <a:pt x="4540" y="7095"/>
                    <a:pt x="2735" y="5554"/>
                    <a:pt x="1675" y="3778"/>
                  </a:cubicBezTo>
                  <a:cubicBezTo>
                    <a:pt x="990" y="2631"/>
                    <a:pt x="554" y="1356"/>
                    <a:pt x="208" y="70"/>
                  </a:cubicBezTo>
                  <a:cubicBezTo>
                    <a:pt x="195" y="22"/>
                    <a:pt x="157" y="1"/>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30;p62"/>
            <p:cNvSpPr/>
            <p:nvPr/>
          </p:nvSpPr>
          <p:spPr>
            <a:xfrm>
              <a:off x="2003500" y="2681700"/>
              <a:ext cx="117125" cy="434050"/>
            </a:xfrm>
            <a:custGeom>
              <a:avLst/>
              <a:gdLst/>
              <a:ahLst/>
              <a:cxnLst/>
              <a:rect l="l" t="t" r="r" b="b"/>
              <a:pathLst>
                <a:path w="4685" h="17362" extrusionOk="0">
                  <a:moveTo>
                    <a:pt x="739" y="1"/>
                  </a:moveTo>
                  <a:cubicBezTo>
                    <a:pt x="690" y="1"/>
                    <a:pt x="639" y="32"/>
                    <a:pt x="636" y="95"/>
                  </a:cubicBezTo>
                  <a:cubicBezTo>
                    <a:pt x="472" y="2932"/>
                    <a:pt x="308" y="5769"/>
                    <a:pt x="144" y="8605"/>
                  </a:cubicBezTo>
                  <a:cubicBezTo>
                    <a:pt x="97" y="9405"/>
                    <a:pt x="51" y="10205"/>
                    <a:pt x="5" y="11006"/>
                  </a:cubicBezTo>
                  <a:cubicBezTo>
                    <a:pt x="1" y="11067"/>
                    <a:pt x="53" y="11101"/>
                    <a:pt x="104" y="11101"/>
                  </a:cubicBezTo>
                  <a:cubicBezTo>
                    <a:pt x="145" y="11101"/>
                    <a:pt x="185" y="11080"/>
                    <a:pt x="196" y="11032"/>
                  </a:cubicBezTo>
                  <a:cubicBezTo>
                    <a:pt x="230" y="10883"/>
                    <a:pt x="362" y="10790"/>
                    <a:pt x="511" y="10777"/>
                  </a:cubicBezTo>
                  <a:cubicBezTo>
                    <a:pt x="522" y="10776"/>
                    <a:pt x="533" y="10775"/>
                    <a:pt x="543" y="10775"/>
                  </a:cubicBezTo>
                  <a:cubicBezTo>
                    <a:pt x="691" y="10775"/>
                    <a:pt x="816" y="10868"/>
                    <a:pt x="889" y="10994"/>
                  </a:cubicBezTo>
                  <a:cubicBezTo>
                    <a:pt x="1089" y="11335"/>
                    <a:pt x="885" y="11716"/>
                    <a:pt x="633" y="11962"/>
                  </a:cubicBezTo>
                  <a:cubicBezTo>
                    <a:pt x="576" y="12018"/>
                    <a:pt x="621" y="12132"/>
                    <a:pt x="696" y="12132"/>
                  </a:cubicBezTo>
                  <a:cubicBezTo>
                    <a:pt x="706" y="12132"/>
                    <a:pt x="717" y="12130"/>
                    <a:pt x="728" y="12125"/>
                  </a:cubicBezTo>
                  <a:cubicBezTo>
                    <a:pt x="807" y="12093"/>
                    <a:pt x="892" y="12077"/>
                    <a:pt x="977" y="12077"/>
                  </a:cubicBezTo>
                  <a:cubicBezTo>
                    <a:pt x="1234" y="12077"/>
                    <a:pt x="1492" y="12221"/>
                    <a:pt x="1592" y="12469"/>
                  </a:cubicBezTo>
                  <a:cubicBezTo>
                    <a:pt x="1730" y="12810"/>
                    <a:pt x="1505" y="13221"/>
                    <a:pt x="1162" y="13322"/>
                  </a:cubicBezTo>
                  <a:cubicBezTo>
                    <a:pt x="1054" y="13354"/>
                    <a:pt x="1079" y="13507"/>
                    <a:pt x="1187" y="13513"/>
                  </a:cubicBezTo>
                  <a:cubicBezTo>
                    <a:pt x="2640" y="13603"/>
                    <a:pt x="3888" y="14644"/>
                    <a:pt x="4236" y="16057"/>
                  </a:cubicBezTo>
                  <a:cubicBezTo>
                    <a:pt x="4334" y="16453"/>
                    <a:pt x="4356" y="16863"/>
                    <a:pt x="4309" y="17269"/>
                  </a:cubicBezTo>
                  <a:cubicBezTo>
                    <a:pt x="4301" y="17331"/>
                    <a:pt x="4346" y="17362"/>
                    <a:pt x="4395" y="17362"/>
                  </a:cubicBezTo>
                  <a:cubicBezTo>
                    <a:pt x="4443" y="17362"/>
                    <a:pt x="4496" y="17330"/>
                    <a:pt x="4503" y="17269"/>
                  </a:cubicBezTo>
                  <a:cubicBezTo>
                    <a:pt x="4685" y="15731"/>
                    <a:pt x="3816" y="14219"/>
                    <a:pt x="2393" y="13606"/>
                  </a:cubicBezTo>
                  <a:cubicBezTo>
                    <a:pt x="2108" y="13482"/>
                    <a:pt x="1810" y="13398"/>
                    <a:pt x="1505" y="13352"/>
                  </a:cubicBezTo>
                  <a:cubicBezTo>
                    <a:pt x="1770" y="13132"/>
                    <a:pt x="1905" y="12755"/>
                    <a:pt x="1782" y="12420"/>
                  </a:cubicBezTo>
                  <a:cubicBezTo>
                    <a:pt x="1659" y="12091"/>
                    <a:pt x="1318" y="11883"/>
                    <a:pt x="975" y="11883"/>
                  </a:cubicBezTo>
                  <a:cubicBezTo>
                    <a:pt x="968" y="11883"/>
                    <a:pt x="960" y="11883"/>
                    <a:pt x="953" y="11883"/>
                  </a:cubicBezTo>
                  <a:cubicBezTo>
                    <a:pt x="1179" y="11554"/>
                    <a:pt x="1267" y="11130"/>
                    <a:pt x="985" y="10793"/>
                  </a:cubicBezTo>
                  <a:cubicBezTo>
                    <a:pt x="870" y="10657"/>
                    <a:pt x="699" y="10589"/>
                    <a:pt x="530" y="10589"/>
                  </a:cubicBezTo>
                  <a:cubicBezTo>
                    <a:pt x="419" y="10589"/>
                    <a:pt x="310" y="10618"/>
                    <a:pt x="219" y="10677"/>
                  </a:cubicBezTo>
                  <a:cubicBezTo>
                    <a:pt x="377" y="7950"/>
                    <a:pt x="534" y="5222"/>
                    <a:pt x="692" y="2495"/>
                  </a:cubicBezTo>
                  <a:cubicBezTo>
                    <a:pt x="738" y="1695"/>
                    <a:pt x="785" y="895"/>
                    <a:pt x="831" y="95"/>
                  </a:cubicBezTo>
                  <a:cubicBezTo>
                    <a:pt x="834" y="32"/>
                    <a:pt x="788" y="1"/>
                    <a:pt x="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31;p62"/>
            <p:cNvSpPr/>
            <p:nvPr/>
          </p:nvSpPr>
          <p:spPr>
            <a:xfrm>
              <a:off x="2006875" y="3084700"/>
              <a:ext cx="87100" cy="118175"/>
            </a:xfrm>
            <a:custGeom>
              <a:avLst/>
              <a:gdLst/>
              <a:ahLst/>
              <a:cxnLst/>
              <a:rect l="l" t="t" r="r" b="b"/>
              <a:pathLst>
                <a:path w="3484" h="4727" extrusionOk="0">
                  <a:moveTo>
                    <a:pt x="3345" y="0"/>
                  </a:moveTo>
                  <a:cubicBezTo>
                    <a:pt x="3316" y="0"/>
                    <a:pt x="3285" y="13"/>
                    <a:pt x="3264" y="43"/>
                  </a:cubicBezTo>
                  <a:cubicBezTo>
                    <a:pt x="2194" y="1558"/>
                    <a:pt x="1122" y="3072"/>
                    <a:pt x="52" y="4585"/>
                  </a:cubicBezTo>
                  <a:cubicBezTo>
                    <a:pt x="1" y="4657"/>
                    <a:pt x="69" y="4726"/>
                    <a:pt x="139" y="4726"/>
                  </a:cubicBezTo>
                  <a:cubicBezTo>
                    <a:pt x="169" y="4726"/>
                    <a:pt x="199" y="4714"/>
                    <a:pt x="220" y="4683"/>
                  </a:cubicBezTo>
                  <a:cubicBezTo>
                    <a:pt x="1291" y="3169"/>
                    <a:pt x="2362" y="1656"/>
                    <a:pt x="3432" y="142"/>
                  </a:cubicBezTo>
                  <a:cubicBezTo>
                    <a:pt x="3484" y="70"/>
                    <a:pt x="3415" y="0"/>
                    <a:pt x="3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32;p62"/>
            <p:cNvSpPr/>
            <p:nvPr/>
          </p:nvSpPr>
          <p:spPr>
            <a:xfrm>
              <a:off x="2024700" y="3184775"/>
              <a:ext cx="15925" cy="19825"/>
            </a:xfrm>
            <a:custGeom>
              <a:avLst/>
              <a:gdLst/>
              <a:ahLst/>
              <a:cxnLst/>
              <a:rect l="l" t="t" r="r" b="b"/>
              <a:pathLst>
                <a:path w="637" h="793" extrusionOk="0">
                  <a:moveTo>
                    <a:pt x="112" y="1"/>
                  </a:moveTo>
                  <a:cubicBezTo>
                    <a:pt x="96" y="1"/>
                    <a:pt x="81" y="5"/>
                    <a:pt x="66" y="15"/>
                  </a:cubicBezTo>
                  <a:cubicBezTo>
                    <a:pt x="24" y="41"/>
                    <a:pt x="0" y="103"/>
                    <a:pt x="31" y="147"/>
                  </a:cubicBezTo>
                  <a:lnTo>
                    <a:pt x="437" y="744"/>
                  </a:lnTo>
                  <a:cubicBezTo>
                    <a:pt x="457" y="773"/>
                    <a:pt x="490" y="793"/>
                    <a:pt x="524" y="793"/>
                  </a:cubicBezTo>
                  <a:cubicBezTo>
                    <a:pt x="540" y="793"/>
                    <a:pt x="556" y="788"/>
                    <a:pt x="570" y="779"/>
                  </a:cubicBezTo>
                  <a:cubicBezTo>
                    <a:pt x="613" y="752"/>
                    <a:pt x="636" y="691"/>
                    <a:pt x="605" y="645"/>
                  </a:cubicBezTo>
                  <a:lnTo>
                    <a:pt x="200" y="50"/>
                  </a:lnTo>
                  <a:cubicBezTo>
                    <a:pt x="180" y="21"/>
                    <a:pt x="146"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33;p62"/>
            <p:cNvSpPr/>
            <p:nvPr/>
          </p:nvSpPr>
          <p:spPr>
            <a:xfrm>
              <a:off x="2035800" y="3176425"/>
              <a:ext cx="20675" cy="9725"/>
            </a:xfrm>
            <a:custGeom>
              <a:avLst/>
              <a:gdLst/>
              <a:ahLst/>
              <a:cxnLst/>
              <a:rect l="l" t="t" r="r" b="b"/>
              <a:pathLst>
                <a:path w="827" h="389" extrusionOk="0">
                  <a:moveTo>
                    <a:pt x="108" y="1"/>
                  </a:moveTo>
                  <a:cubicBezTo>
                    <a:pt x="66" y="1"/>
                    <a:pt x="22" y="31"/>
                    <a:pt x="12" y="72"/>
                  </a:cubicBezTo>
                  <a:cubicBezTo>
                    <a:pt x="0" y="126"/>
                    <a:pt x="29" y="176"/>
                    <a:pt x="80" y="193"/>
                  </a:cubicBezTo>
                  <a:cubicBezTo>
                    <a:pt x="286" y="256"/>
                    <a:pt x="490" y="321"/>
                    <a:pt x="694" y="385"/>
                  </a:cubicBezTo>
                  <a:cubicBezTo>
                    <a:pt x="703" y="387"/>
                    <a:pt x="711" y="388"/>
                    <a:pt x="720" y="388"/>
                  </a:cubicBezTo>
                  <a:cubicBezTo>
                    <a:pt x="762" y="388"/>
                    <a:pt x="805" y="358"/>
                    <a:pt x="815" y="317"/>
                  </a:cubicBezTo>
                  <a:cubicBezTo>
                    <a:pt x="827" y="263"/>
                    <a:pt x="798" y="213"/>
                    <a:pt x="747" y="197"/>
                  </a:cubicBezTo>
                  <a:cubicBezTo>
                    <a:pt x="541" y="133"/>
                    <a:pt x="337" y="68"/>
                    <a:pt x="133" y="5"/>
                  </a:cubicBezTo>
                  <a:cubicBezTo>
                    <a:pt x="125" y="2"/>
                    <a:pt x="116"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34;p62"/>
            <p:cNvSpPr/>
            <p:nvPr/>
          </p:nvSpPr>
          <p:spPr>
            <a:xfrm>
              <a:off x="2047925" y="3153450"/>
              <a:ext cx="19675" cy="15275"/>
            </a:xfrm>
            <a:custGeom>
              <a:avLst/>
              <a:gdLst/>
              <a:ahLst/>
              <a:cxnLst/>
              <a:rect l="l" t="t" r="r" b="b"/>
              <a:pathLst>
                <a:path w="787" h="611" extrusionOk="0">
                  <a:moveTo>
                    <a:pt x="115" y="0"/>
                  </a:moveTo>
                  <a:cubicBezTo>
                    <a:pt x="80" y="0"/>
                    <a:pt x="43" y="20"/>
                    <a:pt x="28" y="49"/>
                  </a:cubicBezTo>
                  <a:cubicBezTo>
                    <a:pt x="1" y="100"/>
                    <a:pt x="18" y="150"/>
                    <a:pt x="63" y="183"/>
                  </a:cubicBezTo>
                  <a:cubicBezTo>
                    <a:pt x="251" y="321"/>
                    <a:pt x="439" y="458"/>
                    <a:pt x="627" y="596"/>
                  </a:cubicBezTo>
                  <a:cubicBezTo>
                    <a:pt x="640" y="606"/>
                    <a:pt x="656" y="610"/>
                    <a:pt x="672" y="610"/>
                  </a:cubicBezTo>
                  <a:cubicBezTo>
                    <a:pt x="707" y="610"/>
                    <a:pt x="744" y="590"/>
                    <a:pt x="760" y="561"/>
                  </a:cubicBezTo>
                  <a:cubicBezTo>
                    <a:pt x="787" y="511"/>
                    <a:pt x="768" y="460"/>
                    <a:pt x="725" y="428"/>
                  </a:cubicBezTo>
                  <a:cubicBezTo>
                    <a:pt x="537" y="290"/>
                    <a:pt x="349" y="152"/>
                    <a:pt x="161" y="14"/>
                  </a:cubicBezTo>
                  <a:cubicBezTo>
                    <a:pt x="148" y="5"/>
                    <a:pt x="132" y="0"/>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35;p62"/>
            <p:cNvSpPr/>
            <p:nvPr/>
          </p:nvSpPr>
          <p:spPr>
            <a:xfrm>
              <a:off x="2062875" y="3136000"/>
              <a:ext cx="16150" cy="16400"/>
            </a:xfrm>
            <a:custGeom>
              <a:avLst/>
              <a:gdLst/>
              <a:ahLst/>
              <a:cxnLst/>
              <a:rect l="l" t="t" r="r" b="b"/>
              <a:pathLst>
                <a:path w="646" h="656" extrusionOk="0">
                  <a:moveTo>
                    <a:pt x="106" y="0"/>
                  </a:moveTo>
                  <a:cubicBezTo>
                    <a:pt x="81" y="0"/>
                    <a:pt x="55" y="9"/>
                    <a:pt x="38" y="28"/>
                  </a:cubicBezTo>
                  <a:cubicBezTo>
                    <a:pt x="1" y="68"/>
                    <a:pt x="1" y="126"/>
                    <a:pt x="38" y="166"/>
                  </a:cubicBezTo>
                  <a:cubicBezTo>
                    <a:pt x="183" y="320"/>
                    <a:pt x="326" y="473"/>
                    <a:pt x="470" y="627"/>
                  </a:cubicBezTo>
                  <a:cubicBezTo>
                    <a:pt x="488" y="646"/>
                    <a:pt x="514" y="655"/>
                    <a:pt x="540" y="655"/>
                  </a:cubicBezTo>
                  <a:cubicBezTo>
                    <a:pt x="566" y="655"/>
                    <a:pt x="592" y="646"/>
                    <a:pt x="609" y="627"/>
                  </a:cubicBezTo>
                  <a:cubicBezTo>
                    <a:pt x="645" y="587"/>
                    <a:pt x="646" y="530"/>
                    <a:pt x="609" y="490"/>
                  </a:cubicBezTo>
                  <a:cubicBezTo>
                    <a:pt x="464" y="335"/>
                    <a:pt x="320" y="182"/>
                    <a:pt x="175" y="28"/>
                  </a:cubicBezTo>
                  <a:cubicBezTo>
                    <a:pt x="158" y="10"/>
                    <a:pt x="132"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36;p62"/>
            <p:cNvSpPr/>
            <p:nvPr/>
          </p:nvSpPr>
          <p:spPr>
            <a:xfrm>
              <a:off x="2074225" y="3120550"/>
              <a:ext cx="20425" cy="12850"/>
            </a:xfrm>
            <a:custGeom>
              <a:avLst/>
              <a:gdLst/>
              <a:ahLst/>
              <a:cxnLst/>
              <a:rect l="l" t="t" r="r" b="b"/>
              <a:pathLst>
                <a:path w="817" h="514" extrusionOk="0">
                  <a:moveTo>
                    <a:pt x="108" y="1"/>
                  </a:moveTo>
                  <a:cubicBezTo>
                    <a:pt x="75" y="1"/>
                    <a:pt x="42" y="17"/>
                    <a:pt x="25" y="49"/>
                  </a:cubicBezTo>
                  <a:cubicBezTo>
                    <a:pt x="1" y="94"/>
                    <a:pt x="12" y="156"/>
                    <a:pt x="60" y="182"/>
                  </a:cubicBezTo>
                  <a:cubicBezTo>
                    <a:pt x="260" y="288"/>
                    <a:pt x="459" y="395"/>
                    <a:pt x="659" y="502"/>
                  </a:cubicBezTo>
                  <a:cubicBezTo>
                    <a:pt x="674" y="510"/>
                    <a:pt x="692" y="514"/>
                    <a:pt x="709" y="514"/>
                  </a:cubicBezTo>
                  <a:cubicBezTo>
                    <a:pt x="742" y="514"/>
                    <a:pt x="776" y="498"/>
                    <a:pt x="793" y="467"/>
                  </a:cubicBezTo>
                  <a:cubicBezTo>
                    <a:pt x="816" y="421"/>
                    <a:pt x="805" y="359"/>
                    <a:pt x="758" y="333"/>
                  </a:cubicBezTo>
                  <a:lnTo>
                    <a:pt x="158" y="14"/>
                  </a:lnTo>
                  <a:cubicBezTo>
                    <a:pt x="143" y="5"/>
                    <a:pt x="126" y="1"/>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37;p62"/>
            <p:cNvSpPr/>
            <p:nvPr/>
          </p:nvSpPr>
          <p:spPr>
            <a:xfrm>
              <a:off x="2088450" y="3099550"/>
              <a:ext cx="18850" cy="19825"/>
            </a:xfrm>
            <a:custGeom>
              <a:avLst/>
              <a:gdLst/>
              <a:ahLst/>
              <a:cxnLst/>
              <a:rect l="l" t="t" r="r" b="b"/>
              <a:pathLst>
                <a:path w="754" h="793" extrusionOk="0">
                  <a:moveTo>
                    <a:pt x="107" y="1"/>
                  </a:moveTo>
                  <a:cubicBezTo>
                    <a:pt x="81" y="1"/>
                    <a:pt x="55" y="10"/>
                    <a:pt x="38" y="29"/>
                  </a:cubicBezTo>
                  <a:cubicBezTo>
                    <a:pt x="1" y="70"/>
                    <a:pt x="1" y="126"/>
                    <a:pt x="38" y="167"/>
                  </a:cubicBezTo>
                  <a:cubicBezTo>
                    <a:pt x="219" y="366"/>
                    <a:pt x="398" y="565"/>
                    <a:pt x="579" y="764"/>
                  </a:cubicBezTo>
                  <a:cubicBezTo>
                    <a:pt x="596" y="783"/>
                    <a:pt x="621" y="792"/>
                    <a:pt x="647" y="792"/>
                  </a:cubicBezTo>
                  <a:cubicBezTo>
                    <a:pt x="673" y="792"/>
                    <a:pt x="699" y="783"/>
                    <a:pt x="717" y="764"/>
                  </a:cubicBezTo>
                  <a:cubicBezTo>
                    <a:pt x="754" y="723"/>
                    <a:pt x="753" y="667"/>
                    <a:pt x="717" y="627"/>
                  </a:cubicBezTo>
                  <a:lnTo>
                    <a:pt x="176" y="29"/>
                  </a:lnTo>
                  <a:cubicBezTo>
                    <a:pt x="159" y="10"/>
                    <a:pt x="133"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38;p62"/>
            <p:cNvSpPr/>
            <p:nvPr/>
          </p:nvSpPr>
          <p:spPr>
            <a:xfrm>
              <a:off x="2018450" y="2806850"/>
              <a:ext cx="157125" cy="40750"/>
            </a:xfrm>
            <a:custGeom>
              <a:avLst/>
              <a:gdLst/>
              <a:ahLst/>
              <a:cxnLst/>
              <a:rect l="l" t="t" r="r" b="b"/>
              <a:pathLst>
                <a:path w="6285" h="1630" extrusionOk="0">
                  <a:moveTo>
                    <a:pt x="137" y="0"/>
                  </a:moveTo>
                  <a:cubicBezTo>
                    <a:pt x="54" y="0"/>
                    <a:pt x="0" y="128"/>
                    <a:pt x="89" y="185"/>
                  </a:cubicBezTo>
                  <a:cubicBezTo>
                    <a:pt x="1478" y="1067"/>
                    <a:pt x="3101" y="1565"/>
                    <a:pt x="4745" y="1624"/>
                  </a:cubicBezTo>
                  <a:cubicBezTo>
                    <a:pt x="4850" y="1627"/>
                    <a:pt x="4955" y="1629"/>
                    <a:pt x="5061" y="1629"/>
                  </a:cubicBezTo>
                  <a:cubicBezTo>
                    <a:pt x="5428" y="1629"/>
                    <a:pt x="5796" y="1607"/>
                    <a:pt x="6161" y="1562"/>
                  </a:cubicBezTo>
                  <a:cubicBezTo>
                    <a:pt x="6280" y="1548"/>
                    <a:pt x="6285" y="1367"/>
                    <a:pt x="6175" y="1367"/>
                  </a:cubicBezTo>
                  <a:cubicBezTo>
                    <a:pt x="6170" y="1367"/>
                    <a:pt x="6166" y="1367"/>
                    <a:pt x="6161" y="1368"/>
                  </a:cubicBezTo>
                  <a:cubicBezTo>
                    <a:pt x="5799" y="1412"/>
                    <a:pt x="5436" y="1433"/>
                    <a:pt x="5072" y="1433"/>
                  </a:cubicBezTo>
                  <a:cubicBezTo>
                    <a:pt x="3812" y="1433"/>
                    <a:pt x="2554" y="1173"/>
                    <a:pt x="1400" y="664"/>
                  </a:cubicBezTo>
                  <a:cubicBezTo>
                    <a:pt x="980" y="479"/>
                    <a:pt x="575" y="263"/>
                    <a:pt x="188" y="16"/>
                  </a:cubicBezTo>
                  <a:cubicBezTo>
                    <a:pt x="170" y="5"/>
                    <a:pt x="153"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39;p62"/>
            <p:cNvSpPr/>
            <p:nvPr/>
          </p:nvSpPr>
          <p:spPr>
            <a:xfrm>
              <a:off x="2043625" y="2848700"/>
              <a:ext cx="80225" cy="33425"/>
            </a:xfrm>
            <a:custGeom>
              <a:avLst/>
              <a:gdLst/>
              <a:ahLst/>
              <a:cxnLst/>
              <a:rect l="l" t="t" r="r" b="b"/>
              <a:pathLst>
                <a:path w="3209" h="1337" extrusionOk="0">
                  <a:moveTo>
                    <a:pt x="3064" y="1"/>
                  </a:moveTo>
                  <a:cubicBezTo>
                    <a:pt x="3057" y="1"/>
                    <a:pt x="3050" y="2"/>
                    <a:pt x="3042" y="3"/>
                  </a:cubicBezTo>
                  <a:cubicBezTo>
                    <a:pt x="2000" y="214"/>
                    <a:pt x="1001" y="604"/>
                    <a:pt x="92" y="1154"/>
                  </a:cubicBezTo>
                  <a:cubicBezTo>
                    <a:pt x="1" y="1208"/>
                    <a:pt x="57" y="1337"/>
                    <a:pt x="141" y="1337"/>
                  </a:cubicBezTo>
                  <a:cubicBezTo>
                    <a:pt x="157" y="1337"/>
                    <a:pt x="174" y="1332"/>
                    <a:pt x="190" y="1322"/>
                  </a:cubicBezTo>
                  <a:cubicBezTo>
                    <a:pt x="1086" y="781"/>
                    <a:pt x="2068" y="399"/>
                    <a:pt x="3093" y="191"/>
                  </a:cubicBezTo>
                  <a:cubicBezTo>
                    <a:pt x="3209" y="167"/>
                    <a:pt x="3170" y="1"/>
                    <a:pt x="3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40;p62"/>
            <p:cNvSpPr/>
            <p:nvPr/>
          </p:nvSpPr>
          <p:spPr>
            <a:xfrm>
              <a:off x="2465725" y="3041975"/>
              <a:ext cx="15225" cy="79275"/>
            </a:xfrm>
            <a:custGeom>
              <a:avLst/>
              <a:gdLst/>
              <a:ahLst/>
              <a:cxnLst/>
              <a:rect l="l" t="t" r="r" b="b"/>
              <a:pathLst>
                <a:path w="609" h="3171" extrusionOk="0">
                  <a:moveTo>
                    <a:pt x="500" y="0"/>
                  </a:moveTo>
                  <a:cubicBezTo>
                    <a:pt x="451" y="0"/>
                    <a:pt x="403" y="31"/>
                    <a:pt x="403" y="94"/>
                  </a:cubicBezTo>
                  <a:cubicBezTo>
                    <a:pt x="414" y="1093"/>
                    <a:pt x="284" y="2086"/>
                    <a:pt x="21" y="3050"/>
                  </a:cubicBezTo>
                  <a:cubicBezTo>
                    <a:pt x="1" y="3123"/>
                    <a:pt x="61" y="3170"/>
                    <a:pt x="119" y="3170"/>
                  </a:cubicBezTo>
                  <a:cubicBezTo>
                    <a:pt x="158" y="3170"/>
                    <a:pt x="196" y="3149"/>
                    <a:pt x="209" y="3101"/>
                  </a:cubicBezTo>
                  <a:cubicBezTo>
                    <a:pt x="477" y="2122"/>
                    <a:pt x="609" y="1109"/>
                    <a:pt x="599" y="94"/>
                  </a:cubicBezTo>
                  <a:cubicBezTo>
                    <a:pt x="598" y="32"/>
                    <a:pt x="549" y="0"/>
                    <a:pt x="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41;p62"/>
            <p:cNvSpPr/>
            <p:nvPr/>
          </p:nvSpPr>
          <p:spPr>
            <a:xfrm>
              <a:off x="2447400" y="3102875"/>
              <a:ext cx="11700" cy="29875"/>
            </a:xfrm>
            <a:custGeom>
              <a:avLst/>
              <a:gdLst/>
              <a:ahLst/>
              <a:cxnLst/>
              <a:rect l="l" t="t" r="r" b="b"/>
              <a:pathLst>
                <a:path w="468" h="1195" extrusionOk="0">
                  <a:moveTo>
                    <a:pt x="348" y="1"/>
                  </a:moveTo>
                  <a:cubicBezTo>
                    <a:pt x="310" y="1"/>
                    <a:pt x="273" y="22"/>
                    <a:pt x="261" y="70"/>
                  </a:cubicBezTo>
                  <a:cubicBezTo>
                    <a:pt x="180" y="404"/>
                    <a:pt x="100" y="739"/>
                    <a:pt x="18" y="1073"/>
                  </a:cubicBezTo>
                  <a:cubicBezTo>
                    <a:pt x="0" y="1147"/>
                    <a:pt x="62" y="1194"/>
                    <a:pt x="120" y="1194"/>
                  </a:cubicBezTo>
                  <a:cubicBezTo>
                    <a:pt x="158" y="1194"/>
                    <a:pt x="194" y="1174"/>
                    <a:pt x="206" y="1125"/>
                  </a:cubicBezTo>
                  <a:cubicBezTo>
                    <a:pt x="287" y="790"/>
                    <a:pt x="368" y="457"/>
                    <a:pt x="449" y="123"/>
                  </a:cubicBezTo>
                  <a:cubicBezTo>
                    <a:pt x="467" y="49"/>
                    <a:pt x="406" y="1"/>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42;p62"/>
            <p:cNvSpPr/>
            <p:nvPr/>
          </p:nvSpPr>
          <p:spPr>
            <a:xfrm>
              <a:off x="2143175" y="3592300"/>
              <a:ext cx="85225" cy="93475"/>
            </a:xfrm>
            <a:custGeom>
              <a:avLst/>
              <a:gdLst/>
              <a:ahLst/>
              <a:cxnLst/>
              <a:rect l="l" t="t" r="r" b="b"/>
              <a:pathLst>
                <a:path w="3409" h="3739" extrusionOk="0">
                  <a:moveTo>
                    <a:pt x="138" y="1"/>
                  </a:moveTo>
                  <a:cubicBezTo>
                    <a:pt x="66" y="1"/>
                    <a:pt x="1" y="98"/>
                    <a:pt x="65" y="170"/>
                  </a:cubicBezTo>
                  <a:lnTo>
                    <a:pt x="3207" y="3708"/>
                  </a:lnTo>
                  <a:cubicBezTo>
                    <a:pt x="3226" y="3730"/>
                    <a:pt x="3249" y="3739"/>
                    <a:pt x="3271" y="3739"/>
                  </a:cubicBezTo>
                  <a:cubicBezTo>
                    <a:pt x="3343" y="3739"/>
                    <a:pt x="3408" y="3641"/>
                    <a:pt x="3344" y="3570"/>
                  </a:cubicBezTo>
                  <a:cubicBezTo>
                    <a:pt x="2297" y="2391"/>
                    <a:pt x="1250" y="1211"/>
                    <a:pt x="202" y="32"/>
                  </a:cubicBezTo>
                  <a:cubicBezTo>
                    <a:pt x="183" y="10"/>
                    <a:pt x="160" y="1"/>
                    <a:pt x="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43;p62"/>
            <p:cNvSpPr/>
            <p:nvPr/>
          </p:nvSpPr>
          <p:spPr>
            <a:xfrm>
              <a:off x="2182300" y="3567600"/>
              <a:ext cx="99800" cy="106100"/>
            </a:xfrm>
            <a:custGeom>
              <a:avLst/>
              <a:gdLst/>
              <a:ahLst/>
              <a:cxnLst/>
              <a:rect l="l" t="t" r="r" b="b"/>
              <a:pathLst>
                <a:path w="3992" h="4244" extrusionOk="0">
                  <a:moveTo>
                    <a:pt x="138" y="0"/>
                  </a:moveTo>
                  <a:cubicBezTo>
                    <a:pt x="66" y="0"/>
                    <a:pt x="1" y="98"/>
                    <a:pt x="65" y="169"/>
                  </a:cubicBezTo>
                  <a:cubicBezTo>
                    <a:pt x="1306" y="1516"/>
                    <a:pt x="2548" y="2865"/>
                    <a:pt x="3789" y="4213"/>
                  </a:cubicBezTo>
                  <a:cubicBezTo>
                    <a:pt x="3809" y="4234"/>
                    <a:pt x="3831" y="4243"/>
                    <a:pt x="3854" y="4243"/>
                  </a:cubicBezTo>
                  <a:cubicBezTo>
                    <a:pt x="3926" y="4243"/>
                    <a:pt x="3992" y="4146"/>
                    <a:pt x="3926" y="4075"/>
                  </a:cubicBezTo>
                  <a:cubicBezTo>
                    <a:pt x="2686" y="2727"/>
                    <a:pt x="1445" y="1379"/>
                    <a:pt x="203" y="31"/>
                  </a:cubicBezTo>
                  <a:cubicBezTo>
                    <a:pt x="183" y="9"/>
                    <a:pt x="160" y="0"/>
                    <a:pt x="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44;p62"/>
            <p:cNvSpPr/>
            <p:nvPr/>
          </p:nvSpPr>
          <p:spPr>
            <a:xfrm>
              <a:off x="2239450" y="3562850"/>
              <a:ext cx="77850" cy="80200"/>
            </a:xfrm>
            <a:custGeom>
              <a:avLst/>
              <a:gdLst/>
              <a:ahLst/>
              <a:cxnLst/>
              <a:rect l="l" t="t" r="r" b="b"/>
              <a:pathLst>
                <a:path w="3114" h="3208" extrusionOk="0">
                  <a:moveTo>
                    <a:pt x="139" y="1"/>
                  </a:moveTo>
                  <a:cubicBezTo>
                    <a:pt x="66" y="1"/>
                    <a:pt x="0" y="98"/>
                    <a:pt x="66" y="169"/>
                  </a:cubicBezTo>
                  <a:cubicBezTo>
                    <a:pt x="1014" y="1171"/>
                    <a:pt x="1961" y="2175"/>
                    <a:pt x="2909" y="3178"/>
                  </a:cubicBezTo>
                  <a:cubicBezTo>
                    <a:pt x="2929" y="3199"/>
                    <a:pt x="2951" y="3208"/>
                    <a:pt x="2973" y="3208"/>
                  </a:cubicBezTo>
                  <a:cubicBezTo>
                    <a:pt x="3047" y="3208"/>
                    <a:pt x="3113" y="3110"/>
                    <a:pt x="3047" y="3040"/>
                  </a:cubicBezTo>
                  <a:cubicBezTo>
                    <a:pt x="2099" y="2037"/>
                    <a:pt x="1151" y="1033"/>
                    <a:pt x="204" y="31"/>
                  </a:cubicBezTo>
                  <a:cubicBezTo>
                    <a:pt x="184" y="10"/>
                    <a:pt x="162" y="1"/>
                    <a:pt x="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45;p62"/>
            <p:cNvSpPr/>
            <p:nvPr/>
          </p:nvSpPr>
          <p:spPr>
            <a:xfrm>
              <a:off x="2301025" y="3570775"/>
              <a:ext cx="42575" cy="39725"/>
            </a:xfrm>
            <a:custGeom>
              <a:avLst/>
              <a:gdLst/>
              <a:ahLst/>
              <a:cxnLst/>
              <a:rect l="l" t="t" r="r" b="b"/>
              <a:pathLst>
                <a:path w="1703" h="1589" extrusionOk="0">
                  <a:moveTo>
                    <a:pt x="144" y="0"/>
                  </a:moveTo>
                  <a:cubicBezTo>
                    <a:pt x="68" y="0"/>
                    <a:pt x="1" y="98"/>
                    <a:pt x="71" y="167"/>
                  </a:cubicBezTo>
                  <a:cubicBezTo>
                    <a:pt x="546" y="631"/>
                    <a:pt x="1020" y="1095"/>
                    <a:pt x="1495" y="1561"/>
                  </a:cubicBezTo>
                  <a:cubicBezTo>
                    <a:pt x="1515" y="1580"/>
                    <a:pt x="1538" y="1589"/>
                    <a:pt x="1560" y="1589"/>
                  </a:cubicBezTo>
                  <a:cubicBezTo>
                    <a:pt x="1636" y="1589"/>
                    <a:pt x="1703" y="1491"/>
                    <a:pt x="1632" y="1422"/>
                  </a:cubicBezTo>
                  <a:cubicBezTo>
                    <a:pt x="1158" y="958"/>
                    <a:pt x="683" y="494"/>
                    <a:pt x="209" y="28"/>
                  </a:cubicBezTo>
                  <a:cubicBezTo>
                    <a:pt x="188" y="9"/>
                    <a:pt x="166" y="0"/>
                    <a:pt x="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46;p62"/>
            <p:cNvSpPr/>
            <p:nvPr/>
          </p:nvSpPr>
          <p:spPr>
            <a:xfrm>
              <a:off x="2029625" y="3234000"/>
              <a:ext cx="621650" cy="216850"/>
            </a:xfrm>
            <a:custGeom>
              <a:avLst/>
              <a:gdLst/>
              <a:ahLst/>
              <a:cxnLst/>
              <a:rect l="l" t="t" r="r" b="b"/>
              <a:pathLst>
                <a:path w="24866" h="8674" extrusionOk="0">
                  <a:moveTo>
                    <a:pt x="22162" y="1"/>
                  </a:moveTo>
                  <a:cubicBezTo>
                    <a:pt x="22140" y="1"/>
                    <a:pt x="22117" y="9"/>
                    <a:pt x="22097" y="28"/>
                  </a:cubicBezTo>
                  <a:cubicBezTo>
                    <a:pt x="20653" y="1395"/>
                    <a:pt x="19210" y="2764"/>
                    <a:pt x="17765" y="4131"/>
                  </a:cubicBezTo>
                  <a:cubicBezTo>
                    <a:pt x="17360" y="4515"/>
                    <a:pt x="16954" y="4899"/>
                    <a:pt x="16548" y="5282"/>
                  </a:cubicBezTo>
                  <a:cubicBezTo>
                    <a:pt x="15982" y="5031"/>
                    <a:pt x="15417" y="4776"/>
                    <a:pt x="14847" y="4533"/>
                  </a:cubicBezTo>
                  <a:cubicBezTo>
                    <a:pt x="13274" y="3861"/>
                    <a:pt x="11682" y="3234"/>
                    <a:pt x="10072" y="2657"/>
                  </a:cubicBezTo>
                  <a:cubicBezTo>
                    <a:pt x="8457" y="2077"/>
                    <a:pt x="6824" y="1543"/>
                    <a:pt x="5177" y="1062"/>
                  </a:cubicBezTo>
                  <a:cubicBezTo>
                    <a:pt x="4192" y="773"/>
                    <a:pt x="3131" y="495"/>
                    <a:pt x="2085" y="495"/>
                  </a:cubicBezTo>
                  <a:cubicBezTo>
                    <a:pt x="1587" y="495"/>
                    <a:pt x="1091" y="558"/>
                    <a:pt x="610" y="713"/>
                  </a:cubicBezTo>
                  <a:cubicBezTo>
                    <a:pt x="435" y="769"/>
                    <a:pt x="265" y="839"/>
                    <a:pt x="99" y="918"/>
                  </a:cubicBezTo>
                  <a:cubicBezTo>
                    <a:pt x="0" y="964"/>
                    <a:pt x="62" y="1097"/>
                    <a:pt x="153" y="1097"/>
                  </a:cubicBezTo>
                  <a:cubicBezTo>
                    <a:pt x="167" y="1097"/>
                    <a:pt x="182" y="1093"/>
                    <a:pt x="197" y="1086"/>
                  </a:cubicBezTo>
                  <a:cubicBezTo>
                    <a:pt x="795" y="802"/>
                    <a:pt x="1433" y="694"/>
                    <a:pt x="2078" y="694"/>
                  </a:cubicBezTo>
                  <a:cubicBezTo>
                    <a:pt x="2946" y="694"/>
                    <a:pt x="3828" y="889"/>
                    <a:pt x="4651" y="1114"/>
                  </a:cubicBezTo>
                  <a:cubicBezTo>
                    <a:pt x="6244" y="1551"/>
                    <a:pt x="7819" y="2070"/>
                    <a:pt x="9378" y="2616"/>
                  </a:cubicBezTo>
                  <a:cubicBezTo>
                    <a:pt x="10947" y="3165"/>
                    <a:pt x="12500" y="3761"/>
                    <a:pt x="14034" y="4400"/>
                  </a:cubicBezTo>
                  <a:cubicBezTo>
                    <a:pt x="14808" y="4722"/>
                    <a:pt x="15575" y="5055"/>
                    <a:pt x="16338" y="5400"/>
                  </a:cubicBezTo>
                  <a:cubicBezTo>
                    <a:pt x="17059" y="5724"/>
                    <a:pt x="17780" y="6054"/>
                    <a:pt x="18536" y="6286"/>
                  </a:cubicBezTo>
                  <a:cubicBezTo>
                    <a:pt x="19128" y="6467"/>
                    <a:pt x="19733" y="6574"/>
                    <a:pt x="20346" y="6574"/>
                  </a:cubicBezTo>
                  <a:cubicBezTo>
                    <a:pt x="20512" y="6574"/>
                    <a:pt x="20679" y="6566"/>
                    <a:pt x="20847" y="6550"/>
                  </a:cubicBezTo>
                  <a:cubicBezTo>
                    <a:pt x="21099" y="6525"/>
                    <a:pt x="21357" y="6489"/>
                    <a:pt x="21613" y="6489"/>
                  </a:cubicBezTo>
                  <a:cubicBezTo>
                    <a:pt x="21767" y="6489"/>
                    <a:pt x="21921" y="6502"/>
                    <a:pt x="22071" y="6539"/>
                  </a:cubicBezTo>
                  <a:cubicBezTo>
                    <a:pt x="22385" y="6615"/>
                    <a:pt x="22690" y="6841"/>
                    <a:pt x="22803" y="7151"/>
                  </a:cubicBezTo>
                  <a:cubicBezTo>
                    <a:pt x="22856" y="7294"/>
                    <a:pt x="22854" y="7438"/>
                    <a:pt x="22801" y="7580"/>
                  </a:cubicBezTo>
                  <a:cubicBezTo>
                    <a:pt x="22773" y="7653"/>
                    <a:pt x="22835" y="7698"/>
                    <a:pt x="22896" y="7698"/>
                  </a:cubicBezTo>
                  <a:cubicBezTo>
                    <a:pt x="22921" y="7698"/>
                    <a:pt x="22945" y="7691"/>
                    <a:pt x="22964" y="7676"/>
                  </a:cubicBezTo>
                  <a:cubicBezTo>
                    <a:pt x="23149" y="7529"/>
                    <a:pt x="23384" y="7452"/>
                    <a:pt x="23619" y="7452"/>
                  </a:cubicBezTo>
                  <a:cubicBezTo>
                    <a:pt x="23794" y="7452"/>
                    <a:pt x="23968" y="7494"/>
                    <a:pt x="24121" y="7582"/>
                  </a:cubicBezTo>
                  <a:cubicBezTo>
                    <a:pt x="24470" y="7783"/>
                    <a:pt x="24664" y="8183"/>
                    <a:pt x="24634" y="8580"/>
                  </a:cubicBezTo>
                  <a:cubicBezTo>
                    <a:pt x="24630" y="8643"/>
                    <a:pt x="24676" y="8674"/>
                    <a:pt x="24725" y="8674"/>
                  </a:cubicBezTo>
                  <a:cubicBezTo>
                    <a:pt x="24774" y="8674"/>
                    <a:pt x="24825" y="8643"/>
                    <a:pt x="24829" y="8580"/>
                  </a:cubicBezTo>
                  <a:cubicBezTo>
                    <a:pt x="24865" y="8105"/>
                    <a:pt x="24611" y="7621"/>
                    <a:pt x="24187" y="7396"/>
                  </a:cubicBezTo>
                  <a:cubicBezTo>
                    <a:pt x="24013" y="7304"/>
                    <a:pt x="23822" y="7260"/>
                    <a:pt x="23631" y="7260"/>
                  </a:cubicBezTo>
                  <a:cubicBezTo>
                    <a:pt x="23426" y="7260"/>
                    <a:pt x="23222" y="7310"/>
                    <a:pt x="23038" y="7405"/>
                  </a:cubicBezTo>
                  <a:cubicBezTo>
                    <a:pt x="23074" y="6856"/>
                    <a:pt x="22502" y="6406"/>
                    <a:pt x="21990" y="6324"/>
                  </a:cubicBezTo>
                  <a:cubicBezTo>
                    <a:pt x="21866" y="6304"/>
                    <a:pt x="21743" y="6297"/>
                    <a:pt x="21619" y="6297"/>
                  </a:cubicBezTo>
                  <a:cubicBezTo>
                    <a:pt x="21330" y="6297"/>
                    <a:pt x="21042" y="6338"/>
                    <a:pt x="20756" y="6363"/>
                  </a:cubicBezTo>
                  <a:cubicBezTo>
                    <a:pt x="20608" y="6377"/>
                    <a:pt x="20460" y="6383"/>
                    <a:pt x="20313" y="6383"/>
                  </a:cubicBezTo>
                  <a:cubicBezTo>
                    <a:pt x="20054" y="6383"/>
                    <a:pt x="19795" y="6363"/>
                    <a:pt x="19538" y="6322"/>
                  </a:cubicBezTo>
                  <a:cubicBezTo>
                    <a:pt x="18719" y="6193"/>
                    <a:pt x="17937" y="5892"/>
                    <a:pt x="17179" y="5562"/>
                  </a:cubicBezTo>
                  <a:cubicBezTo>
                    <a:pt x="17033" y="5498"/>
                    <a:pt x="16887" y="5432"/>
                    <a:pt x="16741" y="5369"/>
                  </a:cubicBezTo>
                  <a:cubicBezTo>
                    <a:pt x="18162" y="4023"/>
                    <a:pt x="19582" y="2678"/>
                    <a:pt x="21002" y="1333"/>
                  </a:cubicBezTo>
                  <a:cubicBezTo>
                    <a:pt x="21414" y="945"/>
                    <a:pt x="21825" y="555"/>
                    <a:pt x="22236" y="166"/>
                  </a:cubicBezTo>
                  <a:cubicBezTo>
                    <a:pt x="22306" y="99"/>
                    <a:pt x="22239" y="1"/>
                    <a:pt x="22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47;p62"/>
            <p:cNvSpPr/>
            <p:nvPr/>
          </p:nvSpPr>
          <p:spPr>
            <a:xfrm>
              <a:off x="2256550" y="2213700"/>
              <a:ext cx="44225" cy="20350"/>
            </a:xfrm>
            <a:custGeom>
              <a:avLst/>
              <a:gdLst/>
              <a:ahLst/>
              <a:cxnLst/>
              <a:rect l="l" t="t" r="r" b="b"/>
              <a:pathLst>
                <a:path w="1769" h="814" extrusionOk="0">
                  <a:moveTo>
                    <a:pt x="326" y="0"/>
                  </a:moveTo>
                  <a:cubicBezTo>
                    <a:pt x="196" y="0"/>
                    <a:pt x="65" y="74"/>
                    <a:pt x="34" y="212"/>
                  </a:cubicBezTo>
                  <a:cubicBezTo>
                    <a:pt x="0" y="357"/>
                    <a:pt x="78" y="538"/>
                    <a:pt x="238" y="571"/>
                  </a:cubicBezTo>
                  <a:cubicBezTo>
                    <a:pt x="617" y="649"/>
                    <a:pt x="996" y="728"/>
                    <a:pt x="1375" y="806"/>
                  </a:cubicBezTo>
                  <a:cubicBezTo>
                    <a:pt x="1398" y="811"/>
                    <a:pt x="1421" y="813"/>
                    <a:pt x="1444" y="813"/>
                  </a:cubicBezTo>
                  <a:cubicBezTo>
                    <a:pt x="1574" y="813"/>
                    <a:pt x="1705" y="739"/>
                    <a:pt x="1736" y="602"/>
                  </a:cubicBezTo>
                  <a:cubicBezTo>
                    <a:pt x="1769" y="456"/>
                    <a:pt x="1692" y="275"/>
                    <a:pt x="1532" y="242"/>
                  </a:cubicBezTo>
                  <a:lnTo>
                    <a:pt x="393" y="7"/>
                  </a:lnTo>
                  <a:cubicBezTo>
                    <a:pt x="371" y="3"/>
                    <a:pt x="349"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48;p62"/>
            <p:cNvSpPr/>
            <p:nvPr/>
          </p:nvSpPr>
          <p:spPr>
            <a:xfrm>
              <a:off x="2358000" y="2254100"/>
              <a:ext cx="31500" cy="30050"/>
            </a:xfrm>
            <a:custGeom>
              <a:avLst/>
              <a:gdLst/>
              <a:ahLst/>
              <a:cxnLst/>
              <a:rect l="l" t="t" r="r" b="b"/>
              <a:pathLst>
                <a:path w="1260" h="1202" extrusionOk="0">
                  <a:moveTo>
                    <a:pt x="297" y="1"/>
                  </a:moveTo>
                  <a:cubicBezTo>
                    <a:pt x="226" y="1"/>
                    <a:pt x="139" y="33"/>
                    <a:pt x="90" y="87"/>
                  </a:cubicBezTo>
                  <a:cubicBezTo>
                    <a:pt x="40" y="143"/>
                    <a:pt x="1" y="216"/>
                    <a:pt x="5" y="294"/>
                  </a:cubicBezTo>
                  <a:cubicBezTo>
                    <a:pt x="8" y="370"/>
                    <a:pt x="32" y="448"/>
                    <a:pt x="90" y="500"/>
                  </a:cubicBezTo>
                  <a:cubicBezTo>
                    <a:pt x="313" y="705"/>
                    <a:pt x="535" y="911"/>
                    <a:pt x="757" y="1116"/>
                  </a:cubicBezTo>
                  <a:cubicBezTo>
                    <a:pt x="813" y="1168"/>
                    <a:pt x="886" y="1202"/>
                    <a:pt x="964" y="1202"/>
                  </a:cubicBezTo>
                  <a:cubicBezTo>
                    <a:pt x="1035" y="1202"/>
                    <a:pt x="1121" y="1170"/>
                    <a:pt x="1171" y="1116"/>
                  </a:cubicBezTo>
                  <a:cubicBezTo>
                    <a:pt x="1222" y="1060"/>
                    <a:pt x="1260" y="987"/>
                    <a:pt x="1256" y="909"/>
                  </a:cubicBezTo>
                  <a:cubicBezTo>
                    <a:pt x="1253" y="834"/>
                    <a:pt x="1228" y="756"/>
                    <a:pt x="1171" y="702"/>
                  </a:cubicBezTo>
                  <a:cubicBezTo>
                    <a:pt x="948" y="497"/>
                    <a:pt x="726" y="292"/>
                    <a:pt x="504" y="87"/>
                  </a:cubicBezTo>
                  <a:cubicBezTo>
                    <a:pt x="447" y="35"/>
                    <a:pt x="374" y="1"/>
                    <a:pt x="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49;p62"/>
            <p:cNvSpPr/>
            <p:nvPr/>
          </p:nvSpPr>
          <p:spPr>
            <a:xfrm>
              <a:off x="2274725" y="2833450"/>
              <a:ext cx="79275" cy="25950"/>
            </a:xfrm>
            <a:custGeom>
              <a:avLst/>
              <a:gdLst/>
              <a:ahLst/>
              <a:cxnLst/>
              <a:rect l="l" t="t" r="r" b="b"/>
              <a:pathLst>
                <a:path w="3171" h="1038" extrusionOk="0">
                  <a:moveTo>
                    <a:pt x="3039" y="1"/>
                  </a:moveTo>
                  <a:cubicBezTo>
                    <a:pt x="3029" y="1"/>
                    <a:pt x="3019" y="2"/>
                    <a:pt x="3009" y="5"/>
                  </a:cubicBezTo>
                  <a:cubicBezTo>
                    <a:pt x="2042" y="284"/>
                    <a:pt x="1077" y="565"/>
                    <a:pt x="111" y="845"/>
                  </a:cubicBezTo>
                  <a:cubicBezTo>
                    <a:pt x="0" y="877"/>
                    <a:pt x="34" y="1038"/>
                    <a:pt x="133" y="1038"/>
                  </a:cubicBezTo>
                  <a:cubicBezTo>
                    <a:pt x="143" y="1038"/>
                    <a:pt x="152" y="1036"/>
                    <a:pt x="163" y="1033"/>
                  </a:cubicBezTo>
                  <a:lnTo>
                    <a:pt x="3060" y="193"/>
                  </a:lnTo>
                  <a:cubicBezTo>
                    <a:pt x="3170" y="161"/>
                    <a:pt x="3137" y="1"/>
                    <a:pt x="3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50;p62"/>
            <p:cNvSpPr/>
            <p:nvPr/>
          </p:nvSpPr>
          <p:spPr>
            <a:xfrm>
              <a:off x="2221550" y="2812375"/>
              <a:ext cx="93575" cy="28500"/>
            </a:xfrm>
            <a:custGeom>
              <a:avLst/>
              <a:gdLst/>
              <a:ahLst/>
              <a:cxnLst/>
              <a:rect l="l" t="t" r="r" b="b"/>
              <a:pathLst>
                <a:path w="3743" h="1140" extrusionOk="0">
                  <a:moveTo>
                    <a:pt x="3607" y="1"/>
                  </a:moveTo>
                  <a:cubicBezTo>
                    <a:pt x="3598" y="1"/>
                    <a:pt x="3589" y="2"/>
                    <a:pt x="3579" y="5"/>
                  </a:cubicBezTo>
                  <a:cubicBezTo>
                    <a:pt x="2423" y="319"/>
                    <a:pt x="1268" y="633"/>
                    <a:pt x="112" y="948"/>
                  </a:cubicBezTo>
                  <a:cubicBezTo>
                    <a:pt x="0" y="978"/>
                    <a:pt x="35" y="1140"/>
                    <a:pt x="136" y="1140"/>
                  </a:cubicBezTo>
                  <a:cubicBezTo>
                    <a:pt x="145" y="1140"/>
                    <a:pt x="155" y="1138"/>
                    <a:pt x="164" y="1136"/>
                  </a:cubicBezTo>
                  <a:cubicBezTo>
                    <a:pt x="1320" y="821"/>
                    <a:pt x="2476" y="507"/>
                    <a:pt x="3631" y="193"/>
                  </a:cubicBezTo>
                  <a:cubicBezTo>
                    <a:pt x="3743" y="162"/>
                    <a:pt x="3708" y="1"/>
                    <a:pt x="3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51;p62"/>
            <p:cNvSpPr/>
            <p:nvPr/>
          </p:nvSpPr>
          <p:spPr>
            <a:xfrm>
              <a:off x="2209925" y="2781175"/>
              <a:ext cx="85350" cy="30950"/>
            </a:xfrm>
            <a:custGeom>
              <a:avLst/>
              <a:gdLst/>
              <a:ahLst/>
              <a:cxnLst/>
              <a:rect l="l" t="t" r="r" b="b"/>
              <a:pathLst>
                <a:path w="3414" h="1238" extrusionOk="0">
                  <a:moveTo>
                    <a:pt x="3285" y="0"/>
                  </a:moveTo>
                  <a:cubicBezTo>
                    <a:pt x="3275" y="0"/>
                    <a:pt x="3265" y="2"/>
                    <a:pt x="3254" y="6"/>
                  </a:cubicBezTo>
                  <a:cubicBezTo>
                    <a:pt x="2205" y="352"/>
                    <a:pt x="1156" y="698"/>
                    <a:pt x="107" y="1044"/>
                  </a:cubicBezTo>
                  <a:cubicBezTo>
                    <a:pt x="0" y="1080"/>
                    <a:pt x="32" y="1237"/>
                    <a:pt x="128" y="1237"/>
                  </a:cubicBezTo>
                  <a:cubicBezTo>
                    <a:pt x="138" y="1237"/>
                    <a:pt x="149" y="1236"/>
                    <a:pt x="160" y="1232"/>
                  </a:cubicBezTo>
                  <a:cubicBezTo>
                    <a:pt x="1209" y="886"/>
                    <a:pt x="2257" y="540"/>
                    <a:pt x="3306" y="194"/>
                  </a:cubicBezTo>
                  <a:cubicBezTo>
                    <a:pt x="3413" y="158"/>
                    <a:pt x="3381" y="0"/>
                    <a:pt x="3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52;p62"/>
            <p:cNvSpPr/>
            <p:nvPr/>
          </p:nvSpPr>
          <p:spPr>
            <a:xfrm>
              <a:off x="2260625" y="2738225"/>
              <a:ext cx="54825" cy="18375"/>
            </a:xfrm>
            <a:custGeom>
              <a:avLst/>
              <a:gdLst/>
              <a:ahLst/>
              <a:cxnLst/>
              <a:rect l="l" t="t" r="r" b="b"/>
              <a:pathLst>
                <a:path w="2193" h="735" extrusionOk="0">
                  <a:moveTo>
                    <a:pt x="2040" y="1"/>
                  </a:moveTo>
                  <a:cubicBezTo>
                    <a:pt x="2034" y="1"/>
                    <a:pt x="2029" y="1"/>
                    <a:pt x="2023" y="2"/>
                  </a:cubicBezTo>
                  <a:cubicBezTo>
                    <a:pt x="1360" y="103"/>
                    <a:pt x="715" y="291"/>
                    <a:pt x="100" y="557"/>
                  </a:cubicBezTo>
                  <a:cubicBezTo>
                    <a:pt x="0" y="601"/>
                    <a:pt x="63" y="734"/>
                    <a:pt x="157" y="734"/>
                  </a:cubicBezTo>
                  <a:cubicBezTo>
                    <a:pt x="170" y="734"/>
                    <a:pt x="184" y="731"/>
                    <a:pt x="199" y="725"/>
                  </a:cubicBezTo>
                  <a:cubicBezTo>
                    <a:pt x="797" y="466"/>
                    <a:pt x="1430" y="288"/>
                    <a:pt x="2075" y="190"/>
                  </a:cubicBezTo>
                  <a:cubicBezTo>
                    <a:pt x="2193" y="172"/>
                    <a:pt x="2151" y="1"/>
                    <a:pt x="2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53;p62"/>
            <p:cNvSpPr/>
            <p:nvPr/>
          </p:nvSpPr>
          <p:spPr>
            <a:xfrm>
              <a:off x="2398475" y="3191975"/>
              <a:ext cx="56100" cy="40975"/>
            </a:xfrm>
            <a:custGeom>
              <a:avLst/>
              <a:gdLst/>
              <a:ahLst/>
              <a:cxnLst/>
              <a:rect l="l" t="t" r="r" b="b"/>
              <a:pathLst>
                <a:path w="2244" h="1639" extrusionOk="0">
                  <a:moveTo>
                    <a:pt x="2115" y="0"/>
                  </a:moveTo>
                  <a:cubicBezTo>
                    <a:pt x="2098" y="0"/>
                    <a:pt x="2081" y="6"/>
                    <a:pt x="2063" y="18"/>
                  </a:cubicBezTo>
                  <a:cubicBezTo>
                    <a:pt x="1403" y="496"/>
                    <a:pt x="743" y="974"/>
                    <a:pt x="84" y="1452"/>
                  </a:cubicBezTo>
                  <a:cubicBezTo>
                    <a:pt x="0" y="1513"/>
                    <a:pt x="52" y="1639"/>
                    <a:pt x="130" y="1639"/>
                  </a:cubicBezTo>
                  <a:cubicBezTo>
                    <a:pt x="147" y="1639"/>
                    <a:pt x="164" y="1633"/>
                    <a:pt x="181" y="1621"/>
                  </a:cubicBezTo>
                  <a:cubicBezTo>
                    <a:pt x="842" y="1142"/>
                    <a:pt x="1501" y="665"/>
                    <a:pt x="2161" y="186"/>
                  </a:cubicBezTo>
                  <a:cubicBezTo>
                    <a:pt x="2244" y="126"/>
                    <a:pt x="2192" y="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354;p62"/>
            <p:cNvSpPr/>
            <p:nvPr/>
          </p:nvSpPr>
          <p:spPr>
            <a:xfrm>
              <a:off x="2418225" y="3231975"/>
              <a:ext cx="38650" cy="17200"/>
            </a:xfrm>
            <a:custGeom>
              <a:avLst/>
              <a:gdLst/>
              <a:ahLst/>
              <a:cxnLst/>
              <a:rect l="l" t="t" r="r" b="b"/>
              <a:pathLst>
                <a:path w="1546" h="688" extrusionOk="0">
                  <a:moveTo>
                    <a:pt x="1405" y="0"/>
                  </a:moveTo>
                  <a:cubicBezTo>
                    <a:pt x="1390" y="0"/>
                    <a:pt x="1373" y="5"/>
                    <a:pt x="1356" y="15"/>
                  </a:cubicBezTo>
                  <a:cubicBezTo>
                    <a:pt x="973" y="247"/>
                    <a:pt x="555" y="409"/>
                    <a:pt x="115" y="498"/>
                  </a:cubicBezTo>
                  <a:cubicBezTo>
                    <a:pt x="1" y="521"/>
                    <a:pt x="39" y="688"/>
                    <a:pt x="146" y="688"/>
                  </a:cubicBezTo>
                  <a:cubicBezTo>
                    <a:pt x="153" y="688"/>
                    <a:pt x="160" y="687"/>
                    <a:pt x="168" y="686"/>
                  </a:cubicBezTo>
                  <a:cubicBezTo>
                    <a:pt x="622" y="594"/>
                    <a:pt x="1058" y="424"/>
                    <a:pt x="1455" y="183"/>
                  </a:cubicBezTo>
                  <a:cubicBezTo>
                    <a:pt x="1545" y="129"/>
                    <a:pt x="1489" y="0"/>
                    <a:pt x="1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55;p62"/>
            <p:cNvSpPr/>
            <p:nvPr/>
          </p:nvSpPr>
          <p:spPr>
            <a:xfrm>
              <a:off x="2425775" y="3273225"/>
              <a:ext cx="25875" cy="6225"/>
            </a:xfrm>
            <a:custGeom>
              <a:avLst/>
              <a:gdLst/>
              <a:ahLst/>
              <a:cxnLst/>
              <a:rect l="l" t="t" r="r" b="b"/>
              <a:pathLst>
                <a:path w="1035" h="249" extrusionOk="0">
                  <a:moveTo>
                    <a:pt x="942" y="1"/>
                  </a:moveTo>
                  <a:cubicBezTo>
                    <a:pt x="940" y="1"/>
                    <a:pt x="939" y="1"/>
                    <a:pt x="937" y="1"/>
                  </a:cubicBezTo>
                  <a:cubicBezTo>
                    <a:pt x="658" y="19"/>
                    <a:pt x="377" y="36"/>
                    <a:pt x="98" y="53"/>
                  </a:cubicBezTo>
                  <a:cubicBezTo>
                    <a:pt x="46" y="58"/>
                    <a:pt x="0" y="97"/>
                    <a:pt x="0" y="151"/>
                  </a:cubicBezTo>
                  <a:cubicBezTo>
                    <a:pt x="0" y="200"/>
                    <a:pt x="42" y="249"/>
                    <a:pt x="93" y="249"/>
                  </a:cubicBezTo>
                  <a:cubicBezTo>
                    <a:pt x="95" y="249"/>
                    <a:pt x="96" y="249"/>
                    <a:pt x="98" y="249"/>
                  </a:cubicBezTo>
                  <a:cubicBezTo>
                    <a:pt x="377" y="231"/>
                    <a:pt x="658" y="214"/>
                    <a:pt x="937" y="195"/>
                  </a:cubicBezTo>
                  <a:cubicBezTo>
                    <a:pt x="991" y="192"/>
                    <a:pt x="1035" y="153"/>
                    <a:pt x="1035" y="98"/>
                  </a:cubicBezTo>
                  <a:cubicBezTo>
                    <a:pt x="1035" y="50"/>
                    <a:pt x="993" y="1"/>
                    <a:pt x="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356;p62"/>
            <p:cNvSpPr/>
            <p:nvPr/>
          </p:nvSpPr>
          <p:spPr>
            <a:xfrm>
              <a:off x="1936050" y="3121550"/>
              <a:ext cx="24525" cy="25750"/>
            </a:xfrm>
            <a:custGeom>
              <a:avLst/>
              <a:gdLst/>
              <a:ahLst/>
              <a:cxnLst/>
              <a:rect l="l" t="t" r="r" b="b"/>
              <a:pathLst>
                <a:path w="981" h="1030" extrusionOk="0">
                  <a:moveTo>
                    <a:pt x="504" y="0"/>
                  </a:moveTo>
                  <a:cubicBezTo>
                    <a:pt x="499" y="0"/>
                    <a:pt x="495" y="0"/>
                    <a:pt x="490" y="0"/>
                  </a:cubicBezTo>
                  <a:cubicBezTo>
                    <a:pt x="447" y="6"/>
                    <a:pt x="404" y="12"/>
                    <a:pt x="361" y="18"/>
                  </a:cubicBezTo>
                  <a:cubicBezTo>
                    <a:pt x="278" y="41"/>
                    <a:pt x="206" y="82"/>
                    <a:pt x="145" y="143"/>
                  </a:cubicBezTo>
                  <a:lnTo>
                    <a:pt x="69" y="242"/>
                  </a:lnTo>
                  <a:cubicBezTo>
                    <a:pt x="25" y="318"/>
                    <a:pt x="3" y="400"/>
                    <a:pt x="2" y="488"/>
                  </a:cubicBezTo>
                  <a:lnTo>
                    <a:pt x="2" y="542"/>
                  </a:lnTo>
                  <a:cubicBezTo>
                    <a:pt x="0" y="609"/>
                    <a:pt x="14" y="672"/>
                    <a:pt x="45" y="730"/>
                  </a:cubicBezTo>
                  <a:cubicBezTo>
                    <a:pt x="64" y="790"/>
                    <a:pt x="98" y="843"/>
                    <a:pt x="145" y="887"/>
                  </a:cubicBezTo>
                  <a:cubicBezTo>
                    <a:pt x="189" y="934"/>
                    <a:pt x="242" y="968"/>
                    <a:pt x="302" y="987"/>
                  </a:cubicBezTo>
                  <a:cubicBezTo>
                    <a:pt x="357" y="1016"/>
                    <a:pt x="414" y="1030"/>
                    <a:pt x="477" y="1030"/>
                  </a:cubicBezTo>
                  <a:cubicBezTo>
                    <a:pt x="481" y="1030"/>
                    <a:pt x="486" y="1030"/>
                    <a:pt x="490" y="1030"/>
                  </a:cubicBezTo>
                  <a:cubicBezTo>
                    <a:pt x="533" y="1023"/>
                    <a:pt x="577" y="1018"/>
                    <a:pt x="620" y="1012"/>
                  </a:cubicBezTo>
                  <a:cubicBezTo>
                    <a:pt x="702" y="988"/>
                    <a:pt x="774" y="947"/>
                    <a:pt x="834" y="887"/>
                  </a:cubicBezTo>
                  <a:lnTo>
                    <a:pt x="910" y="788"/>
                  </a:lnTo>
                  <a:cubicBezTo>
                    <a:pt x="955" y="712"/>
                    <a:pt x="977" y="630"/>
                    <a:pt x="977" y="542"/>
                  </a:cubicBezTo>
                  <a:lnTo>
                    <a:pt x="977" y="488"/>
                  </a:lnTo>
                  <a:cubicBezTo>
                    <a:pt x="980" y="420"/>
                    <a:pt x="966" y="358"/>
                    <a:pt x="935" y="300"/>
                  </a:cubicBezTo>
                  <a:cubicBezTo>
                    <a:pt x="916" y="240"/>
                    <a:pt x="882" y="187"/>
                    <a:pt x="834" y="143"/>
                  </a:cubicBezTo>
                  <a:cubicBezTo>
                    <a:pt x="790" y="96"/>
                    <a:pt x="738" y="62"/>
                    <a:pt x="677" y="42"/>
                  </a:cubicBezTo>
                  <a:cubicBezTo>
                    <a:pt x="624" y="14"/>
                    <a:pt x="565" y="0"/>
                    <a:pt x="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57;p62"/>
            <p:cNvSpPr/>
            <p:nvPr/>
          </p:nvSpPr>
          <p:spPr>
            <a:xfrm>
              <a:off x="2004375" y="3080900"/>
              <a:ext cx="31450" cy="24400"/>
            </a:xfrm>
            <a:custGeom>
              <a:avLst/>
              <a:gdLst/>
              <a:ahLst/>
              <a:cxnLst/>
              <a:rect l="l" t="t" r="r" b="b"/>
              <a:pathLst>
                <a:path w="1258" h="976" extrusionOk="0">
                  <a:moveTo>
                    <a:pt x="629" y="0"/>
                  </a:moveTo>
                  <a:cubicBezTo>
                    <a:pt x="2" y="0"/>
                    <a:pt x="1" y="975"/>
                    <a:pt x="629" y="975"/>
                  </a:cubicBezTo>
                  <a:cubicBezTo>
                    <a:pt x="1256" y="975"/>
                    <a:pt x="1257"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358;p62"/>
            <p:cNvSpPr/>
            <p:nvPr/>
          </p:nvSpPr>
          <p:spPr>
            <a:xfrm>
              <a:off x="1929875" y="3038900"/>
              <a:ext cx="31450" cy="24400"/>
            </a:xfrm>
            <a:custGeom>
              <a:avLst/>
              <a:gdLst/>
              <a:ahLst/>
              <a:cxnLst/>
              <a:rect l="l" t="t" r="r" b="b"/>
              <a:pathLst>
                <a:path w="1258" h="976" extrusionOk="0">
                  <a:moveTo>
                    <a:pt x="628" y="1"/>
                  </a:moveTo>
                  <a:cubicBezTo>
                    <a:pt x="2" y="1"/>
                    <a:pt x="1" y="976"/>
                    <a:pt x="628" y="976"/>
                  </a:cubicBezTo>
                  <a:cubicBezTo>
                    <a:pt x="1256" y="976"/>
                    <a:pt x="1257"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359;p62"/>
            <p:cNvSpPr/>
            <p:nvPr/>
          </p:nvSpPr>
          <p:spPr>
            <a:xfrm>
              <a:off x="1864850" y="3082250"/>
              <a:ext cx="31450" cy="24400"/>
            </a:xfrm>
            <a:custGeom>
              <a:avLst/>
              <a:gdLst/>
              <a:ahLst/>
              <a:cxnLst/>
              <a:rect l="l" t="t" r="r" b="b"/>
              <a:pathLst>
                <a:path w="1258" h="976" extrusionOk="0">
                  <a:moveTo>
                    <a:pt x="629" y="1"/>
                  </a:moveTo>
                  <a:cubicBezTo>
                    <a:pt x="2" y="1"/>
                    <a:pt x="1" y="975"/>
                    <a:pt x="629" y="975"/>
                  </a:cubicBezTo>
                  <a:cubicBezTo>
                    <a:pt x="1256" y="975"/>
                    <a:pt x="1257"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60;p62"/>
            <p:cNvSpPr/>
            <p:nvPr/>
          </p:nvSpPr>
          <p:spPr>
            <a:xfrm>
              <a:off x="1977300" y="2971150"/>
              <a:ext cx="31425" cy="24400"/>
            </a:xfrm>
            <a:custGeom>
              <a:avLst/>
              <a:gdLst/>
              <a:ahLst/>
              <a:cxnLst/>
              <a:rect l="l" t="t" r="r" b="b"/>
              <a:pathLst>
                <a:path w="1257" h="976" extrusionOk="0">
                  <a:moveTo>
                    <a:pt x="629" y="1"/>
                  </a:moveTo>
                  <a:cubicBezTo>
                    <a:pt x="1" y="1"/>
                    <a:pt x="0" y="976"/>
                    <a:pt x="629" y="976"/>
                  </a:cubicBezTo>
                  <a:cubicBezTo>
                    <a:pt x="1255" y="976"/>
                    <a:pt x="1256"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61;p62"/>
            <p:cNvSpPr/>
            <p:nvPr/>
          </p:nvSpPr>
          <p:spPr>
            <a:xfrm>
              <a:off x="1923100" y="2885825"/>
              <a:ext cx="31425" cy="24400"/>
            </a:xfrm>
            <a:custGeom>
              <a:avLst/>
              <a:gdLst/>
              <a:ahLst/>
              <a:cxnLst/>
              <a:rect l="l" t="t" r="r" b="b"/>
              <a:pathLst>
                <a:path w="1257" h="976" extrusionOk="0">
                  <a:moveTo>
                    <a:pt x="629" y="0"/>
                  </a:moveTo>
                  <a:cubicBezTo>
                    <a:pt x="2" y="0"/>
                    <a:pt x="1" y="975"/>
                    <a:pt x="629" y="975"/>
                  </a:cubicBezTo>
                  <a:cubicBezTo>
                    <a:pt x="1256" y="975"/>
                    <a:pt x="1257"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62;p62"/>
            <p:cNvSpPr/>
            <p:nvPr/>
          </p:nvSpPr>
          <p:spPr>
            <a:xfrm>
              <a:off x="1872975" y="2975250"/>
              <a:ext cx="31425" cy="24375"/>
            </a:xfrm>
            <a:custGeom>
              <a:avLst/>
              <a:gdLst/>
              <a:ahLst/>
              <a:cxnLst/>
              <a:rect l="l" t="t" r="r" b="b"/>
              <a:pathLst>
                <a:path w="1257" h="975" extrusionOk="0">
                  <a:moveTo>
                    <a:pt x="629" y="0"/>
                  </a:moveTo>
                  <a:cubicBezTo>
                    <a:pt x="2" y="0"/>
                    <a:pt x="0" y="974"/>
                    <a:pt x="629" y="974"/>
                  </a:cubicBezTo>
                  <a:cubicBezTo>
                    <a:pt x="1256" y="974"/>
                    <a:pt x="1257"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63;p62"/>
            <p:cNvSpPr/>
            <p:nvPr/>
          </p:nvSpPr>
          <p:spPr>
            <a:xfrm>
              <a:off x="1834075" y="2901725"/>
              <a:ext cx="27250" cy="27075"/>
            </a:xfrm>
            <a:custGeom>
              <a:avLst/>
              <a:gdLst/>
              <a:ahLst/>
              <a:cxnLst/>
              <a:rect l="l" t="t" r="r" b="b"/>
              <a:pathLst>
                <a:path w="1090" h="1083" extrusionOk="0">
                  <a:moveTo>
                    <a:pt x="599" y="0"/>
                  </a:moveTo>
                  <a:cubicBezTo>
                    <a:pt x="556" y="6"/>
                    <a:pt x="513" y="12"/>
                    <a:pt x="470" y="18"/>
                  </a:cubicBezTo>
                  <a:cubicBezTo>
                    <a:pt x="386" y="41"/>
                    <a:pt x="316" y="82"/>
                    <a:pt x="254" y="143"/>
                  </a:cubicBezTo>
                  <a:lnTo>
                    <a:pt x="146" y="252"/>
                  </a:lnTo>
                  <a:cubicBezTo>
                    <a:pt x="99" y="296"/>
                    <a:pt x="65" y="349"/>
                    <a:pt x="45" y="408"/>
                  </a:cubicBezTo>
                  <a:cubicBezTo>
                    <a:pt x="15" y="467"/>
                    <a:pt x="0" y="529"/>
                    <a:pt x="3" y="596"/>
                  </a:cubicBezTo>
                  <a:cubicBezTo>
                    <a:pt x="0" y="663"/>
                    <a:pt x="15" y="726"/>
                    <a:pt x="45" y="784"/>
                  </a:cubicBezTo>
                  <a:cubicBezTo>
                    <a:pt x="65" y="845"/>
                    <a:pt x="99" y="897"/>
                    <a:pt x="146" y="941"/>
                  </a:cubicBezTo>
                  <a:cubicBezTo>
                    <a:pt x="179" y="966"/>
                    <a:pt x="212" y="992"/>
                    <a:pt x="245" y="1017"/>
                  </a:cubicBezTo>
                  <a:cubicBezTo>
                    <a:pt x="321" y="1061"/>
                    <a:pt x="403" y="1083"/>
                    <a:pt x="491" y="1083"/>
                  </a:cubicBezTo>
                  <a:cubicBezTo>
                    <a:pt x="533" y="1078"/>
                    <a:pt x="578" y="1072"/>
                    <a:pt x="621" y="1067"/>
                  </a:cubicBezTo>
                  <a:cubicBezTo>
                    <a:pt x="703" y="1043"/>
                    <a:pt x="775" y="1001"/>
                    <a:pt x="835" y="941"/>
                  </a:cubicBezTo>
                  <a:cubicBezTo>
                    <a:pt x="871" y="904"/>
                    <a:pt x="907" y="868"/>
                    <a:pt x="943" y="832"/>
                  </a:cubicBezTo>
                  <a:cubicBezTo>
                    <a:pt x="992" y="788"/>
                    <a:pt x="1024" y="736"/>
                    <a:pt x="1045" y="675"/>
                  </a:cubicBezTo>
                  <a:cubicBezTo>
                    <a:pt x="1075" y="618"/>
                    <a:pt x="1089" y="555"/>
                    <a:pt x="1087" y="488"/>
                  </a:cubicBezTo>
                  <a:cubicBezTo>
                    <a:pt x="1089" y="420"/>
                    <a:pt x="1075" y="358"/>
                    <a:pt x="1045" y="300"/>
                  </a:cubicBezTo>
                  <a:cubicBezTo>
                    <a:pt x="1025" y="240"/>
                    <a:pt x="992" y="187"/>
                    <a:pt x="943" y="143"/>
                  </a:cubicBezTo>
                  <a:lnTo>
                    <a:pt x="845" y="67"/>
                  </a:lnTo>
                  <a:cubicBezTo>
                    <a:pt x="769" y="23"/>
                    <a:pt x="687" y="1"/>
                    <a:pt x="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364;p62"/>
            <p:cNvSpPr/>
            <p:nvPr/>
          </p:nvSpPr>
          <p:spPr>
            <a:xfrm>
              <a:off x="1808750" y="3013150"/>
              <a:ext cx="25750" cy="27125"/>
            </a:xfrm>
            <a:custGeom>
              <a:avLst/>
              <a:gdLst/>
              <a:ahLst/>
              <a:cxnLst/>
              <a:rect l="l" t="t" r="r" b="b"/>
              <a:pathLst>
                <a:path w="1030" h="1085" extrusionOk="0">
                  <a:moveTo>
                    <a:pt x="504" y="1"/>
                  </a:moveTo>
                  <a:cubicBezTo>
                    <a:pt x="477" y="1"/>
                    <a:pt x="450" y="4"/>
                    <a:pt x="424" y="10"/>
                  </a:cubicBezTo>
                  <a:cubicBezTo>
                    <a:pt x="359" y="13"/>
                    <a:pt x="298" y="32"/>
                    <a:pt x="242" y="67"/>
                  </a:cubicBezTo>
                  <a:cubicBezTo>
                    <a:pt x="209" y="93"/>
                    <a:pt x="176" y="119"/>
                    <a:pt x="143" y="144"/>
                  </a:cubicBezTo>
                  <a:cubicBezTo>
                    <a:pt x="84" y="205"/>
                    <a:pt x="41" y="276"/>
                    <a:pt x="18" y="359"/>
                  </a:cubicBezTo>
                  <a:cubicBezTo>
                    <a:pt x="13" y="402"/>
                    <a:pt x="7" y="445"/>
                    <a:pt x="0" y="488"/>
                  </a:cubicBezTo>
                  <a:cubicBezTo>
                    <a:pt x="1" y="577"/>
                    <a:pt x="23" y="658"/>
                    <a:pt x="67" y="735"/>
                  </a:cubicBezTo>
                  <a:cubicBezTo>
                    <a:pt x="86" y="771"/>
                    <a:pt x="103" y="807"/>
                    <a:pt x="122" y="843"/>
                  </a:cubicBezTo>
                  <a:cubicBezTo>
                    <a:pt x="152" y="899"/>
                    <a:pt x="194" y="945"/>
                    <a:pt x="247" y="979"/>
                  </a:cubicBezTo>
                  <a:cubicBezTo>
                    <a:pt x="294" y="1022"/>
                    <a:pt x="350" y="1051"/>
                    <a:pt x="413" y="1067"/>
                  </a:cubicBezTo>
                  <a:cubicBezTo>
                    <a:pt x="451" y="1079"/>
                    <a:pt x="489" y="1085"/>
                    <a:pt x="528" y="1085"/>
                  </a:cubicBezTo>
                  <a:cubicBezTo>
                    <a:pt x="554" y="1085"/>
                    <a:pt x="581" y="1082"/>
                    <a:pt x="607" y="1076"/>
                  </a:cubicBezTo>
                  <a:cubicBezTo>
                    <a:pt x="672" y="1073"/>
                    <a:pt x="733" y="1053"/>
                    <a:pt x="788" y="1017"/>
                  </a:cubicBezTo>
                  <a:cubicBezTo>
                    <a:pt x="821" y="993"/>
                    <a:pt x="854" y="967"/>
                    <a:pt x="887" y="941"/>
                  </a:cubicBezTo>
                  <a:cubicBezTo>
                    <a:pt x="948" y="881"/>
                    <a:pt x="990" y="809"/>
                    <a:pt x="1012" y="727"/>
                  </a:cubicBezTo>
                  <a:cubicBezTo>
                    <a:pt x="1018" y="684"/>
                    <a:pt x="1024" y="640"/>
                    <a:pt x="1030" y="597"/>
                  </a:cubicBezTo>
                  <a:cubicBezTo>
                    <a:pt x="1030" y="509"/>
                    <a:pt x="1007" y="427"/>
                    <a:pt x="963" y="351"/>
                  </a:cubicBezTo>
                  <a:cubicBezTo>
                    <a:pt x="945" y="315"/>
                    <a:pt x="927" y="279"/>
                    <a:pt x="909" y="243"/>
                  </a:cubicBezTo>
                  <a:cubicBezTo>
                    <a:pt x="879" y="185"/>
                    <a:pt x="837" y="140"/>
                    <a:pt x="783" y="106"/>
                  </a:cubicBezTo>
                  <a:cubicBezTo>
                    <a:pt x="736" y="63"/>
                    <a:pt x="681" y="33"/>
                    <a:pt x="618" y="19"/>
                  </a:cubicBezTo>
                  <a:cubicBezTo>
                    <a:pt x="580" y="7"/>
                    <a:pt x="542"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65;p62"/>
            <p:cNvSpPr/>
            <p:nvPr/>
          </p:nvSpPr>
          <p:spPr>
            <a:xfrm>
              <a:off x="1873725" y="2819425"/>
              <a:ext cx="24525" cy="25775"/>
            </a:xfrm>
            <a:custGeom>
              <a:avLst/>
              <a:gdLst/>
              <a:ahLst/>
              <a:cxnLst/>
              <a:rect l="l" t="t" r="r" b="b"/>
              <a:pathLst>
                <a:path w="981" h="1031" extrusionOk="0">
                  <a:moveTo>
                    <a:pt x="508" y="1"/>
                  </a:moveTo>
                  <a:cubicBezTo>
                    <a:pt x="502" y="1"/>
                    <a:pt x="496" y="1"/>
                    <a:pt x="490" y="1"/>
                  </a:cubicBezTo>
                  <a:cubicBezTo>
                    <a:pt x="447" y="7"/>
                    <a:pt x="404" y="12"/>
                    <a:pt x="361" y="19"/>
                  </a:cubicBezTo>
                  <a:cubicBezTo>
                    <a:pt x="279" y="41"/>
                    <a:pt x="207" y="83"/>
                    <a:pt x="146" y="144"/>
                  </a:cubicBezTo>
                  <a:cubicBezTo>
                    <a:pt x="120" y="177"/>
                    <a:pt x="95" y="210"/>
                    <a:pt x="69" y="242"/>
                  </a:cubicBezTo>
                  <a:cubicBezTo>
                    <a:pt x="26" y="318"/>
                    <a:pt x="3" y="401"/>
                    <a:pt x="3" y="488"/>
                  </a:cubicBezTo>
                  <a:lnTo>
                    <a:pt x="3" y="542"/>
                  </a:lnTo>
                  <a:cubicBezTo>
                    <a:pt x="0" y="609"/>
                    <a:pt x="15" y="672"/>
                    <a:pt x="45" y="730"/>
                  </a:cubicBezTo>
                  <a:cubicBezTo>
                    <a:pt x="65" y="791"/>
                    <a:pt x="98" y="843"/>
                    <a:pt x="146" y="887"/>
                  </a:cubicBezTo>
                  <a:cubicBezTo>
                    <a:pt x="190" y="935"/>
                    <a:pt x="243" y="968"/>
                    <a:pt x="302" y="988"/>
                  </a:cubicBezTo>
                  <a:cubicBezTo>
                    <a:pt x="357" y="1016"/>
                    <a:pt x="416" y="1031"/>
                    <a:pt x="478" y="1031"/>
                  </a:cubicBezTo>
                  <a:cubicBezTo>
                    <a:pt x="482" y="1031"/>
                    <a:pt x="486" y="1030"/>
                    <a:pt x="490" y="1030"/>
                  </a:cubicBezTo>
                  <a:cubicBezTo>
                    <a:pt x="533" y="1024"/>
                    <a:pt x="577" y="1018"/>
                    <a:pt x="620" y="1013"/>
                  </a:cubicBezTo>
                  <a:cubicBezTo>
                    <a:pt x="703" y="989"/>
                    <a:pt x="774" y="947"/>
                    <a:pt x="835" y="887"/>
                  </a:cubicBezTo>
                  <a:lnTo>
                    <a:pt x="911" y="788"/>
                  </a:lnTo>
                  <a:cubicBezTo>
                    <a:pt x="956" y="712"/>
                    <a:pt x="977" y="631"/>
                    <a:pt x="978" y="542"/>
                  </a:cubicBezTo>
                  <a:lnTo>
                    <a:pt x="978" y="488"/>
                  </a:lnTo>
                  <a:cubicBezTo>
                    <a:pt x="980" y="421"/>
                    <a:pt x="966" y="359"/>
                    <a:pt x="936" y="301"/>
                  </a:cubicBezTo>
                  <a:cubicBezTo>
                    <a:pt x="917" y="240"/>
                    <a:pt x="883" y="188"/>
                    <a:pt x="834" y="144"/>
                  </a:cubicBezTo>
                  <a:cubicBezTo>
                    <a:pt x="791" y="97"/>
                    <a:pt x="739" y="63"/>
                    <a:pt x="678" y="43"/>
                  </a:cubicBezTo>
                  <a:cubicBezTo>
                    <a:pt x="625" y="15"/>
                    <a:pt x="568"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366;p62"/>
            <p:cNvSpPr/>
            <p:nvPr/>
          </p:nvSpPr>
          <p:spPr>
            <a:xfrm>
              <a:off x="1963750" y="2824850"/>
              <a:ext cx="31425" cy="24400"/>
            </a:xfrm>
            <a:custGeom>
              <a:avLst/>
              <a:gdLst/>
              <a:ahLst/>
              <a:cxnLst/>
              <a:rect l="l" t="t" r="r" b="b"/>
              <a:pathLst>
                <a:path w="1257" h="976" extrusionOk="0">
                  <a:moveTo>
                    <a:pt x="628" y="1"/>
                  </a:moveTo>
                  <a:cubicBezTo>
                    <a:pt x="2" y="1"/>
                    <a:pt x="1" y="976"/>
                    <a:pt x="628" y="976"/>
                  </a:cubicBezTo>
                  <a:cubicBezTo>
                    <a:pt x="1256" y="976"/>
                    <a:pt x="1257"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367;p62"/>
            <p:cNvSpPr/>
            <p:nvPr/>
          </p:nvSpPr>
          <p:spPr>
            <a:xfrm>
              <a:off x="1966450" y="2716475"/>
              <a:ext cx="31425" cy="24375"/>
            </a:xfrm>
            <a:custGeom>
              <a:avLst/>
              <a:gdLst/>
              <a:ahLst/>
              <a:cxnLst/>
              <a:rect l="l" t="t" r="r" b="b"/>
              <a:pathLst>
                <a:path w="1257" h="975" extrusionOk="0">
                  <a:moveTo>
                    <a:pt x="629" y="1"/>
                  </a:moveTo>
                  <a:cubicBezTo>
                    <a:pt x="2" y="1"/>
                    <a:pt x="1" y="975"/>
                    <a:pt x="629" y="975"/>
                  </a:cubicBezTo>
                  <a:cubicBezTo>
                    <a:pt x="1256" y="975"/>
                    <a:pt x="1257"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368;p62"/>
            <p:cNvSpPr/>
            <p:nvPr/>
          </p:nvSpPr>
          <p:spPr>
            <a:xfrm>
              <a:off x="1910900" y="2766625"/>
              <a:ext cx="31425" cy="24350"/>
            </a:xfrm>
            <a:custGeom>
              <a:avLst/>
              <a:gdLst/>
              <a:ahLst/>
              <a:cxnLst/>
              <a:rect l="l" t="t" r="r" b="b"/>
              <a:pathLst>
                <a:path w="1257" h="974" extrusionOk="0">
                  <a:moveTo>
                    <a:pt x="629" y="0"/>
                  </a:moveTo>
                  <a:cubicBezTo>
                    <a:pt x="2" y="0"/>
                    <a:pt x="1" y="974"/>
                    <a:pt x="629" y="974"/>
                  </a:cubicBezTo>
                  <a:cubicBezTo>
                    <a:pt x="1256" y="974"/>
                    <a:pt x="1257"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369;p62"/>
            <p:cNvSpPr/>
            <p:nvPr/>
          </p:nvSpPr>
          <p:spPr>
            <a:xfrm>
              <a:off x="1848600" y="2696150"/>
              <a:ext cx="31425" cy="24400"/>
            </a:xfrm>
            <a:custGeom>
              <a:avLst/>
              <a:gdLst/>
              <a:ahLst/>
              <a:cxnLst/>
              <a:rect l="l" t="t" r="r" b="b"/>
              <a:pathLst>
                <a:path w="1257" h="976" extrusionOk="0">
                  <a:moveTo>
                    <a:pt x="628" y="0"/>
                  </a:moveTo>
                  <a:cubicBezTo>
                    <a:pt x="2" y="0"/>
                    <a:pt x="1" y="975"/>
                    <a:pt x="628" y="975"/>
                  </a:cubicBezTo>
                  <a:cubicBezTo>
                    <a:pt x="1256" y="975"/>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370;p62"/>
            <p:cNvSpPr/>
            <p:nvPr/>
          </p:nvSpPr>
          <p:spPr>
            <a:xfrm>
              <a:off x="1812700" y="2803250"/>
              <a:ext cx="25750" cy="27100"/>
            </a:xfrm>
            <a:custGeom>
              <a:avLst/>
              <a:gdLst/>
              <a:ahLst/>
              <a:cxnLst/>
              <a:rect l="l" t="t" r="r" b="b"/>
              <a:pathLst>
                <a:path w="1030" h="1084" extrusionOk="0">
                  <a:moveTo>
                    <a:pt x="504" y="0"/>
                  </a:moveTo>
                  <a:cubicBezTo>
                    <a:pt x="477" y="0"/>
                    <a:pt x="450" y="3"/>
                    <a:pt x="423" y="9"/>
                  </a:cubicBezTo>
                  <a:cubicBezTo>
                    <a:pt x="358" y="12"/>
                    <a:pt x="297" y="31"/>
                    <a:pt x="242" y="67"/>
                  </a:cubicBezTo>
                  <a:cubicBezTo>
                    <a:pt x="209" y="92"/>
                    <a:pt x="176" y="118"/>
                    <a:pt x="143" y="143"/>
                  </a:cubicBezTo>
                  <a:cubicBezTo>
                    <a:pt x="83" y="203"/>
                    <a:pt x="41" y="275"/>
                    <a:pt x="18" y="358"/>
                  </a:cubicBezTo>
                  <a:cubicBezTo>
                    <a:pt x="12" y="402"/>
                    <a:pt x="6" y="445"/>
                    <a:pt x="1" y="488"/>
                  </a:cubicBezTo>
                  <a:cubicBezTo>
                    <a:pt x="1" y="575"/>
                    <a:pt x="23" y="657"/>
                    <a:pt x="66" y="733"/>
                  </a:cubicBezTo>
                  <a:cubicBezTo>
                    <a:pt x="85" y="769"/>
                    <a:pt x="103" y="805"/>
                    <a:pt x="122" y="841"/>
                  </a:cubicBezTo>
                  <a:cubicBezTo>
                    <a:pt x="153" y="899"/>
                    <a:pt x="194" y="944"/>
                    <a:pt x="247" y="978"/>
                  </a:cubicBezTo>
                  <a:cubicBezTo>
                    <a:pt x="294" y="1021"/>
                    <a:pt x="350" y="1051"/>
                    <a:pt x="413" y="1065"/>
                  </a:cubicBezTo>
                  <a:cubicBezTo>
                    <a:pt x="451" y="1077"/>
                    <a:pt x="490" y="1083"/>
                    <a:pt x="528" y="1083"/>
                  </a:cubicBezTo>
                  <a:cubicBezTo>
                    <a:pt x="554" y="1083"/>
                    <a:pt x="581" y="1080"/>
                    <a:pt x="608" y="1074"/>
                  </a:cubicBezTo>
                  <a:cubicBezTo>
                    <a:pt x="672" y="1071"/>
                    <a:pt x="733" y="1052"/>
                    <a:pt x="788" y="1017"/>
                  </a:cubicBezTo>
                  <a:lnTo>
                    <a:pt x="887" y="940"/>
                  </a:lnTo>
                  <a:cubicBezTo>
                    <a:pt x="948" y="879"/>
                    <a:pt x="990" y="807"/>
                    <a:pt x="1012" y="725"/>
                  </a:cubicBezTo>
                  <a:cubicBezTo>
                    <a:pt x="1019" y="682"/>
                    <a:pt x="1024" y="639"/>
                    <a:pt x="1030" y="596"/>
                  </a:cubicBezTo>
                  <a:cubicBezTo>
                    <a:pt x="1030" y="507"/>
                    <a:pt x="1007" y="426"/>
                    <a:pt x="963" y="350"/>
                  </a:cubicBezTo>
                  <a:cubicBezTo>
                    <a:pt x="946" y="314"/>
                    <a:pt x="927" y="277"/>
                    <a:pt x="909" y="241"/>
                  </a:cubicBezTo>
                  <a:cubicBezTo>
                    <a:pt x="878" y="185"/>
                    <a:pt x="836" y="140"/>
                    <a:pt x="783" y="105"/>
                  </a:cubicBezTo>
                  <a:cubicBezTo>
                    <a:pt x="736" y="62"/>
                    <a:pt x="681" y="33"/>
                    <a:pt x="617" y="17"/>
                  </a:cubicBezTo>
                  <a:cubicBezTo>
                    <a:pt x="579" y="6"/>
                    <a:pt x="541" y="0"/>
                    <a:pt x="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371;p62"/>
            <p:cNvSpPr/>
            <p:nvPr/>
          </p:nvSpPr>
          <p:spPr>
            <a:xfrm>
              <a:off x="1906225" y="2673125"/>
              <a:ext cx="24525" cy="25750"/>
            </a:xfrm>
            <a:custGeom>
              <a:avLst/>
              <a:gdLst/>
              <a:ahLst/>
              <a:cxnLst/>
              <a:rect l="l" t="t" r="r" b="b"/>
              <a:pathLst>
                <a:path w="981" h="1030" extrusionOk="0">
                  <a:moveTo>
                    <a:pt x="509" y="1"/>
                  </a:moveTo>
                  <a:cubicBezTo>
                    <a:pt x="503" y="1"/>
                    <a:pt x="497" y="1"/>
                    <a:pt x="491" y="1"/>
                  </a:cubicBezTo>
                  <a:cubicBezTo>
                    <a:pt x="448" y="6"/>
                    <a:pt x="404" y="12"/>
                    <a:pt x="361" y="18"/>
                  </a:cubicBezTo>
                  <a:cubicBezTo>
                    <a:pt x="279" y="41"/>
                    <a:pt x="207" y="83"/>
                    <a:pt x="147" y="144"/>
                  </a:cubicBezTo>
                  <a:lnTo>
                    <a:pt x="71" y="242"/>
                  </a:lnTo>
                  <a:cubicBezTo>
                    <a:pt x="26" y="318"/>
                    <a:pt x="4" y="400"/>
                    <a:pt x="4" y="488"/>
                  </a:cubicBezTo>
                  <a:lnTo>
                    <a:pt x="4" y="542"/>
                  </a:lnTo>
                  <a:cubicBezTo>
                    <a:pt x="1" y="609"/>
                    <a:pt x="15" y="672"/>
                    <a:pt x="46" y="730"/>
                  </a:cubicBezTo>
                  <a:cubicBezTo>
                    <a:pt x="65" y="790"/>
                    <a:pt x="98" y="842"/>
                    <a:pt x="147" y="886"/>
                  </a:cubicBezTo>
                  <a:cubicBezTo>
                    <a:pt x="191" y="934"/>
                    <a:pt x="243" y="968"/>
                    <a:pt x="303" y="987"/>
                  </a:cubicBezTo>
                  <a:cubicBezTo>
                    <a:pt x="356" y="1015"/>
                    <a:pt x="413" y="1030"/>
                    <a:pt x="473" y="1030"/>
                  </a:cubicBezTo>
                  <a:cubicBezTo>
                    <a:pt x="479" y="1030"/>
                    <a:pt x="485" y="1030"/>
                    <a:pt x="491" y="1029"/>
                  </a:cubicBezTo>
                  <a:cubicBezTo>
                    <a:pt x="534" y="1024"/>
                    <a:pt x="577" y="1018"/>
                    <a:pt x="620" y="1012"/>
                  </a:cubicBezTo>
                  <a:cubicBezTo>
                    <a:pt x="703" y="989"/>
                    <a:pt x="774" y="947"/>
                    <a:pt x="836" y="886"/>
                  </a:cubicBezTo>
                  <a:lnTo>
                    <a:pt x="912" y="788"/>
                  </a:lnTo>
                  <a:cubicBezTo>
                    <a:pt x="956" y="712"/>
                    <a:pt x="978" y="630"/>
                    <a:pt x="979" y="542"/>
                  </a:cubicBezTo>
                  <a:lnTo>
                    <a:pt x="979" y="488"/>
                  </a:lnTo>
                  <a:cubicBezTo>
                    <a:pt x="981" y="421"/>
                    <a:pt x="966" y="358"/>
                    <a:pt x="937" y="300"/>
                  </a:cubicBezTo>
                  <a:cubicBezTo>
                    <a:pt x="917" y="239"/>
                    <a:pt x="883" y="187"/>
                    <a:pt x="836" y="144"/>
                  </a:cubicBezTo>
                  <a:cubicBezTo>
                    <a:pt x="792" y="95"/>
                    <a:pt x="739" y="63"/>
                    <a:pt x="679" y="42"/>
                  </a:cubicBezTo>
                  <a:cubicBezTo>
                    <a:pt x="625" y="15"/>
                    <a:pt x="569"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372;p62"/>
            <p:cNvSpPr/>
            <p:nvPr/>
          </p:nvSpPr>
          <p:spPr>
            <a:xfrm>
              <a:off x="1815475" y="2593200"/>
              <a:ext cx="25850" cy="24400"/>
            </a:xfrm>
            <a:custGeom>
              <a:avLst/>
              <a:gdLst/>
              <a:ahLst/>
              <a:cxnLst/>
              <a:rect l="l" t="t" r="r" b="b"/>
              <a:pathLst>
                <a:path w="1034" h="976" extrusionOk="0">
                  <a:moveTo>
                    <a:pt x="477" y="0"/>
                  </a:moveTo>
                  <a:cubicBezTo>
                    <a:pt x="414" y="0"/>
                    <a:pt x="356" y="14"/>
                    <a:pt x="303" y="42"/>
                  </a:cubicBezTo>
                  <a:cubicBezTo>
                    <a:pt x="242" y="62"/>
                    <a:pt x="190" y="96"/>
                    <a:pt x="145" y="143"/>
                  </a:cubicBezTo>
                  <a:cubicBezTo>
                    <a:pt x="98" y="187"/>
                    <a:pt x="64" y="240"/>
                    <a:pt x="45" y="300"/>
                  </a:cubicBezTo>
                  <a:cubicBezTo>
                    <a:pt x="14" y="358"/>
                    <a:pt x="1" y="420"/>
                    <a:pt x="3" y="488"/>
                  </a:cubicBezTo>
                  <a:cubicBezTo>
                    <a:pt x="9" y="531"/>
                    <a:pt x="15" y="574"/>
                    <a:pt x="20" y="618"/>
                  </a:cubicBezTo>
                  <a:cubicBezTo>
                    <a:pt x="44" y="700"/>
                    <a:pt x="85" y="772"/>
                    <a:pt x="145" y="832"/>
                  </a:cubicBezTo>
                  <a:cubicBezTo>
                    <a:pt x="178" y="858"/>
                    <a:pt x="211" y="884"/>
                    <a:pt x="244" y="908"/>
                  </a:cubicBezTo>
                  <a:cubicBezTo>
                    <a:pt x="320" y="952"/>
                    <a:pt x="402" y="975"/>
                    <a:pt x="491" y="975"/>
                  </a:cubicBezTo>
                  <a:lnTo>
                    <a:pt x="544" y="975"/>
                  </a:lnTo>
                  <a:cubicBezTo>
                    <a:pt x="548" y="975"/>
                    <a:pt x="553" y="975"/>
                    <a:pt x="557" y="975"/>
                  </a:cubicBezTo>
                  <a:cubicBezTo>
                    <a:pt x="620" y="975"/>
                    <a:pt x="678" y="962"/>
                    <a:pt x="732" y="933"/>
                  </a:cubicBezTo>
                  <a:cubicBezTo>
                    <a:pt x="793" y="913"/>
                    <a:pt x="845" y="880"/>
                    <a:pt x="889" y="832"/>
                  </a:cubicBezTo>
                  <a:cubicBezTo>
                    <a:pt x="936" y="788"/>
                    <a:pt x="970" y="736"/>
                    <a:pt x="990" y="675"/>
                  </a:cubicBezTo>
                  <a:cubicBezTo>
                    <a:pt x="1021" y="618"/>
                    <a:pt x="1034" y="555"/>
                    <a:pt x="1032" y="488"/>
                  </a:cubicBezTo>
                  <a:cubicBezTo>
                    <a:pt x="1026" y="445"/>
                    <a:pt x="1021" y="401"/>
                    <a:pt x="1014" y="358"/>
                  </a:cubicBezTo>
                  <a:cubicBezTo>
                    <a:pt x="991" y="276"/>
                    <a:pt x="950" y="204"/>
                    <a:pt x="889" y="143"/>
                  </a:cubicBezTo>
                  <a:cubicBezTo>
                    <a:pt x="856" y="117"/>
                    <a:pt x="823" y="93"/>
                    <a:pt x="790" y="67"/>
                  </a:cubicBezTo>
                  <a:cubicBezTo>
                    <a:pt x="714" y="23"/>
                    <a:pt x="632" y="0"/>
                    <a:pt x="544" y="0"/>
                  </a:cubicBezTo>
                  <a:lnTo>
                    <a:pt x="491" y="0"/>
                  </a:lnTo>
                  <a:cubicBezTo>
                    <a:pt x="486" y="0"/>
                    <a:pt x="482"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373;p62"/>
            <p:cNvSpPr/>
            <p:nvPr/>
          </p:nvSpPr>
          <p:spPr>
            <a:xfrm>
              <a:off x="1905900" y="2507475"/>
              <a:ext cx="28725" cy="27125"/>
            </a:xfrm>
            <a:custGeom>
              <a:avLst/>
              <a:gdLst/>
              <a:ahLst/>
              <a:cxnLst/>
              <a:rect l="l" t="t" r="r" b="b"/>
              <a:pathLst>
                <a:path w="1149" h="1085" extrusionOk="0">
                  <a:moveTo>
                    <a:pt x="656" y="0"/>
                  </a:moveTo>
                  <a:cubicBezTo>
                    <a:pt x="568" y="0"/>
                    <a:pt x="486" y="22"/>
                    <a:pt x="410" y="66"/>
                  </a:cubicBezTo>
                  <a:cubicBezTo>
                    <a:pt x="356" y="103"/>
                    <a:pt x="302" y="139"/>
                    <a:pt x="248" y="176"/>
                  </a:cubicBezTo>
                  <a:cubicBezTo>
                    <a:pt x="191" y="207"/>
                    <a:pt x="145" y="248"/>
                    <a:pt x="111" y="301"/>
                  </a:cubicBezTo>
                  <a:cubicBezTo>
                    <a:pt x="68" y="349"/>
                    <a:pt x="39" y="404"/>
                    <a:pt x="24" y="467"/>
                  </a:cubicBezTo>
                  <a:cubicBezTo>
                    <a:pt x="3" y="531"/>
                    <a:pt x="0" y="596"/>
                    <a:pt x="15" y="661"/>
                  </a:cubicBezTo>
                  <a:cubicBezTo>
                    <a:pt x="18" y="727"/>
                    <a:pt x="37" y="786"/>
                    <a:pt x="73" y="843"/>
                  </a:cubicBezTo>
                  <a:lnTo>
                    <a:pt x="149" y="941"/>
                  </a:lnTo>
                  <a:cubicBezTo>
                    <a:pt x="210" y="1002"/>
                    <a:pt x="282" y="1043"/>
                    <a:pt x="364" y="1067"/>
                  </a:cubicBezTo>
                  <a:cubicBezTo>
                    <a:pt x="407" y="1072"/>
                    <a:pt x="450" y="1078"/>
                    <a:pt x="493" y="1084"/>
                  </a:cubicBezTo>
                  <a:cubicBezTo>
                    <a:pt x="582" y="1084"/>
                    <a:pt x="664" y="1062"/>
                    <a:pt x="740" y="1017"/>
                  </a:cubicBezTo>
                  <a:cubicBezTo>
                    <a:pt x="794" y="981"/>
                    <a:pt x="848" y="944"/>
                    <a:pt x="902" y="908"/>
                  </a:cubicBezTo>
                  <a:cubicBezTo>
                    <a:pt x="959" y="878"/>
                    <a:pt x="1004" y="836"/>
                    <a:pt x="1039" y="783"/>
                  </a:cubicBezTo>
                  <a:cubicBezTo>
                    <a:pt x="1082" y="736"/>
                    <a:pt x="1111" y="680"/>
                    <a:pt x="1126" y="617"/>
                  </a:cubicBezTo>
                  <a:cubicBezTo>
                    <a:pt x="1147" y="552"/>
                    <a:pt x="1149" y="487"/>
                    <a:pt x="1134" y="423"/>
                  </a:cubicBezTo>
                  <a:cubicBezTo>
                    <a:pt x="1131" y="358"/>
                    <a:pt x="1113" y="297"/>
                    <a:pt x="1077" y="242"/>
                  </a:cubicBezTo>
                  <a:lnTo>
                    <a:pt x="1001" y="143"/>
                  </a:lnTo>
                  <a:cubicBezTo>
                    <a:pt x="940" y="83"/>
                    <a:pt x="868" y="40"/>
                    <a:pt x="785" y="18"/>
                  </a:cubicBezTo>
                  <a:cubicBezTo>
                    <a:pt x="742" y="12"/>
                    <a:pt x="699" y="6"/>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374;p62"/>
            <p:cNvSpPr/>
            <p:nvPr/>
          </p:nvSpPr>
          <p:spPr>
            <a:xfrm>
              <a:off x="1889975" y="2586400"/>
              <a:ext cx="28575" cy="24425"/>
            </a:xfrm>
            <a:custGeom>
              <a:avLst/>
              <a:gdLst/>
              <a:ahLst/>
              <a:cxnLst/>
              <a:rect l="l" t="t" r="r" b="b"/>
              <a:pathLst>
                <a:path w="1143" h="977" extrusionOk="0">
                  <a:moveTo>
                    <a:pt x="477" y="1"/>
                  </a:moveTo>
                  <a:cubicBezTo>
                    <a:pt x="415" y="1"/>
                    <a:pt x="357" y="14"/>
                    <a:pt x="303" y="43"/>
                  </a:cubicBezTo>
                  <a:cubicBezTo>
                    <a:pt x="243" y="63"/>
                    <a:pt x="191" y="97"/>
                    <a:pt x="146" y="144"/>
                  </a:cubicBezTo>
                  <a:cubicBezTo>
                    <a:pt x="99" y="188"/>
                    <a:pt x="65" y="240"/>
                    <a:pt x="46" y="301"/>
                  </a:cubicBezTo>
                  <a:cubicBezTo>
                    <a:pt x="15" y="360"/>
                    <a:pt x="1" y="422"/>
                    <a:pt x="4" y="489"/>
                  </a:cubicBezTo>
                  <a:cubicBezTo>
                    <a:pt x="9" y="532"/>
                    <a:pt x="15" y="575"/>
                    <a:pt x="21" y="618"/>
                  </a:cubicBezTo>
                  <a:cubicBezTo>
                    <a:pt x="44" y="701"/>
                    <a:pt x="86" y="773"/>
                    <a:pt x="146" y="833"/>
                  </a:cubicBezTo>
                  <a:cubicBezTo>
                    <a:pt x="179" y="859"/>
                    <a:pt x="212" y="884"/>
                    <a:pt x="245" y="909"/>
                  </a:cubicBezTo>
                  <a:cubicBezTo>
                    <a:pt x="321" y="953"/>
                    <a:pt x="403" y="976"/>
                    <a:pt x="490" y="976"/>
                  </a:cubicBezTo>
                  <a:lnTo>
                    <a:pt x="653" y="976"/>
                  </a:lnTo>
                  <a:cubicBezTo>
                    <a:pt x="659" y="976"/>
                    <a:pt x="665" y="976"/>
                    <a:pt x="671" y="976"/>
                  </a:cubicBezTo>
                  <a:cubicBezTo>
                    <a:pt x="732" y="976"/>
                    <a:pt x="788" y="962"/>
                    <a:pt x="841" y="934"/>
                  </a:cubicBezTo>
                  <a:cubicBezTo>
                    <a:pt x="901" y="914"/>
                    <a:pt x="954" y="880"/>
                    <a:pt x="998" y="833"/>
                  </a:cubicBezTo>
                  <a:cubicBezTo>
                    <a:pt x="1045" y="789"/>
                    <a:pt x="1079" y="737"/>
                    <a:pt x="1099" y="677"/>
                  </a:cubicBezTo>
                  <a:cubicBezTo>
                    <a:pt x="1129" y="618"/>
                    <a:pt x="1143" y="556"/>
                    <a:pt x="1141" y="489"/>
                  </a:cubicBezTo>
                  <a:cubicBezTo>
                    <a:pt x="1135" y="446"/>
                    <a:pt x="1129" y="403"/>
                    <a:pt x="1123" y="360"/>
                  </a:cubicBezTo>
                  <a:cubicBezTo>
                    <a:pt x="1100" y="276"/>
                    <a:pt x="1059" y="205"/>
                    <a:pt x="998" y="144"/>
                  </a:cubicBezTo>
                  <a:cubicBezTo>
                    <a:pt x="965" y="119"/>
                    <a:pt x="932" y="94"/>
                    <a:pt x="899" y="68"/>
                  </a:cubicBezTo>
                  <a:cubicBezTo>
                    <a:pt x="823" y="24"/>
                    <a:pt x="741" y="2"/>
                    <a:pt x="653" y="1"/>
                  </a:cubicBezTo>
                  <a:lnTo>
                    <a:pt x="490" y="1"/>
                  </a:lnTo>
                  <a:cubicBezTo>
                    <a:pt x="486" y="1"/>
                    <a:pt x="482"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375;p62"/>
            <p:cNvSpPr/>
            <p:nvPr/>
          </p:nvSpPr>
          <p:spPr>
            <a:xfrm>
              <a:off x="1963750" y="2631125"/>
              <a:ext cx="31425" cy="24400"/>
            </a:xfrm>
            <a:custGeom>
              <a:avLst/>
              <a:gdLst/>
              <a:ahLst/>
              <a:cxnLst/>
              <a:rect l="l" t="t" r="r" b="b"/>
              <a:pathLst>
                <a:path w="1257" h="976" extrusionOk="0">
                  <a:moveTo>
                    <a:pt x="628" y="0"/>
                  </a:moveTo>
                  <a:cubicBezTo>
                    <a:pt x="2" y="0"/>
                    <a:pt x="1" y="975"/>
                    <a:pt x="628" y="975"/>
                  </a:cubicBezTo>
                  <a:cubicBezTo>
                    <a:pt x="1256" y="975"/>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76;p62"/>
            <p:cNvSpPr/>
            <p:nvPr/>
          </p:nvSpPr>
          <p:spPr>
            <a:xfrm>
              <a:off x="1985425" y="2547150"/>
              <a:ext cx="31425" cy="24375"/>
            </a:xfrm>
            <a:custGeom>
              <a:avLst/>
              <a:gdLst/>
              <a:ahLst/>
              <a:cxnLst/>
              <a:rect l="l" t="t" r="r" b="b"/>
              <a:pathLst>
                <a:path w="1257" h="975" extrusionOk="0">
                  <a:moveTo>
                    <a:pt x="628" y="0"/>
                  </a:moveTo>
                  <a:cubicBezTo>
                    <a:pt x="2" y="0"/>
                    <a:pt x="1" y="974"/>
                    <a:pt x="628" y="974"/>
                  </a:cubicBezTo>
                  <a:cubicBezTo>
                    <a:pt x="1256" y="974"/>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77;p62"/>
            <p:cNvSpPr/>
            <p:nvPr/>
          </p:nvSpPr>
          <p:spPr>
            <a:xfrm>
              <a:off x="1797125" y="2744950"/>
              <a:ext cx="31425" cy="24350"/>
            </a:xfrm>
            <a:custGeom>
              <a:avLst/>
              <a:gdLst/>
              <a:ahLst/>
              <a:cxnLst/>
              <a:rect l="l" t="t" r="r" b="b"/>
              <a:pathLst>
                <a:path w="1257" h="974" extrusionOk="0">
                  <a:moveTo>
                    <a:pt x="628" y="0"/>
                  </a:moveTo>
                  <a:cubicBezTo>
                    <a:pt x="1" y="0"/>
                    <a:pt x="0" y="974"/>
                    <a:pt x="628" y="974"/>
                  </a:cubicBezTo>
                  <a:cubicBezTo>
                    <a:pt x="1255" y="974"/>
                    <a:pt x="1256"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378;p62"/>
            <p:cNvSpPr/>
            <p:nvPr/>
          </p:nvSpPr>
          <p:spPr>
            <a:xfrm>
              <a:off x="2039625" y="2617600"/>
              <a:ext cx="31425" cy="24350"/>
            </a:xfrm>
            <a:custGeom>
              <a:avLst/>
              <a:gdLst/>
              <a:ahLst/>
              <a:cxnLst/>
              <a:rect l="l" t="t" r="r" b="b"/>
              <a:pathLst>
                <a:path w="1257" h="974" extrusionOk="0">
                  <a:moveTo>
                    <a:pt x="628" y="0"/>
                  </a:moveTo>
                  <a:cubicBezTo>
                    <a:pt x="1" y="0"/>
                    <a:pt x="0" y="974"/>
                    <a:pt x="628" y="974"/>
                  </a:cubicBezTo>
                  <a:cubicBezTo>
                    <a:pt x="1255" y="974"/>
                    <a:pt x="1256"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379;p62"/>
            <p:cNvSpPr/>
            <p:nvPr/>
          </p:nvSpPr>
          <p:spPr>
            <a:xfrm>
              <a:off x="2045025" y="2702925"/>
              <a:ext cx="31450" cy="24400"/>
            </a:xfrm>
            <a:custGeom>
              <a:avLst/>
              <a:gdLst/>
              <a:ahLst/>
              <a:cxnLst/>
              <a:rect l="l" t="t" r="r" b="b"/>
              <a:pathLst>
                <a:path w="1258" h="976" extrusionOk="0">
                  <a:moveTo>
                    <a:pt x="628" y="1"/>
                  </a:moveTo>
                  <a:cubicBezTo>
                    <a:pt x="2" y="1"/>
                    <a:pt x="1" y="975"/>
                    <a:pt x="628" y="975"/>
                  </a:cubicBezTo>
                  <a:cubicBezTo>
                    <a:pt x="1256" y="975"/>
                    <a:pt x="1257"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380;p62"/>
            <p:cNvSpPr/>
            <p:nvPr/>
          </p:nvSpPr>
          <p:spPr>
            <a:xfrm>
              <a:off x="2054500" y="2782875"/>
              <a:ext cx="31450" cy="24400"/>
            </a:xfrm>
            <a:custGeom>
              <a:avLst/>
              <a:gdLst/>
              <a:ahLst/>
              <a:cxnLst/>
              <a:rect l="l" t="t" r="r" b="b"/>
              <a:pathLst>
                <a:path w="1258" h="976" extrusionOk="0">
                  <a:moveTo>
                    <a:pt x="630" y="0"/>
                  </a:moveTo>
                  <a:cubicBezTo>
                    <a:pt x="2" y="0"/>
                    <a:pt x="1" y="975"/>
                    <a:pt x="630" y="975"/>
                  </a:cubicBezTo>
                  <a:cubicBezTo>
                    <a:pt x="1256" y="974"/>
                    <a:pt x="1257" y="0"/>
                    <a:pt x="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381;p62"/>
            <p:cNvSpPr/>
            <p:nvPr/>
          </p:nvSpPr>
          <p:spPr>
            <a:xfrm>
              <a:off x="2120900" y="2767950"/>
              <a:ext cx="31425" cy="24400"/>
            </a:xfrm>
            <a:custGeom>
              <a:avLst/>
              <a:gdLst/>
              <a:ahLst/>
              <a:cxnLst/>
              <a:rect l="l" t="t" r="r" b="b"/>
              <a:pathLst>
                <a:path w="1257" h="976" extrusionOk="0">
                  <a:moveTo>
                    <a:pt x="629" y="0"/>
                  </a:moveTo>
                  <a:cubicBezTo>
                    <a:pt x="1" y="0"/>
                    <a:pt x="0" y="975"/>
                    <a:pt x="629" y="975"/>
                  </a:cubicBezTo>
                  <a:cubicBezTo>
                    <a:pt x="1256" y="975"/>
                    <a:pt x="1257"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382;p62"/>
            <p:cNvSpPr/>
            <p:nvPr/>
          </p:nvSpPr>
          <p:spPr>
            <a:xfrm>
              <a:off x="2108700" y="2700225"/>
              <a:ext cx="31425" cy="24400"/>
            </a:xfrm>
            <a:custGeom>
              <a:avLst/>
              <a:gdLst/>
              <a:ahLst/>
              <a:cxnLst/>
              <a:rect l="l" t="t" r="r" b="b"/>
              <a:pathLst>
                <a:path w="1257" h="976" extrusionOk="0">
                  <a:moveTo>
                    <a:pt x="629" y="1"/>
                  </a:moveTo>
                  <a:cubicBezTo>
                    <a:pt x="1" y="1"/>
                    <a:pt x="0" y="976"/>
                    <a:pt x="629" y="976"/>
                  </a:cubicBezTo>
                  <a:cubicBezTo>
                    <a:pt x="1256" y="976"/>
                    <a:pt x="1257"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383;p62"/>
            <p:cNvSpPr/>
            <p:nvPr/>
          </p:nvSpPr>
          <p:spPr>
            <a:xfrm>
              <a:off x="2154150" y="2659575"/>
              <a:ext cx="27250" cy="24400"/>
            </a:xfrm>
            <a:custGeom>
              <a:avLst/>
              <a:gdLst/>
              <a:ahLst/>
              <a:cxnLst/>
              <a:rect l="l" t="t" r="r" b="b"/>
              <a:pathLst>
                <a:path w="1090" h="976" extrusionOk="0">
                  <a:moveTo>
                    <a:pt x="477" y="0"/>
                  </a:moveTo>
                  <a:cubicBezTo>
                    <a:pt x="415" y="0"/>
                    <a:pt x="357" y="14"/>
                    <a:pt x="303" y="43"/>
                  </a:cubicBezTo>
                  <a:cubicBezTo>
                    <a:pt x="243" y="62"/>
                    <a:pt x="191" y="96"/>
                    <a:pt x="146" y="143"/>
                  </a:cubicBezTo>
                  <a:cubicBezTo>
                    <a:pt x="98" y="188"/>
                    <a:pt x="65" y="240"/>
                    <a:pt x="46" y="301"/>
                  </a:cubicBezTo>
                  <a:cubicBezTo>
                    <a:pt x="15" y="358"/>
                    <a:pt x="1" y="421"/>
                    <a:pt x="4" y="489"/>
                  </a:cubicBezTo>
                  <a:cubicBezTo>
                    <a:pt x="9" y="532"/>
                    <a:pt x="15" y="575"/>
                    <a:pt x="21" y="618"/>
                  </a:cubicBezTo>
                  <a:cubicBezTo>
                    <a:pt x="44" y="700"/>
                    <a:pt x="86" y="772"/>
                    <a:pt x="146" y="833"/>
                  </a:cubicBezTo>
                  <a:lnTo>
                    <a:pt x="245" y="909"/>
                  </a:lnTo>
                  <a:cubicBezTo>
                    <a:pt x="321" y="953"/>
                    <a:pt x="403" y="975"/>
                    <a:pt x="491" y="975"/>
                  </a:cubicBezTo>
                  <a:lnTo>
                    <a:pt x="599" y="975"/>
                  </a:lnTo>
                  <a:cubicBezTo>
                    <a:pt x="604" y="976"/>
                    <a:pt x="608" y="976"/>
                    <a:pt x="613" y="976"/>
                  </a:cubicBezTo>
                  <a:cubicBezTo>
                    <a:pt x="674" y="976"/>
                    <a:pt x="733" y="962"/>
                    <a:pt x="786" y="933"/>
                  </a:cubicBezTo>
                  <a:cubicBezTo>
                    <a:pt x="847" y="914"/>
                    <a:pt x="899" y="880"/>
                    <a:pt x="944" y="833"/>
                  </a:cubicBezTo>
                  <a:cubicBezTo>
                    <a:pt x="991" y="788"/>
                    <a:pt x="1025" y="736"/>
                    <a:pt x="1044" y="676"/>
                  </a:cubicBezTo>
                  <a:cubicBezTo>
                    <a:pt x="1075" y="618"/>
                    <a:pt x="1089" y="555"/>
                    <a:pt x="1086" y="489"/>
                  </a:cubicBezTo>
                  <a:cubicBezTo>
                    <a:pt x="1080" y="444"/>
                    <a:pt x="1075" y="401"/>
                    <a:pt x="1069" y="358"/>
                  </a:cubicBezTo>
                  <a:cubicBezTo>
                    <a:pt x="1046" y="276"/>
                    <a:pt x="1004" y="204"/>
                    <a:pt x="944" y="143"/>
                  </a:cubicBezTo>
                  <a:cubicBezTo>
                    <a:pt x="911" y="118"/>
                    <a:pt x="878" y="93"/>
                    <a:pt x="845" y="67"/>
                  </a:cubicBezTo>
                  <a:cubicBezTo>
                    <a:pt x="769" y="23"/>
                    <a:pt x="687" y="1"/>
                    <a:pt x="599" y="1"/>
                  </a:cubicBezTo>
                  <a:lnTo>
                    <a:pt x="491" y="1"/>
                  </a:lnTo>
                  <a:cubicBezTo>
                    <a:pt x="486" y="0"/>
                    <a:pt x="482"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384;p62"/>
            <p:cNvSpPr/>
            <p:nvPr/>
          </p:nvSpPr>
          <p:spPr>
            <a:xfrm>
              <a:off x="2192700" y="2727325"/>
              <a:ext cx="31425" cy="24400"/>
            </a:xfrm>
            <a:custGeom>
              <a:avLst/>
              <a:gdLst/>
              <a:ahLst/>
              <a:cxnLst/>
              <a:rect l="l" t="t" r="r" b="b"/>
              <a:pathLst>
                <a:path w="1257" h="976" extrusionOk="0">
                  <a:moveTo>
                    <a:pt x="628" y="0"/>
                  </a:moveTo>
                  <a:cubicBezTo>
                    <a:pt x="1" y="0"/>
                    <a:pt x="0" y="975"/>
                    <a:pt x="628" y="975"/>
                  </a:cubicBezTo>
                  <a:cubicBezTo>
                    <a:pt x="1256" y="974"/>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385;p62"/>
            <p:cNvSpPr/>
            <p:nvPr/>
          </p:nvSpPr>
          <p:spPr>
            <a:xfrm>
              <a:off x="2250950" y="2670425"/>
              <a:ext cx="31425" cy="24375"/>
            </a:xfrm>
            <a:custGeom>
              <a:avLst/>
              <a:gdLst/>
              <a:ahLst/>
              <a:cxnLst/>
              <a:rect l="l" t="t" r="r" b="b"/>
              <a:pathLst>
                <a:path w="1257" h="975" extrusionOk="0">
                  <a:moveTo>
                    <a:pt x="629" y="0"/>
                  </a:moveTo>
                  <a:cubicBezTo>
                    <a:pt x="1" y="0"/>
                    <a:pt x="0" y="975"/>
                    <a:pt x="629" y="975"/>
                  </a:cubicBezTo>
                  <a:cubicBezTo>
                    <a:pt x="1255" y="975"/>
                    <a:pt x="1256"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386;p62"/>
            <p:cNvSpPr/>
            <p:nvPr/>
          </p:nvSpPr>
          <p:spPr>
            <a:xfrm>
              <a:off x="2277500" y="2595900"/>
              <a:ext cx="25750" cy="25750"/>
            </a:xfrm>
            <a:custGeom>
              <a:avLst/>
              <a:gdLst/>
              <a:ahLst/>
              <a:cxnLst/>
              <a:rect l="l" t="t" r="r" b="b"/>
              <a:pathLst>
                <a:path w="1030" h="1030" extrusionOk="0">
                  <a:moveTo>
                    <a:pt x="470" y="1"/>
                  </a:moveTo>
                  <a:cubicBezTo>
                    <a:pt x="409" y="1"/>
                    <a:pt x="353" y="15"/>
                    <a:pt x="300" y="42"/>
                  </a:cubicBezTo>
                  <a:cubicBezTo>
                    <a:pt x="240" y="63"/>
                    <a:pt x="187" y="96"/>
                    <a:pt x="143" y="144"/>
                  </a:cubicBezTo>
                  <a:cubicBezTo>
                    <a:pt x="117" y="177"/>
                    <a:pt x="93" y="210"/>
                    <a:pt x="67" y="243"/>
                  </a:cubicBezTo>
                  <a:cubicBezTo>
                    <a:pt x="23" y="319"/>
                    <a:pt x="1" y="400"/>
                    <a:pt x="0" y="488"/>
                  </a:cubicBezTo>
                  <a:cubicBezTo>
                    <a:pt x="6" y="531"/>
                    <a:pt x="12" y="574"/>
                    <a:pt x="18" y="617"/>
                  </a:cubicBezTo>
                  <a:cubicBezTo>
                    <a:pt x="41" y="700"/>
                    <a:pt x="82" y="772"/>
                    <a:pt x="143" y="832"/>
                  </a:cubicBezTo>
                  <a:cubicBezTo>
                    <a:pt x="162" y="851"/>
                    <a:pt x="180" y="869"/>
                    <a:pt x="197" y="887"/>
                  </a:cubicBezTo>
                  <a:cubicBezTo>
                    <a:pt x="242" y="934"/>
                    <a:pt x="294" y="968"/>
                    <a:pt x="355" y="987"/>
                  </a:cubicBezTo>
                  <a:cubicBezTo>
                    <a:pt x="407" y="1015"/>
                    <a:pt x="464" y="1030"/>
                    <a:pt x="524" y="1030"/>
                  </a:cubicBezTo>
                  <a:cubicBezTo>
                    <a:pt x="530" y="1030"/>
                    <a:pt x="536" y="1030"/>
                    <a:pt x="542" y="1029"/>
                  </a:cubicBezTo>
                  <a:cubicBezTo>
                    <a:pt x="548" y="1030"/>
                    <a:pt x="554" y="1030"/>
                    <a:pt x="559" y="1030"/>
                  </a:cubicBezTo>
                  <a:cubicBezTo>
                    <a:pt x="620" y="1030"/>
                    <a:pt x="677" y="1015"/>
                    <a:pt x="730" y="987"/>
                  </a:cubicBezTo>
                  <a:cubicBezTo>
                    <a:pt x="790" y="968"/>
                    <a:pt x="843" y="934"/>
                    <a:pt x="887" y="887"/>
                  </a:cubicBezTo>
                  <a:cubicBezTo>
                    <a:pt x="912" y="854"/>
                    <a:pt x="937" y="821"/>
                    <a:pt x="963" y="788"/>
                  </a:cubicBezTo>
                  <a:cubicBezTo>
                    <a:pt x="1007" y="712"/>
                    <a:pt x="1029" y="630"/>
                    <a:pt x="1030" y="542"/>
                  </a:cubicBezTo>
                  <a:cubicBezTo>
                    <a:pt x="1023" y="499"/>
                    <a:pt x="1018" y="456"/>
                    <a:pt x="1012" y="413"/>
                  </a:cubicBezTo>
                  <a:cubicBezTo>
                    <a:pt x="988" y="330"/>
                    <a:pt x="947" y="259"/>
                    <a:pt x="887" y="197"/>
                  </a:cubicBezTo>
                  <a:lnTo>
                    <a:pt x="832" y="144"/>
                  </a:lnTo>
                  <a:cubicBezTo>
                    <a:pt x="788" y="96"/>
                    <a:pt x="736" y="63"/>
                    <a:pt x="675" y="42"/>
                  </a:cubicBezTo>
                  <a:cubicBezTo>
                    <a:pt x="623" y="15"/>
                    <a:pt x="566" y="1"/>
                    <a:pt x="506" y="1"/>
                  </a:cubicBezTo>
                  <a:cubicBezTo>
                    <a:pt x="500" y="1"/>
                    <a:pt x="494" y="1"/>
                    <a:pt x="488" y="1"/>
                  </a:cubicBezTo>
                  <a:cubicBezTo>
                    <a:pt x="482" y="1"/>
                    <a:pt x="476" y="1"/>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387;p62"/>
            <p:cNvSpPr/>
            <p:nvPr/>
          </p:nvSpPr>
          <p:spPr>
            <a:xfrm>
              <a:off x="2341725" y="2597250"/>
              <a:ext cx="31425" cy="24400"/>
            </a:xfrm>
            <a:custGeom>
              <a:avLst/>
              <a:gdLst/>
              <a:ahLst/>
              <a:cxnLst/>
              <a:rect l="l" t="t" r="r" b="b"/>
              <a:pathLst>
                <a:path w="1257" h="976" extrusionOk="0">
                  <a:moveTo>
                    <a:pt x="628" y="1"/>
                  </a:moveTo>
                  <a:cubicBezTo>
                    <a:pt x="1" y="1"/>
                    <a:pt x="0" y="975"/>
                    <a:pt x="628" y="975"/>
                  </a:cubicBezTo>
                  <a:cubicBezTo>
                    <a:pt x="1256" y="975"/>
                    <a:pt x="1257"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388;p62"/>
            <p:cNvSpPr/>
            <p:nvPr/>
          </p:nvSpPr>
          <p:spPr>
            <a:xfrm>
              <a:off x="2318075" y="2666350"/>
              <a:ext cx="25875" cy="25750"/>
            </a:xfrm>
            <a:custGeom>
              <a:avLst/>
              <a:gdLst/>
              <a:ahLst/>
              <a:cxnLst/>
              <a:rect l="l" t="t" r="r" b="b"/>
              <a:pathLst>
                <a:path w="1035" h="1030" extrusionOk="0">
                  <a:moveTo>
                    <a:pt x="545" y="1"/>
                  </a:moveTo>
                  <a:cubicBezTo>
                    <a:pt x="502" y="7"/>
                    <a:pt x="458" y="12"/>
                    <a:pt x="415" y="18"/>
                  </a:cubicBezTo>
                  <a:cubicBezTo>
                    <a:pt x="332" y="41"/>
                    <a:pt x="261" y="83"/>
                    <a:pt x="200" y="144"/>
                  </a:cubicBezTo>
                  <a:lnTo>
                    <a:pt x="146" y="198"/>
                  </a:lnTo>
                  <a:cubicBezTo>
                    <a:pt x="98" y="242"/>
                    <a:pt x="65" y="295"/>
                    <a:pt x="45" y="354"/>
                  </a:cubicBezTo>
                  <a:cubicBezTo>
                    <a:pt x="15" y="413"/>
                    <a:pt x="0" y="475"/>
                    <a:pt x="3" y="542"/>
                  </a:cubicBezTo>
                  <a:cubicBezTo>
                    <a:pt x="0" y="609"/>
                    <a:pt x="15" y="672"/>
                    <a:pt x="45" y="730"/>
                  </a:cubicBezTo>
                  <a:cubicBezTo>
                    <a:pt x="65" y="791"/>
                    <a:pt x="98" y="843"/>
                    <a:pt x="146" y="886"/>
                  </a:cubicBezTo>
                  <a:lnTo>
                    <a:pt x="245" y="963"/>
                  </a:lnTo>
                  <a:cubicBezTo>
                    <a:pt x="321" y="1007"/>
                    <a:pt x="402" y="1029"/>
                    <a:pt x="490" y="1029"/>
                  </a:cubicBezTo>
                  <a:cubicBezTo>
                    <a:pt x="533" y="1024"/>
                    <a:pt x="577" y="1018"/>
                    <a:pt x="620" y="1012"/>
                  </a:cubicBezTo>
                  <a:cubicBezTo>
                    <a:pt x="703" y="989"/>
                    <a:pt x="774" y="947"/>
                    <a:pt x="835" y="886"/>
                  </a:cubicBezTo>
                  <a:lnTo>
                    <a:pt x="889" y="833"/>
                  </a:lnTo>
                  <a:cubicBezTo>
                    <a:pt x="937" y="789"/>
                    <a:pt x="970" y="736"/>
                    <a:pt x="991" y="676"/>
                  </a:cubicBezTo>
                  <a:cubicBezTo>
                    <a:pt x="1020" y="618"/>
                    <a:pt x="1035" y="556"/>
                    <a:pt x="1032" y="488"/>
                  </a:cubicBezTo>
                  <a:cubicBezTo>
                    <a:pt x="1035" y="421"/>
                    <a:pt x="1020" y="358"/>
                    <a:pt x="991" y="300"/>
                  </a:cubicBezTo>
                  <a:cubicBezTo>
                    <a:pt x="970" y="240"/>
                    <a:pt x="937" y="188"/>
                    <a:pt x="889" y="144"/>
                  </a:cubicBezTo>
                  <a:cubicBezTo>
                    <a:pt x="856" y="118"/>
                    <a:pt x="823" y="92"/>
                    <a:pt x="790" y="68"/>
                  </a:cubicBezTo>
                  <a:cubicBezTo>
                    <a:pt x="714" y="23"/>
                    <a:pt x="633" y="1"/>
                    <a:pt x="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389;p62"/>
            <p:cNvSpPr/>
            <p:nvPr/>
          </p:nvSpPr>
          <p:spPr>
            <a:xfrm>
              <a:off x="2124950" y="2873625"/>
              <a:ext cx="31425" cy="24400"/>
            </a:xfrm>
            <a:custGeom>
              <a:avLst/>
              <a:gdLst/>
              <a:ahLst/>
              <a:cxnLst/>
              <a:rect l="l" t="t" r="r" b="b"/>
              <a:pathLst>
                <a:path w="1257" h="976" extrusionOk="0">
                  <a:moveTo>
                    <a:pt x="629" y="1"/>
                  </a:moveTo>
                  <a:cubicBezTo>
                    <a:pt x="2" y="1"/>
                    <a:pt x="1" y="975"/>
                    <a:pt x="629" y="975"/>
                  </a:cubicBezTo>
                  <a:cubicBezTo>
                    <a:pt x="1256" y="975"/>
                    <a:pt x="1257"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390;p62"/>
            <p:cNvSpPr/>
            <p:nvPr/>
          </p:nvSpPr>
          <p:spPr>
            <a:xfrm>
              <a:off x="2055875" y="2918325"/>
              <a:ext cx="31425" cy="24400"/>
            </a:xfrm>
            <a:custGeom>
              <a:avLst/>
              <a:gdLst/>
              <a:ahLst/>
              <a:cxnLst/>
              <a:rect l="l" t="t" r="r" b="b"/>
              <a:pathLst>
                <a:path w="1257" h="976" extrusionOk="0">
                  <a:moveTo>
                    <a:pt x="628" y="1"/>
                  </a:moveTo>
                  <a:cubicBezTo>
                    <a:pt x="1" y="1"/>
                    <a:pt x="0" y="976"/>
                    <a:pt x="628" y="976"/>
                  </a:cubicBezTo>
                  <a:cubicBezTo>
                    <a:pt x="1256" y="976"/>
                    <a:pt x="1257"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391;p62"/>
            <p:cNvSpPr/>
            <p:nvPr/>
          </p:nvSpPr>
          <p:spPr>
            <a:xfrm>
              <a:off x="2098600" y="3006375"/>
              <a:ext cx="25900" cy="24425"/>
            </a:xfrm>
            <a:custGeom>
              <a:avLst/>
              <a:gdLst/>
              <a:ahLst/>
              <a:cxnLst/>
              <a:rect l="l" t="t" r="r" b="b"/>
              <a:pathLst>
                <a:path w="1036" h="977" extrusionOk="0">
                  <a:moveTo>
                    <a:pt x="473" y="1"/>
                  </a:moveTo>
                  <a:cubicBezTo>
                    <a:pt x="413" y="1"/>
                    <a:pt x="356" y="15"/>
                    <a:pt x="303" y="43"/>
                  </a:cubicBezTo>
                  <a:cubicBezTo>
                    <a:pt x="243" y="63"/>
                    <a:pt x="191" y="97"/>
                    <a:pt x="147" y="144"/>
                  </a:cubicBezTo>
                  <a:cubicBezTo>
                    <a:pt x="99" y="188"/>
                    <a:pt x="65" y="241"/>
                    <a:pt x="46" y="301"/>
                  </a:cubicBezTo>
                  <a:cubicBezTo>
                    <a:pt x="15" y="359"/>
                    <a:pt x="1" y="421"/>
                    <a:pt x="4" y="488"/>
                  </a:cubicBezTo>
                  <a:cubicBezTo>
                    <a:pt x="9" y="532"/>
                    <a:pt x="15" y="574"/>
                    <a:pt x="21" y="619"/>
                  </a:cubicBezTo>
                  <a:cubicBezTo>
                    <a:pt x="44" y="701"/>
                    <a:pt x="86" y="773"/>
                    <a:pt x="147" y="833"/>
                  </a:cubicBezTo>
                  <a:cubicBezTo>
                    <a:pt x="179" y="859"/>
                    <a:pt x="212" y="884"/>
                    <a:pt x="245" y="909"/>
                  </a:cubicBezTo>
                  <a:cubicBezTo>
                    <a:pt x="321" y="953"/>
                    <a:pt x="403" y="976"/>
                    <a:pt x="491" y="976"/>
                  </a:cubicBezTo>
                  <a:lnTo>
                    <a:pt x="545" y="976"/>
                  </a:lnTo>
                  <a:cubicBezTo>
                    <a:pt x="549" y="976"/>
                    <a:pt x="554" y="976"/>
                    <a:pt x="558" y="976"/>
                  </a:cubicBezTo>
                  <a:cubicBezTo>
                    <a:pt x="620" y="976"/>
                    <a:pt x="678" y="963"/>
                    <a:pt x="733" y="934"/>
                  </a:cubicBezTo>
                  <a:cubicBezTo>
                    <a:pt x="793" y="914"/>
                    <a:pt x="845" y="881"/>
                    <a:pt x="889" y="833"/>
                  </a:cubicBezTo>
                  <a:cubicBezTo>
                    <a:pt x="937" y="789"/>
                    <a:pt x="970" y="737"/>
                    <a:pt x="991" y="676"/>
                  </a:cubicBezTo>
                  <a:cubicBezTo>
                    <a:pt x="1021" y="619"/>
                    <a:pt x="1035" y="556"/>
                    <a:pt x="1032" y="488"/>
                  </a:cubicBezTo>
                  <a:cubicBezTo>
                    <a:pt x="1027" y="445"/>
                    <a:pt x="1021" y="402"/>
                    <a:pt x="1015" y="359"/>
                  </a:cubicBezTo>
                  <a:cubicBezTo>
                    <a:pt x="992" y="277"/>
                    <a:pt x="950" y="205"/>
                    <a:pt x="889" y="144"/>
                  </a:cubicBezTo>
                  <a:cubicBezTo>
                    <a:pt x="856" y="118"/>
                    <a:pt x="823" y="93"/>
                    <a:pt x="791" y="68"/>
                  </a:cubicBezTo>
                  <a:cubicBezTo>
                    <a:pt x="715" y="24"/>
                    <a:pt x="633" y="1"/>
                    <a:pt x="545" y="1"/>
                  </a:cubicBezTo>
                  <a:lnTo>
                    <a:pt x="491" y="1"/>
                  </a:lnTo>
                  <a:cubicBezTo>
                    <a:pt x="485" y="1"/>
                    <a:pt x="479" y="1"/>
                    <a:pt x="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392;p62"/>
            <p:cNvSpPr/>
            <p:nvPr/>
          </p:nvSpPr>
          <p:spPr>
            <a:xfrm>
              <a:off x="2124950" y="2937275"/>
              <a:ext cx="31425" cy="24400"/>
            </a:xfrm>
            <a:custGeom>
              <a:avLst/>
              <a:gdLst/>
              <a:ahLst/>
              <a:cxnLst/>
              <a:rect l="l" t="t" r="r" b="b"/>
              <a:pathLst>
                <a:path w="1257" h="976" extrusionOk="0">
                  <a:moveTo>
                    <a:pt x="629" y="1"/>
                  </a:moveTo>
                  <a:cubicBezTo>
                    <a:pt x="2" y="1"/>
                    <a:pt x="1" y="976"/>
                    <a:pt x="629" y="976"/>
                  </a:cubicBezTo>
                  <a:cubicBezTo>
                    <a:pt x="1256" y="976"/>
                    <a:pt x="1257"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393;p62"/>
            <p:cNvSpPr/>
            <p:nvPr/>
          </p:nvSpPr>
          <p:spPr>
            <a:xfrm>
              <a:off x="2182875" y="3003450"/>
              <a:ext cx="27100" cy="27150"/>
            </a:xfrm>
            <a:custGeom>
              <a:avLst/>
              <a:gdLst/>
              <a:ahLst/>
              <a:cxnLst/>
              <a:rect l="l" t="t" r="r" b="b"/>
              <a:pathLst>
                <a:path w="1084" h="1086" extrusionOk="0">
                  <a:moveTo>
                    <a:pt x="475" y="1"/>
                  </a:moveTo>
                  <a:cubicBezTo>
                    <a:pt x="413" y="1"/>
                    <a:pt x="355" y="14"/>
                    <a:pt x="300" y="43"/>
                  </a:cubicBezTo>
                  <a:cubicBezTo>
                    <a:pt x="240" y="63"/>
                    <a:pt x="188" y="97"/>
                    <a:pt x="144" y="144"/>
                  </a:cubicBezTo>
                  <a:cubicBezTo>
                    <a:pt x="118" y="177"/>
                    <a:pt x="92" y="210"/>
                    <a:pt x="68" y="243"/>
                  </a:cubicBezTo>
                  <a:cubicBezTo>
                    <a:pt x="24" y="319"/>
                    <a:pt x="1" y="401"/>
                    <a:pt x="1" y="489"/>
                  </a:cubicBezTo>
                  <a:cubicBezTo>
                    <a:pt x="6" y="532"/>
                    <a:pt x="12" y="575"/>
                    <a:pt x="18" y="618"/>
                  </a:cubicBezTo>
                  <a:cubicBezTo>
                    <a:pt x="41" y="701"/>
                    <a:pt x="83" y="773"/>
                    <a:pt x="144" y="833"/>
                  </a:cubicBezTo>
                  <a:lnTo>
                    <a:pt x="252" y="942"/>
                  </a:lnTo>
                  <a:cubicBezTo>
                    <a:pt x="296" y="989"/>
                    <a:pt x="348" y="1023"/>
                    <a:pt x="409" y="1043"/>
                  </a:cubicBezTo>
                  <a:cubicBezTo>
                    <a:pt x="462" y="1072"/>
                    <a:pt x="521" y="1085"/>
                    <a:pt x="583" y="1085"/>
                  </a:cubicBezTo>
                  <a:cubicBezTo>
                    <a:pt x="588" y="1085"/>
                    <a:pt x="592" y="1085"/>
                    <a:pt x="597" y="1085"/>
                  </a:cubicBezTo>
                  <a:cubicBezTo>
                    <a:pt x="601" y="1085"/>
                    <a:pt x="606" y="1085"/>
                    <a:pt x="610" y="1085"/>
                  </a:cubicBezTo>
                  <a:cubicBezTo>
                    <a:pt x="672" y="1085"/>
                    <a:pt x="730" y="1072"/>
                    <a:pt x="784" y="1043"/>
                  </a:cubicBezTo>
                  <a:cubicBezTo>
                    <a:pt x="844" y="1023"/>
                    <a:pt x="897" y="989"/>
                    <a:pt x="941" y="942"/>
                  </a:cubicBezTo>
                  <a:cubicBezTo>
                    <a:pt x="967" y="909"/>
                    <a:pt x="991" y="876"/>
                    <a:pt x="1017" y="843"/>
                  </a:cubicBezTo>
                  <a:cubicBezTo>
                    <a:pt x="1061" y="767"/>
                    <a:pt x="1084" y="685"/>
                    <a:pt x="1084" y="597"/>
                  </a:cubicBezTo>
                  <a:cubicBezTo>
                    <a:pt x="1078" y="554"/>
                    <a:pt x="1072" y="511"/>
                    <a:pt x="1066" y="467"/>
                  </a:cubicBezTo>
                  <a:cubicBezTo>
                    <a:pt x="1043" y="385"/>
                    <a:pt x="1001" y="313"/>
                    <a:pt x="941" y="253"/>
                  </a:cubicBezTo>
                  <a:lnTo>
                    <a:pt x="832" y="144"/>
                  </a:lnTo>
                  <a:cubicBezTo>
                    <a:pt x="788" y="97"/>
                    <a:pt x="735" y="63"/>
                    <a:pt x="676" y="43"/>
                  </a:cubicBezTo>
                  <a:cubicBezTo>
                    <a:pt x="621" y="14"/>
                    <a:pt x="563" y="1"/>
                    <a:pt x="501" y="1"/>
                  </a:cubicBezTo>
                  <a:cubicBezTo>
                    <a:pt x="497" y="1"/>
                    <a:pt x="492" y="1"/>
                    <a:pt x="488" y="1"/>
                  </a:cubicBezTo>
                  <a:cubicBezTo>
                    <a:pt x="483" y="1"/>
                    <a:pt x="479" y="1"/>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394;p62"/>
            <p:cNvSpPr/>
            <p:nvPr/>
          </p:nvSpPr>
          <p:spPr>
            <a:xfrm>
              <a:off x="2139250" y="3078200"/>
              <a:ext cx="25875" cy="25725"/>
            </a:xfrm>
            <a:custGeom>
              <a:avLst/>
              <a:gdLst/>
              <a:ahLst/>
              <a:cxnLst/>
              <a:rect l="l" t="t" r="r" b="b"/>
              <a:pathLst>
                <a:path w="1035" h="1029" extrusionOk="0">
                  <a:moveTo>
                    <a:pt x="545" y="0"/>
                  </a:moveTo>
                  <a:cubicBezTo>
                    <a:pt x="502" y="7"/>
                    <a:pt x="458" y="12"/>
                    <a:pt x="415" y="18"/>
                  </a:cubicBezTo>
                  <a:cubicBezTo>
                    <a:pt x="333" y="40"/>
                    <a:pt x="261" y="83"/>
                    <a:pt x="200" y="143"/>
                  </a:cubicBezTo>
                  <a:lnTo>
                    <a:pt x="146" y="198"/>
                  </a:lnTo>
                  <a:cubicBezTo>
                    <a:pt x="98" y="242"/>
                    <a:pt x="64" y="294"/>
                    <a:pt x="45" y="354"/>
                  </a:cubicBezTo>
                  <a:cubicBezTo>
                    <a:pt x="14" y="412"/>
                    <a:pt x="1" y="475"/>
                    <a:pt x="3" y="542"/>
                  </a:cubicBezTo>
                  <a:cubicBezTo>
                    <a:pt x="1" y="608"/>
                    <a:pt x="14" y="671"/>
                    <a:pt x="45" y="730"/>
                  </a:cubicBezTo>
                  <a:cubicBezTo>
                    <a:pt x="64" y="790"/>
                    <a:pt x="98" y="843"/>
                    <a:pt x="146" y="887"/>
                  </a:cubicBezTo>
                  <a:lnTo>
                    <a:pt x="244" y="963"/>
                  </a:lnTo>
                  <a:cubicBezTo>
                    <a:pt x="320" y="1007"/>
                    <a:pt x="402" y="1029"/>
                    <a:pt x="491" y="1029"/>
                  </a:cubicBezTo>
                  <a:cubicBezTo>
                    <a:pt x="534" y="1023"/>
                    <a:pt x="577" y="1017"/>
                    <a:pt x="620" y="1011"/>
                  </a:cubicBezTo>
                  <a:cubicBezTo>
                    <a:pt x="702" y="989"/>
                    <a:pt x="774" y="946"/>
                    <a:pt x="835" y="886"/>
                  </a:cubicBezTo>
                  <a:lnTo>
                    <a:pt x="889" y="832"/>
                  </a:lnTo>
                  <a:cubicBezTo>
                    <a:pt x="937" y="788"/>
                    <a:pt x="970" y="736"/>
                    <a:pt x="990" y="675"/>
                  </a:cubicBezTo>
                  <a:cubicBezTo>
                    <a:pt x="1021" y="617"/>
                    <a:pt x="1034" y="554"/>
                    <a:pt x="1032" y="487"/>
                  </a:cubicBezTo>
                  <a:cubicBezTo>
                    <a:pt x="1034" y="420"/>
                    <a:pt x="1021" y="358"/>
                    <a:pt x="990" y="300"/>
                  </a:cubicBezTo>
                  <a:cubicBezTo>
                    <a:pt x="970" y="240"/>
                    <a:pt x="937" y="187"/>
                    <a:pt x="889" y="143"/>
                  </a:cubicBezTo>
                  <a:lnTo>
                    <a:pt x="791" y="67"/>
                  </a:lnTo>
                  <a:cubicBezTo>
                    <a:pt x="715" y="23"/>
                    <a:pt x="632"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395;p62"/>
            <p:cNvSpPr/>
            <p:nvPr/>
          </p:nvSpPr>
          <p:spPr>
            <a:xfrm>
              <a:off x="2215125" y="3080900"/>
              <a:ext cx="25875" cy="25750"/>
            </a:xfrm>
            <a:custGeom>
              <a:avLst/>
              <a:gdLst/>
              <a:ahLst/>
              <a:cxnLst/>
              <a:rect l="l" t="t" r="r" b="b"/>
              <a:pathLst>
                <a:path w="1035" h="1030" extrusionOk="0">
                  <a:moveTo>
                    <a:pt x="545" y="0"/>
                  </a:moveTo>
                  <a:cubicBezTo>
                    <a:pt x="501" y="6"/>
                    <a:pt x="458" y="13"/>
                    <a:pt x="415" y="18"/>
                  </a:cubicBezTo>
                  <a:cubicBezTo>
                    <a:pt x="332" y="41"/>
                    <a:pt x="260" y="83"/>
                    <a:pt x="199" y="143"/>
                  </a:cubicBezTo>
                  <a:lnTo>
                    <a:pt x="145" y="197"/>
                  </a:lnTo>
                  <a:cubicBezTo>
                    <a:pt x="98" y="242"/>
                    <a:pt x="64" y="294"/>
                    <a:pt x="44" y="355"/>
                  </a:cubicBezTo>
                  <a:cubicBezTo>
                    <a:pt x="15" y="412"/>
                    <a:pt x="0" y="475"/>
                    <a:pt x="2" y="543"/>
                  </a:cubicBezTo>
                  <a:cubicBezTo>
                    <a:pt x="0" y="609"/>
                    <a:pt x="13" y="672"/>
                    <a:pt x="44" y="730"/>
                  </a:cubicBezTo>
                  <a:cubicBezTo>
                    <a:pt x="64" y="790"/>
                    <a:pt x="98" y="843"/>
                    <a:pt x="145" y="887"/>
                  </a:cubicBezTo>
                  <a:cubicBezTo>
                    <a:pt x="178" y="912"/>
                    <a:pt x="211" y="937"/>
                    <a:pt x="244" y="963"/>
                  </a:cubicBezTo>
                  <a:cubicBezTo>
                    <a:pt x="320" y="1007"/>
                    <a:pt x="402" y="1029"/>
                    <a:pt x="490" y="1029"/>
                  </a:cubicBezTo>
                  <a:cubicBezTo>
                    <a:pt x="533" y="1023"/>
                    <a:pt x="576" y="1018"/>
                    <a:pt x="620" y="1012"/>
                  </a:cubicBezTo>
                  <a:cubicBezTo>
                    <a:pt x="702" y="988"/>
                    <a:pt x="774" y="947"/>
                    <a:pt x="834" y="887"/>
                  </a:cubicBezTo>
                  <a:lnTo>
                    <a:pt x="889" y="832"/>
                  </a:lnTo>
                  <a:cubicBezTo>
                    <a:pt x="936" y="788"/>
                    <a:pt x="970" y="736"/>
                    <a:pt x="989" y="675"/>
                  </a:cubicBezTo>
                  <a:cubicBezTo>
                    <a:pt x="1020" y="618"/>
                    <a:pt x="1035" y="555"/>
                    <a:pt x="1031" y="488"/>
                  </a:cubicBezTo>
                  <a:cubicBezTo>
                    <a:pt x="1035" y="421"/>
                    <a:pt x="1020" y="359"/>
                    <a:pt x="989" y="300"/>
                  </a:cubicBezTo>
                  <a:cubicBezTo>
                    <a:pt x="970" y="240"/>
                    <a:pt x="936" y="187"/>
                    <a:pt x="889" y="143"/>
                  </a:cubicBezTo>
                  <a:lnTo>
                    <a:pt x="790" y="67"/>
                  </a:lnTo>
                  <a:cubicBezTo>
                    <a:pt x="714" y="23"/>
                    <a:pt x="632" y="1"/>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396;p62"/>
            <p:cNvSpPr/>
            <p:nvPr/>
          </p:nvSpPr>
          <p:spPr>
            <a:xfrm>
              <a:off x="2217100" y="3140525"/>
              <a:ext cx="31425" cy="24375"/>
            </a:xfrm>
            <a:custGeom>
              <a:avLst/>
              <a:gdLst/>
              <a:ahLst/>
              <a:cxnLst/>
              <a:rect l="l" t="t" r="r" b="b"/>
              <a:pathLst>
                <a:path w="1257" h="975" extrusionOk="0">
                  <a:moveTo>
                    <a:pt x="628" y="0"/>
                  </a:moveTo>
                  <a:cubicBezTo>
                    <a:pt x="1" y="0"/>
                    <a:pt x="0" y="974"/>
                    <a:pt x="628" y="974"/>
                  </a:cubicBezTo>
                  <a:cubicBezTo>
                    <a:pt x="1255" y="974"/>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397;p62"/>
            <p:cNvSpPr/>
            <p:nvPr/>
          </p:nvSpPr>
          <p:spPr>
            <a:xfrm>
              <a:off x="2183225" y="2885825"/>
              <a:ext cx="31425" cy="24400"/>
            </a:xfrm>
            <a:custGeom>
              <a:avLst/>
              <a:gdLst/>
              <a:ahLst/>
              <a:cxnLst/>
              <a:rect l="l" t="t" r="r" b="b"/>
              <a:pathLst>
                <a:path w="1257" h="976" extrusionOk="0">
                  <a:moveTo>
                    <a:pt x="628" y="0"/>
                  </a:moveTo>
                  <a:cubicBezTo>
                    <a:pt x="1" y="0"/>
                    <a:pt x="0" y="975"/>
                    <a:pt x="628" y="975"/>
                  </a:cubicBezTo>
                  <a:cubicBezTo>
                    <a:pt x="1256" y="975"/>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398;p62"/>
            <p:cNvSpPr/>
            <p:nvPr/>
          </p:nvSpPr>
          <p:spPr>
            <a:xfrm>
              <a:off x="2295050" y="2893925"/>
              <a:ext cx="24500" cy="25775"/>
            </a:xfrm>
            <a:custGeom>
              <a:avLst/>
              <a:gdLst/>
              <a:ahLst/>
              <a:cxnLst/>
              <a:rect l="l" t="t" r="r" b="b"/>
              <a:pathLst>
                <a:path w="980" h="1031" extrusionOk="0">
                  <a:moveTo>
                    <a:pt x="503" y="1"/>
                  </a:moveTo>
                  <a:cubicBezTo>
                    <a:pt x="499" y="1"/>
                    <a:pt x="495" y="1"/>
                    <a:pt x="491" y="1"/>
                  </a:cubicBezTo>
                  <a:cubicBezTo>
                    <a:pt x="448" y="7"/>
                    <a:pt x="404" y="13"/>
                    <a:pt x="360" y="18"/>
                  </a:cubicBezTo>
                  <a:cubicBezTo>
                    <a:pt x="278" y="42"/>
                    <a:pt x="206" y="84"/>
                    <a:pt x="146" y="144"/>
                  </a:cubicBezTo>
                  <a:cubicBezTo>
                    <a:pt x="120" y="177"/>
                    <a:pt x="95" y="210"/>
                    <a:pt x="70" y="242"/>
                  </a:cubicBezTo>
                  <a:cubicBezTo>
                    <a:pt x="26" y="318"/>
                    <a:pt x="3" y="401"/>
                    <a:pt x="3" y="489"/>
                  </a:cubicBezTo>
                  <a:lnTo>
                    <a:pt x="3" y="543"/>
                  </a:lnTo>
                  <a:cubicBezTo>
                    <a:pt x="1" y="610"/>
                    <a:pt x="14" y="673"/>
                    <a:pt x="45" y="730"/>
                  </a:cubicBezTo>
                  <a:cubicBezTo>
                    <a:pt x="65" y="791"/>
                    <a:pt x="98" y="843"/>
                    <a:pt x="146" y="888"/>
                  </a:cubicBezTo>
                  <a:cubicBezTo>
                    <a:pt x="190" y="935"/>
                    <a:pt x="242" y="969"/>
                    <a:pt x="303" y="988"/>
                  </a:cubicBezTo>
                  <a:cubicBezTo>
                    <a:pt x="355" y="1016"/>
                    <a:pt x="412" y="1031"/>
                    <a:pt x="473" y="1031"/>
                  </a:cubicBezTo>
                  <a:cubicBezTo>
                    <a:pt x="479" y="1031"/>
                    <a:pt x="485" y="1031"/>
                    <a:pt x="491" y="1030"/>
                  </a:cubicBezTo>
                  <a:cubicBezTo>
                    <a:pt x="534" y="1024"/>
                    <a:pt x="577" y="1019"/>
                    <a:pt x="620" y="1013"/>
                  </a:cubicBezTo>
                  <a:cubicBezTo>
                    <a:pt x="702" y="990"/>
                    <a:pt x="774" y="948"/>
                    <a:pt x="835" y="888"/>
                  </a:cubicBezTo>
                  <a:cubicBezTo>
                    <a:pt x="861" y="855"/>
                    <a:pt x="886" y="822"/>
                    <a:pt x="911" y="789"/>
                  </a:cubicBezTo>
                  <a:cubicBezTo>
                    <a:pt x="955" y="713"/>
                    <a:pt x="978" y="631"/>
                    <a:pt x="978" y="543"/>
                  </a:cubicBezTo>
                  <a:lnTo>
                    <a:pt x="978" y="489"/>
                  </a:lnTo>
                  <a:cubicBezTo>
                    <a:pt x="980" y="422"/>
                    <a:pt x="966" y="360"/>
                    <a:pt x="936" y="301"/>
                  </a:cubicBezTo>
                  <a:cubicBezTo>
                    <a:pt x="916" y="240"/>
                    <a:pt x="882" y="188"/>
                    <a:pt x="835" y="144"/>
                  </a:cubicBezTo>
                  <a:cubicBezTo>
                    <a:pt x="791" y="97"/>
                    <a:pt x="738" y="63"/>
                    <a:pt x="678" y="43"/>
                  </a:cubicBezTo>
                  <a:cubicBezTo>
                    <a:pt x="624" y="15"/>
                    <a:pt x="565"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399;p62"/>
            <p:cNvSpPr/>
            <p:nvPr/>
          </p:nvSpPr>
          <p:spPr>
            <a:xfrm>
              <a:off x="2416225" y="2900725"/>
              <a:ext cx="31425" cy="24400"/>
            </a:xfrm>
            <a:custGeom>
              <a:avLst/>
              <a:gdLst/>
              <a:ahLst/>
              <a:cxnLst/>
              <a:rect l="l" t="t" r="r" b="b"/>
              <a:pathLst>
                <a:path w="1257" h="976" extrusionOk="0">
                  <a:moveTo>
                    <a:pt x="629" y="0"/>
                  </a:moveTo>
                  <a:cubicBezTo>
                    <a:pt x="1" y="0"/>
                    <a:pt x="0" y="975"/>
                    <a:pt x="629" y="975"/>
                  </a:cubicBezTo>
                  <a:cubicBezTo>
                    <a:pt x="1256" y="975"/>
                    <a:pt x="1257"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00;p62"/>
            <p:cNvSpPr/>
            <p:nvPr/>
          </p:nvSpPr>
          <p:spPr>
            <a:xfrm>
              <a:off x="2405375" y="2987425"/>
              <a:ext cx="31450" cy="24375"/>
            </a:xfrm>
            <a:custGeom>
              <a:avLst/>
              <a:gdLst/>
              <a:ahLst/>
              <a:cxnLst/>
              <a:rect l="l" t="t" r="r" b="b"/>
              <a:pathLst>
                <a:path w="1258" h="975" extrusionOk="0">
                  <a:moveTo>
                    <a:pt x="629" y="0"/>
                  </a:moveTo>
                  <a:cubicBezTo>
                    <a:pt x="2" y="0"/>
                    <a:pt x="1" y="975"/>
                    <a:pt x="629" y="975"/>
                  </a:cubicBezTo>
                  <a:cubicBezTo>
                    <a:pt x="1256" y="975"/>
                    <a:pt x="1257"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01;p62"/>
            <p:cNvSpPr/>
            <p:nvPr/>
          </p:nvSpPr>
          <p:spPr>
            <a:xfrm>
              <a:off x="2385825" y="3080900"/>
              <a:ext cx="24525" cy="25750"/>
            </a:xfrm>
            <a:custGeom>
              <a:avLst/>
              <a:gdLst/>
              <a:ahLst/>
              <a:cxnLst/>
              <a:rect l="l" t="t" r="r" b="b"/>
              <a:pathLst>
                <a:path w="981" h="1030" extrusionOk="0">
                  <a:moveTo>
                    <a:pt x="503" y="0"/>
                  </a:moveTo>
                  <a:cubicBezTo>
                    <a:pt x="498" y="0"/>
                    <a:pt x="494" y="0"/>
                    <a:pt x="490" y="0"/>
                  </a:cubicBezTo>
                  <a:cubicBezTo>
                    <a:pt x="447" y="6"/>
                    <a:pt x="404" y="13"/>
                    <a:pt x="361" y="18"/>
                  </a:cubicBezTo>
                  <a:cubicBezTo>
                    <a:pt x="277" y="41"/>
                    <a:pt x="207" y="83"/>
                    <a:pt x="145" y="143"/>
                  </a:cubicBezTo>
                  <a:lnTo>
                    <a:pt x="69" y="242"/>
                  </a:lnTo>
                  <a:cubicBezTo>
                    <a:pt x="25" y="318"/>
                    <a:pt x="3" y="400"/>
                    <a:pt x="2" y="488"/>
                  </a:cubicBezTo>
                  <a:lnTo>
                    <a:pt x="2" y="543"/>
                  </a:lnTo>
                  <a:cubicBezTo>
                    <a:pt x="0" y="609"/>
                    <a:pt x="14" y="672"/>
                    <a:pt x="44" y="730"/>
                  </a:cubicBezTo>
                  <a:cubicBezTo>
                    <a:pt x="64" y="790"/>
                    <a:pt x="98" y="843"/>
                    <a:pt x="145" y="887"/>
                  </a:cubicBezTo>
                  <a:cubicBezTo>
                    <a:pt x="189" y="934"/>
                    <a:pt x="241" y="968"/>
                    <a:pt x="302" y="987"/>
                  </a:cubicBezTo>
                  <a:cubicBezTo>
                    <a:pt x="357" y="1016"/>
                    <a:pt x="415" y="1030"/>
                    <a:pt x="477" y="1030"/>
                  </a:cubicBezTo>
                  <a:cubicBezTo>
                    <a:pt x="481" y="1030"/>
                    <a:pt x="486" y="1030"/>
                    <a:pt x="490" y="1029"/>
                  </a:cubicBezTo>
                  <a:cubicBezTo>
                    <a:pt x="533" y="1023"/>
                    <a:pt x="576" y="1018"/>
                    <a:pt x="619" y="1012"/>
                  </a:cubicBezTo>
                  <a:cubicBezTo>
                    <a:pt x="702" y="989"/>
                    <a:pt x="774" y="947"/>
                    <a:pt x="834" y="887"/>
                  </a:cubicBezTo>
                  <a:cubicBezTo>
                    <a:pt x="860" y="854"/>
                    <a:pt x="886" y="821"/>
                    <a:pt x="910" y="788"/>
                  </a:cubicBezTo>
                  <a:cubicBezTo>
                    <a:pt x="954" y="712"/>
                    <a:pt x="977" y="630"/>
                    <a:pt x="977" y="543"/>
                  </a:cubicBezTo>
                  <a:lnTo>
                    <a:pt x="977" y="488"/>
                  </a:lnTo>
                  <a:cubicBezTo>
                    <a:pt x="980" y="421"/>
                    <a:pt x="966" y="359"/>
                    <a:pt x="935" y="300"/>
                  </a:cubicBezTo>
                  <a:cubicBezTo>
                    <a:pt x="915" y="240"/>
                    <a:pt x="882" y="187"/>
                    <a:pt x="834" y="143"/>
                  </a:cubicBezTo>
                  <a:cubicBezTo>
                    <a:pt x="790" y="96"/>
                    <a:pt x="738" y="62"/>
                    <a:pt x="678" y="42"/>
                  </a:cubicBezTo>
                  <a:cubicBezTo>
                    <a:pt x="623" y="14"/>
                    <a:pt x="565"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02;p62"/>
            <p:cNvSpPr/>
            <p:nvPr/>
          </p:nvSpPr>
          <p:spPr>
            <a:xfrm>
              <a:off x="2341725" y="3150000"/>
              <a:ext cx="31425" cy="24400"/>
            </a:xfrm>
            <a:custGeom>
              <a:avLst/>
              <a:gdLst/>
              <a:ahLst/>
              <a:cxnLst/>
              <a:rect l="l" t="t" r="r" b="b"/>
              <a:pathLst>
                <a:path w="1257" h="976" extrusionOk="0">
                  <a:moveTo>
                    <a:pt x="628" y="0"/>
                  </a:moveTo>
                  <a:cubicBezTo>
                    <a:pt x="1" y="0"/>
                    <a:pt x="0" y="975"/>
                    <a:pt x="628" y="975"/>
                  </a:cubicBezTo>
                  <a:cubicBezTo>
                    <a:pt x="1256" y="975"/>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03;p62"/>
            <p:cNvSpPr/>
            <p:nvPr/>
          </p:nvSpPr>
          <p:spPr>
            <a:xfrm>
              <a:off x="2413525" y="3148650"/>
              <a:ext cx="31425" cy="24375"/>
            </a:xfrm>
            <a:custGeom>
              <a:avLst/>
              <a:gdLst/>
              <a:ahLst/>
              <a:cxnLst/>
              <a:rect l="l" t="t" r="r" b="b"/>
              <a:pathLst>
                <a:path w="1257" h="975" extrusionOk="0">
                  <a:moveTo>
                    <a:pt x="628" y="0"/>
                  </a:moveTo>
                  <a:cubicBezTo>
                    <a:pt x="1" y="0"/>
                    <a:pt x="0" y="975"/>
                    <a:pt x="628" y="975"/>
                  </a:cubicBezTo>
                  <a:cubicBezTo>
                    <a:pt x="1256" y="975"/>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04;p62"/>
            <p:cNvSpPr/>
            <p:nvPr/>
          </p:nvSpPr>
          <p:spPr>
            <a:xfrm>
              <a:off x="2429775" y="3044325"/>
              <a:ext cx="31425" cy="24400"/>
            </a:xfrm>
            <a:custGeom>
              <a:avLst/>
              <a:gdLst/>
              <a:ahLst/>
              <a:cxnLst/>
              <a:rect l="l" t="t" r="r" b="b"/>
              <a:pathLst>
                <a:path w="1257" h="976" extrusionOk="0">
                  <a:moveTo>
                    <a:pt x="628" y="0"/>
                  </a:moveTo>
                  <a:cubicBezTo>
                    <a:pt x="2" y="0"/>
                    <a:pt x="1" y="975"/>
                    <a:pt x="628" y="975"/>
                  </a:cubicBezTo>
                  <a:cubicBezTo>
                    <a:pt x="1256" y="975"/>
                    <a:pt x="1257" y="0"/>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405;p62"/>
            <p:cNvSpPr/>
            <p:nvPr/>
          </p:nvSpPr>
          <p:spPr>
            <a:xfrm>
              <a:off x="2325725" y="2619125"/>
              <a:ext cx="76350" cy="124150"/>
            </a:xfrm>
            <a:custGeom>
              <a:avLst/>
              <a:gdLst/>
              <a:ahLst/>
              <a:cxnLst/>
              <a:rect l="l" t="t" r="r" b="b"/>
              <a:pathLst>
                <a:path w="3054" h="4966" extrusionOk="0">
                  <a:moveTo>
                    <a:pt x="149" y="0"/>
                  </a:moveTo>
                  <a:cubicBezTo>
                    <a:pt x="60" y="0"/>
                    <a:pt x="1" y="131"/>
                    <a:pt x="97" y="181"/>
                  </a:cubicBezTo>
                  <a:cubicBezTo>
                    <a:pt x="1415" y="865"/>
                    <a:pt x="2366" y="2161"/>
                    <a:pt x="2676" y="3608"/>
                  </a:cubicBezTo>
                  <a:cubicBezTo>
                    <a:pt x="2766" y="4023"/>
                    <a:pt x="2797" y="4448"/>
                    <a:pt x="2775" y="4872"/>
                  </a:cubicBezTo>
                  <a:cubicBezTo>
                    <a:pt x="2771" y="4934"/>
                    <a:pt x="2818" y="4965"/>
                    <a:pt x="2867" y="4965"/>
                  </a:cubicBezTo>
                  <a:cubicBezTo>
                    <a:pt x="2915" y="4965"/>
                    <a:pt x="2966" y="4934"/>
                    <a:pt x="2969" y="4872"/>
                  </a:cubicBezTo>
                  <a:cubicBezTo>
                    <a:pt x="3053" y="3335"/>
                    <a:pt x="2392" y="1793"/>
                    <a:pt x="1260" y="758"/>
                  </a:cubicBezTo>
                  <a:cubicBezTo>
                    <a:pt x="939" y="464"/>
                    <a:pt x="581" y="212"/>
                    <a:pt x="196" y="12"/>
                  </a:cubicBezTo>
                  <a:cubicBezTo>
                    <a:pt x="180" y="4"/>
                    <a:pt x="164" y="0"/>
                    <a:pt x="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406;p62"/>
            <p:cNvSpPr/>
            <p:nvPr/>
          </p:nvSpPr>
          <p:spPr>
            <a:xfrm>
              <a:off x="2313650" y="3753725"/>
              <a:ext cx="93875" cy="1389775"/>
            </a:xfrm>
            <a:custGeom>
              <a:avLst/>
              <a:gdLst/>
              <a:ahLst/>
              <a:cxnLst/>
              <a:rect l="l" t="t" r="r" b="b"/>
              <a:pathLst>
                <a:path w="3755" h="55591" extrusionOk="0">
                  <a:moveTo>
                    <a:pt x="2558" y="0"/>
                  </a:moveTo>
                  <a:lnTo>
                    <a:pt x="190" y="301"/>
                  </a:lnTo>
                  <a:cubicBezTo>
                    <a:pt x="700" y="4324"/>
                    <a:pt x="1279" y="8885"/>
                    <a:pt x="1315" y="13425"/>
                  </a:cubicBezTo>
                  <a:cubicBezTo>
                    <a:pt x="1367" y="19931"/>
                    <a:pt x="700" y="48734"/>
                    <a:pt x="1" y="55339"/>
                  </a:cubicBezTo>
                  <a:lnTo>
                    <a:pt x="2376" y="55591"/>
                  </a:lnTo>
                  <a:cubicBezTo>
                    <a:pt x="3081" y="48924"/>
                    <a:pt x="3754" y="19944"/>
                    <a:pt x="3703" y="13407"/>
                  </a:cubicBezTo>
                  <a:cubicBezTo>
                    <a:pt x="3666" y="8724"/>
                    <a:pt x="3077" y="4090"/>
                    <a:pt x="2558" y="0"/>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407;p62"/>
            <p:cNvSpPr/>
            <p:nvPr/>
          </p:nvSpPr>
          <p:spPr>
            <a:xfrm>
              <a:off x="2264200" y="3210375"/>
              <a:ext cx="859750" cy="620175"/>
            </a:xfrm>
            <a:custGeom>
              <a:avLst/>
              <a:gdLst/>
              <a:ahLst/>
              <a:cxnLst/>
              <a:rect l="l" t="t" r="r" b="b"/>
              <a:pathLst>
                <a:path w="34390" h="24807" extrusionOk="0">
                  <a:moveTo>
                    <a:pt x="25958" y="0"/>
                  </a:moveTo>
                  <a:cubicBezTo>
                    <a:pt x="22895" y="0"/>
                    <a:pt x="19496" y="1177"/>
                    <a:pt x="17336" y="2184"/>
                  </a:cubicBezTo>
                  <a:cubicBezTo>
                    <a:pt x="13180" y="4122"/>
                    <a:pt x="7847" y="6902"/>
                    <a:pt x="4498" y="10211"/>
                  </a:cubicBezTo>
                  <a:cubicBezTo>
                    <a:pt x="2622" y="12066"/>
                    <a:pt x="54" y="16113"/>
                    <a:pt x="0" y="18896"/>
                  </a:cubicBezTo>
                  <a:cubicBezTo>
                    <a:pt x="2280" y="19095"/>
                    <a:pt x="1884" y="22370"/>
                    <a:pt x="4218" y="23481"/>
                  </a:cubicBezTo>
                  <a:cubicBezTo>
                    <a:pt x="6230" y="24439"/>
                    <a:pt x="8717" y="24807"/>
                    <a:pt x="11058" y="24807"/>
                  </a:cubicBezTo>
                  <a:cubicBezTo>
                    <a:pt x="11965" y="24807"/>
                    <a:pt x="12851" y="24751"/>
                    <a:pt x="13679" y="24654"/>
                  </a:cubicBezTo>
                  <a:cubicBezTo>
                    <a:pt x="19839" y="23929"/>
                    <a:pt x="24918" y="23310"/>
                    <a:pt x="29368" y="18483"/>
                  </a:cubicBezTo>
                  <a:cubicBezTo>
                    <a:pt x="32570" y="15010"/>
                    <a:pt x="34389" y="7611"/>
                    <a:pt x="31875" y="2985"/>
                  </a:cubicBezTo>
                  <a:cubicBezTo>
                    <a:pt x="30667" y="762"/>
                    <a:pt x="28421" y="0"/>
                    <a:pt x="25958" y="0"/>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408;p62"/>
            <p:cNvSpPr/>
            <p:nvPr/>
          </p:nvSpPr>
          <p:spPr>
            <a:xfrm>
              <a:off x="1500650" y="3390875"/>
              <a:ext cx="903000" cy="548600"/>
            </a:xfrm>
            <a:custGeom>
              <a:avLst/>
              <a:gdLst/>
              <a:ahLst/>
              <a:cxnLst/>
              <a:rect l="l" t="t" r="r" b="b"/>
              <a:pathLst>
                <a:path w="36120" h="21944" extrusionOk="0">
                  <a:moveTo>
                    <a:pt x="10472" y="0"/>
                  </a:moveTo>
                  <a:cubicBezTo>
                    <a:pt x="6526" y="0"/>
                    <a:pt x="2238" y="1016"/>
                    <a:pt x="1280" y="4843"/>
                  </a:cubicBezTo>
                  <a:cubicBezTo>
                    <a:pt x="1" y="9951"/>
                    <a:pt x="3612" y="16661"/>
                    <a:pt x="7581" y="19224"/>
                  </a:cubicBezTo>
                  <a:cubicBezTo>
                    <a:pt x="10809" y="21308"/>
                    <a:pt x="13886" y="21943"/>
                    <a:pt x="17116" y="21943"/>
                  </a:cubicBezTo>
                  <a:cubicBezTo>
                    <a:pt x="19403" y="21943"/>
                    <a:pt x="21766" y="21625"/>
                    <a:pt x="24314" y="21278"/>
                  </a:cubicBezTo>
                  <a:cubicBezTo>
                    <a:pt x="27271" y="20874"/>
                    <a:pt x="30810" y="19761"/>
                    <a:pt x="33182" y="17777"/>
                  </a:cubicBezTo>
                  <a:cubicBezTo>
                    <a:pt x="35165" y="16118"/>
                    <a:pt x="33963" y="13047"/>
                    <a:pt x="36120" y="12284"/>
                  </a:cubicBezTo>
                  <a:cubicBezTo>
                    <a:pt x="35373" y="9603"/>
                    <a:pt x="31874" y="6326"/>
                    <a:pt x="29594" y="4999"/>
                  </a:cubicBezTo>
                  <a:cubicBezTo>
                    <a:pt x="25524" y="2632"/>
                    <a:pt x="19666" y="1272"/>
                    <a:pt x="15157" y="435"/>
                  </a:cubicBezTo>
                  <a:cubicBezTo>
                    <a:pt x="13868" y="196"/>
                    <a:pt x="12203" y="0"/>
                    <a:pt x="10472" y="0"/>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409;p62"/>
            <p:cNvSpPr/>
            <p:nvPr/>
          </p:nvSpPr>
          <p:spPr>
            <a:xfrm>
              <a:off x="2092200" y="2326600"/>
              <a:ext cx="133475" cy="130225"/>
            </a:xfrm>
            <a:custGeom>
              <a:avLst/>
              <a:gdLst/>
              <a:ahLst/>
              <a:cxnLst/>
              <a:rect l="l" t="t" r="r" b="b"/>
              <a:pathLst>
                <a:path w="5339" h="5209" extrusionOk="0">
                  <a:moveTo>
                    <a:pt x="204" y="1"/>
                  </a:moveTo>
                  <a:lnTo>
                    <a:pt x="204" y="1"/>
                  </a:lnTo>
                  <a:cubicBezTo>
                    <a:pt x="195" y="56"/>
                    <a:pt x="1" y="1396"/>
                    <a:pt x="1493" y="3165"/>
                  </a:cubicBezTo>
                  <a:cubicBezTo>
                    <a:pt x="2980" y="4927"/>
                    <a:pt x="5218" y="5198"/>
                    <a:pt x="5313" y="5209"/>
                  </a:cubicBezTo>
                  <a:lnTo>
                    <a:pt x="5338" y="4978"/>
                  </a:lnTo>
                  <a:cubicBezTo>
                    <a:pt x="5317" y="4974"/>
                    <a:pt x="3097" y="4704"/>
                    <a:pt x="1671" y="3014"/>
                  </a:cubicBezTo>
                  <a:cubicBezTo>
                    <a:pt x="255" y="1335"/>
                    <a:pt x="432" y="49"/>
                    <a:pt x="434" y="37"/>
                  </a:cubicBezTo>
                  <a:lnTo>
                    <a:pt x="2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410;p62"/>
            <p:cNvSpPr/>
            <p:nvPr/>
          </p:nvSpPr>
          <p:spPr>
            <a:xfrm>
              <a:off x="2037725" y="2435225"/>
              <a:ext cx="192850" cy="147050"/>
            </a:xfrm>
            <a:custGeom>
              <a:avLst/>
              <a:gdLst/>
              <a:ahLst/>
              <a:cxnLst/>
              <a:rect l="l" t="t" r="r" b="b"/>
              <a:pathLst>
                <a:path w="7714" h="5882" extrusionOk="0">
                  <a:moveTo>
                    <a:pt x="0" y="1"/>
                  </a:moveTo>
                  <a:cubicBezTo>
                    <a:pt x="0" y="1"/>
                    <a:pt x="20" y="2558"/>
                    <a:pt x="2488" y="4407"/>
                  </a:cubicBezTo>
                  <a:cubicBezTo>
                    <a:pt x="3857" y="5432"/>
                    <a:pt x="5092" y="5881"/>
                    <a:pt x="6045" y="5881"/>
                  </a:cubicBezTo>
                  <a:cubicBezTo>
                    <a:pt x="6810" y="5881"/>
                    <a:pt x="7392" y="5591"/>
                    <a:pt x="7713" y="5078"/>
                  </a:cubicBezTo>
                  <a:lnTo>
                    <a:pt x="0" y="1"/>
                  </a:lnTo>
                  <a:close/>
                </a:path>
              </a:pathLst>
            </a:custGeom>
            <a:solidFill>
              <a:srgbClr val="F9D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411;p62"/>
            <p:cNvSpPr/>
            <p:nvPr/>
          </p:nvSpPr>
          <p:spPr>
            <a:xfrm>
              <a:off x="2034775" y="2435200"/>
              <a:ext cx="198300" cy="149950"/>
            </a:xfrm>
            <a:custGeom>
              <a:avLst/>
              <a:gdLst/>
              <a:ahLst/>
              <a:cxnLst/>
              <a:rect l="l" t="t" r="r" b="b"/>
              <a:pathLst>
                <a:path w="7932" h="5998" extrusionOk="0">
                  <a:moveTo>
                    <a:pt x="234" y="1"/>
                  </a:moveTo>
                  <a:lnTo>
                    <a:pt x="1" y="3"/>
                  </a:lnTo>
                  <a:cubicBezTo>
                    <a:pt x="2" y="29"/>
                    <a:pt x="50" y="2639"/>
                    <a:pt x="2536" y="4501"/>
                  </a:cubicBezTo>
                  <a:cubicBezTo>
                    <a:pt x="3830" y="5471"/>
                    <a:pt x="5122" y="5998"/>
                    <a:pt x="6168" y="5998"/>
                  </a:cubicBezTo>
                  <a:cubicBezTo>
                    <a:pt x="6343" y="5998"/>
                    <a:pt x="6510" y="5983"/>
                    <a:pt x="6670" y="5954"/>
                  </a:cubicBezTo>
                  <a:cubicBezTo>
                    <a:pt x="7226" y="5850"/>
                    <a:pt x="7663" y="5569"/>
                    <a:pt x="7931" y="5141"/>
                  </a:cubicBezTo>
                  <a:lnTo>
                    <a:pt x="7733" y="5018"/>
                  </a:lnTo>
                  <a:cubicBezTo>
                    <a:pt x="7501" y="5389"/>
                    <a:pt x="7119" y="5633"/>
                    <a:pt x="6628" y="5724"/>
                  </a:cubicBezTo>
                  <a:cubicBezTo>
                    <a:pt x="6480" y="5752"/>
                    <a:pt x="6324" y="5766"/>
                    <a:pt x="6163" y="5766"/>
                  </a:cubicBezTo>
                  <a:cubicBezTo>
                    <a:pt x="5169" y="5766"/>
                    <a:pt x="3929" y="5253"/>
                    <a:pt x="2676" y="4314"/>
                  </a:cubicBezTo>
                  <a:cubicBezTo>
                    <a:pt x="286" y="2524"/>
                    <a:pt x="235" y="25"/>
                    <a:pt x="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412;p62"/>
            <p:cNvSpPr/>
            <p:nvPr/>
          </p:nvSpPr>
          <p:spPr>
            <a:xfrm>
              <a:off x="2243700" y="2494800"/>
              <a:ext cx="5725" cy="43250"/>
            </a:xfrm>
            <a:custGeom>
              <a:avLst/>
              <a:gdLst/>
              <a:ahLst/>
              <a:cxnLst/>
              <a:rect l="l" t="t" r="r" b="b"/>
              <a:pathLst>
                <a:path w="229" h="1730" extrusionOk="0">
                  <a:moveTo>
                    <a:pt x="228" y="1"/>
                  </a:moveTo>
                  <a:lnTo>
                    <a:pt x="0" y="1730"/>
                  </a:lnTo>
                  <a:cubicBezTo>
                    <a:pt x="214" y="1189"/>
                    <a:pt x="228" y="1"/>
                    <a:pt x="228" y="1"/>
                  </a:cubicBezTo>
                  <a:close/>
                </a:path>
              </a:pathLst>
            </a:custGeom>
            <a:solidFill>
              <a:srgbClr val="F9D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413;p62"/>
            <p:cNvSpPr/>
            <p:nvPr/>
          </p:nvSpPr>
          <p:spPr>
            <a:xfrm>
              <a:off x="2240975" y="2494775"/>
              <a:ext cx="11375" cy="44350"/>
            </a:xfrm>
            <a:custGeom>
              <a:avLst/>
              <a:gdLst/>
              <a:ahLst/>
              <a:cxnLst/>
              <a:rect l="l" t="t" r="r" b="b"/>
              <a:pathLst>
                <a:path w="455" h="1774" extrusionOk="0">
                  <a:moveTo>
                    <a:pt x="221" y="1"/>
                  </a:moveTo>
                  <a:cubicBezTo>
                    <a:pt x="221" y="12"/>
                    <a:pt x="204" y="1172"/>
                    <a:pt x="1" y="1688"/>
                  </a:cubicBezTo>
                  <a:lnTo>
                    <a:pt x="217" y="1774"/>
                  </a:lnTo>
                  <a:cubicBezTo>
                    <a:pt x="436" y="1218"/>
                    <a:pt x="454" y="53"/>
                    <a:pt x="455" y="4"/>
                  </a:cubicBezTo>
                  <a:lnTo>
                    <a:pt x="2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414;p62"/>
            <p:cNvSpPr/>
            <p:nvPr/>
          </p:nvSpPr>
          <p:spPr>
            <a:xfrm>
              <a:off x="1786300" y="2801575"/>
              <a:ext cx="48325" cy="305300"/>
            </a:xfrm>
            <a:custGeom>
              <a:avLst/>
              <a:gdLst/>
              <a:ahLst/>
              <a:cxnLst/>
              <a:rect l="l" t="t" r="r" b="b"/>
              <a:pathLst>
                <a:path w="1933" h="12212" extrusionOk="0">
                  <a:moveTo>
                    <a:pt x="233" y="0"/>
                  </a:moveTo>
                  <a:lnTo>
                    <a:pt x="1" y="23"/>
                  </a:lnTo>
                  <a:cubicBezTo>
                    <a:pt x="4" y="58"/>
                    <a:pt x="345" y="3552"/>
                    <a:pt x="343" y="4548"/>
                  </a:cubicBezTo>
                  <a:cubicBezTo>
                    <a:pt x="343" y="4984"/>
                    <a:pt x="321" y="5798"/>
                    <a:pt x="300" y="6660"/>
                  </a:cubicBezTo>
                  <a:cubicBezTo>
                    <a:pt x="271" y="7773"/>
                    <a:pt x="242" y="8925"/>
                    <a:pt x="257" y="9259"/>
                  </a:cubicBezTo>
                  <a:cubicBezTo>
                    <a:pt x="262" y="9353"/>
                    <a:pt x="264" y="9455"/>
                    <a:pt x="265" y="9560"/>
                  </a:cubicBezTo>
                  <a:cubicBezTo>
                    <a:pt x="276" y="10143"/>
                    <a:pt x="288" y="10867"/>
                    <a:pt x="678" y="11458"/>
                  </a:cubicBezTo>
                  <a:cubicBezTo>
                    <a:pt x="1146" y="12172"/>
                    <a:pt x="1892" y="12210"/>
                    <a:pt x="1924" y="12212"/>
                  </a:cubicBezTo>
                  <a:lnTo>
                    <a:pt x="1933" y="11978"/>
                  </a:lnTo>
                  <a:cubicBezTo>
                    <a:pt x="1906" y="11976"/>
                    <a:pt x="1273" y="11941"/>
                    <a:pt x="873" y="11329"/>
                  </a:cubicBezTo>
                  <a:cubicBezTo>
                    <a:pt x="520" y="10795"/>
                    <a:pt x="508" y="10108"/>
                    <a:pt x="498" y="9556"/>
                  </a:cubicBezTo>
                  <a:cubicBezTo>
                    <a:pt x="496" y="9447"/>
                    <a:pt x="494" y="9345"/>
                    <a:pt x="490" y="9249"/>
                  </a:cubicBezTo>
                  <a:cubicBezTo>
                    <a:pt x="475" y="8923"/>
                    <a:pt x="504" y="7775"/>
                    <a:pt x="533" y="6666"/>
                  </a:cubicBezTo>
                  <a:cubicBezTo>
                    <a:pt x="554" y="5802"/>
                    <a:pt x="575" y="4986"/>
                    <a:pt x="576" y="4548"/>
                  </a:cubicBezTo>
                  <a:cubicBezTo>
                    <a:pt x="578" y="3542"/>
                    <a:pt x="247" y="144"/>
                    <a:pt x="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3416;p62"/>
          <p:cNvSpPr/>
          <p:nvPr/>
        </p:nvSpPr>
        <p:spPr>
          <a:xfrm>
            <a:off x="3369461" y="199656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415;p62"/>
          <p:cNvSpPr/>
          <p:nvPr/>
        </p:nvSpPr>
        <p:spPr>
          <a:xfrm>
            <a:off x="525450" y="96947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35;p62"/>
          <p:cNvSpPr/>
          <p:nvPr/>
        </p:nvSpPr>
        <p:spPr>
          <a:xfrm>
            <a:off x="6143919" y="3394395"/>
            <a:ext cx="679203" cy="607156"/>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36;p62"/>
          <p:cNvSpPr/>
          <p:nvPr/>
        </p:nvSpPr>
        <p:spPr>
          <a:xfrm>
            <a:off x="7585485" y="3394395"/>
            <a:ext cx="679203" cy="607156"/>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420;p62"/>
          <p:cNvSpPr/>
          <p:nvPr/>
        </p:nvSpPr>
        <p:spPr>
          <a:xfrm>
            <a:off x="6864702" y="3394395"/>
            <a:ext cx="679203" cy="607156"/>
          </a:xfrm>
          <a:custGeom>
            <a:avLst/>
            <a:gdLst/>
            <a:ahLst/>
            <a:cxnLst/>
            <a:rect l="l" t="t" r="r" b="b"/>
            <a:pathLst>
              <a:path w="94301" h="84298" extrusionOk="0">
                <a:moveTo>
                  <a:pt x="50104" y="1"/>
                </a:moveTo>
                <a:cubicBezTo>
                  <a:pt x="49066" y="1"/>
                  <a:pt x="48018" y="48"/>
                  <a:pt x="46968" y="128"/>
                </a:cubicBezTo>
                <a:cubicBezTo>
                  <a:pt x="39473" y="701"/>
                  <a:pt x="36564" y="8321"/>
                  <a:pt x="29608" y="10514"/>
                </a:cubicBezTo>
                <a:cubicBezTo>
                  <a:pt x="24646" y="12078"/>
                  <a:pt x="11563" y="9521"/>
                  <a:pt x="11982" y="16941"/>
                </a:cubicBezTo>
                <a:cubicBezTo>
                  <a:pt x="12192" y="20643"/>
                  <a:pt x="15004" y="22010"/>
                  <a:pt x="10941" y="24737"/>
                </a:cubicBezTo>
                <a:cubicBezTo>
                  <a:pt x="7590" y="26987"/>
                  <a:pt x="3930" y="26911"/>
                  <a:pt x="1388" y="30229"/>
                </a:cubicBezTo>
                <a:cubicBezTo>
                  <a:pt x="0" y="32042"/>
                  <a:pt x="1182" y="34908"/>
                  <a:pt x="2162" y="36028"/>
                </a:cubicBezTo>
                <a:cubicBezTo>
                  <a:pt x="4199" y="38358"/>
                  <a:pt x="8247" y="38040"/>
                  <a:pt x="9845" y="40187"/>
                </a:cubicBezTo>
                <a:cubicBezTo>
                  <a:pt x="12212" y="43372"/>
                  <a:pt x="8103" y="46933"/>
                  <a:pt x="6126" y="48785"/>
                </a:cubicBezTo>
                <a:cubicBezTo>
                  <a:pt x="3665" y="51093"/>
                  <a:pt x="2953" y="54904"/>
                  <a:pt x="5149" y="57478"/>
                </a:cubicBezTo>
                <a:cubicBezTo>
                  <a:pt x="7254" y="59944"/>
                  <a:pt x="11300" y="61012"/>
                  <a:pt x="14175" y="62810"/>
                </a:cubicBezTo>
                <a:cubicBezTo>
                  <a:pt x="21543" y="67419"/>
                  <a:pt x="20701" y="74498"/>
                  <a:pt x="27449" y="79488"/>
                </a:cubicBezTo>
                <a:cubicBezTo>
                  <a:pt x="31579" y="82543"/>
                  <a:pt x="37989" y="84298"/>
                  <a:pt x="43869" y="84298"/>
                </a:cubicBezTo>
                <a:cubicBezTo>
                  <a:pt x="44865" y="84298"/>
                  <a:pt x="45845" y="84247"/>
                  <a:pt x="46797" y="84144"/>
                </a:cubicBezTo>
                <a:cubicBezTo>
                  <a:pt x="52761" y="83499"/>
                  <a:pt x="57222" y="80308"/>
                  <a:pt x="60987" y="76856"/>
                </a:cubicBezTo>
                <a:cubicBezTo>
                  <a:pt x="63823" y="74257"/>
                  <a:pt x="67354" y="72535"/>
                  <a:pt x="71582" y="71696"/>
                </a:cubicBezTo>
                <a:cubicBezTo>
                  <a:pt x="78618" y="70301"/>
                  <a:pt x="82000" y="65756"/>
                  <a:pt x="81775" y="60288"/>
                </a:cubicBezTo>
                <a:cubicBezTo>
                  <a:pt x="81665" y="57588"/>
                  <a:pt x="79343" y="54978"/>
                  <a:pt x="80511" y="52262"/>
                </a:cubicBezTo>
                <a:cubicBezTo>
                  <a:pt x="81441" y="50100"/>
                  <a:pt x="84145" y="48698"/>
                  <a:pt x="86391" y="47423"/>
                </a:cubicBezTo>
                <a:cubicBezTo>
                  <a:pt x="90103" y="45315"/>
                  <a:pt x="93389" y="42809"/>
                  <a:pt x="93744" y="39019"/>
                </a:cubicBezTo>
                <a:cubicBezTo>
                  <a:pt x="94300" y="33097"/>
                  <a:pt x="85521" y="33015"/>
                  <a:pt x="83729" y="28297"/>
                </a:cubicBezTo>
                <a:cubicBezTo>
                  <a:pt x="82752" y="25721"/>
                  <a:pt x="84865" y="22072"/>
                  <a:pt x="82729" y="20064"/>
                </a:cubicBezTo>
                <a:cubicBezTo>
                  <a:pt x="79999" y="17497"/>
                  <a:pt x="75561" y="19127"/>
                  <a:pt x="72132" y="17086"/>
                </a:cubicBezTo>
                <a:cubicBezTo>
                  <a:pt x="69093" y="15277"/>
                  <a:pt x="67221" y="10732"/>
                  <a:pt x="65560" y="7808"/>
                </a:cubicBezTo>
                <a:cubicBezTo>
                  <a:pt x="62070" y="1662"/>
                  <a:pt x="56280" y="1"/>
                  <a:pt x="50104"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779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4013"/>
        <p:cNvGrpSpPr/>
        <p:nvPr/>
      </p:nvGrpSpPr>
      <p:grpSpPr>
        <a:xfrm>
          <a:off x="0" y="0"/>
          <a:ext cx="0" cy="0"/>
          <a:chOff x="0" y="0"/>
          <a:chExt cx="0" cy="0"/>
        </a:xfrm>
      </p:grpSpPr>
      <p:sp>
        <p:nvSpPr>
          <p:cNvPr id="4014" name="Google Shape;4014;p6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sp>
        <p:nvSpPr>
          <p:cNvPr id="4015" name="Google Shape;4015;p64"/>
          <p:cNvSpPr txBox="1">
            <a:spLocks noGrp="1"/>
          </p:cNvSpPr>
          <p:nvPr>
            <p:ph type="body" idx="1"/>
          </p:nvPr>
        </p:nvSpPr>
        <p:spPr>
          <a:xfrm>
            <a:off x="720000" y="1152475"/>
            <a:ext cx="7704000" cy="12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an assortment of alternative resources whose style fits the one of this template:</a:t>
            </a:r>
            <a:endParaRPr/>
          </a:p>
          <a:p>
            <a:pPr marL="0" lvl="0" indent="0" algn="l" rtl="0">
              <a:spcBef>
                <a:spcPts val="1000"/>
              </a:spcBef>
              <a:spcAft>
                <a:spcPts val="0"/>
              </a:spcAft>
              <a:buNone/>
            </a:pPr>
            <a:r>
              <a:rPr lang="en" sz="2100">
                <a:latin typeface="Paytone One"/>
                <a:ea typeface="Paytone One"/>
                <a:cs typeface="Paytone One"/>
                <a:sym typeface="Paytone One"/>
              </a:rPr>
              <a:t>Vectors</a:t>
            </a:r>
            <a:endParaRPr sz="2100">
              <a:latin typeface="Paytone One"/>
              <a:ea typeface="Paytone One"/>
              <a:cs typeface="Paytone One"/>
              <a:sym typeface="Paytone One"/>
            </a:endParaRPr>
          </a:p>
          <a:p>
            <a:pPr marL="457200" lvl="0" indent="-317500" algn="l" rtl="0">
              <a:spcBef>
                <a:spcPts val="0"/>
              </a:spcBef>
              <a:spcAft>
                <a:spcPts val="0"/>
              </a:spcAft>
              <a:buSzPts val="1400"/>
              <a:buChar char="◆"/>
            </a:pPr>
            <a:r>
              <a:rPr lang="en">
                <a:uFill>
                  <a:noFill/>
                </a:uFill>
                <a:hlinkClick r:id="rId3"/>
              </a:rPr>
              <a:t>Hand drawn flat design ivf illustration</a:t>
            </a:r>
            <a:endParaRPr/>
          </a:p>
        </p:txBody>
      </p:sp>
      <p:grpSp>
        <p:nvGrpSpPr>
          <p:cNvPr id="4016" name="Google Shape;4016;p64"/>
          <p:cNvGrpSpPr/>
          <p:nvPr/>
        </p:nvGrpSpPr>
        <p:grpSpPr>
          <a:xfrm>
            <a:off x="1816950" y="2035401"/>
            <a:ext cx="5472643" cy="2638674"/>
            <a:chOff x="1816950" y="2035401"/>
            <a:chExt cx="5472643" cy="2638674"/>
          </a:xfrm>
        </p:grpSpPr>
        <p:grpSp>
          <p:nvGrpSpPr>
            <p:cNvPr id="4017" name="Google Shape;4017;p64"/>
            <p:cNvGrpSpPr/>
            <p:nvPr/>
          </p:nvGrpSpPr>
          <p:grpSpPr>
            <a:xfrm>
              <a:off x="2578089" y="2035401"/>
              <a:ext cx="4150147" cy="2638674"/>
              <a:chOff x="2578089" y="2035401"/>
              <a:chExt cx="4150147" cy="2638674"/>
            </a:xfrm>
          </p:grpSpPr>
          <p:sp>
            <p:nvSpPr>
              <p:cNvPr id="4018" name="Google Shape;4018;p64"/>
              <p:cNvSpPr/>
              <p:nvPr/>
            </p:nvSpPr>
            <p:spPr>
              <a:xfrm>
                <a:off x="2578089" y="2035401"/>
                <a:ext cx="4092948" cy="2638674"/>
              </a:xfrm>
              <a:custGeom>
                <a:avLst/>
                <a:gdLst/>
                <a:ahLst/>
                <a:cxnLst/>
                <a:rect l="l" t="t" r="r" b="b"/>
                <a:pathLst>
                  <a:path w="232224" h="149712" extrusionOk="0">
                    <a:moveTo>
                      <a:pt x="99183" y="25769"/>
                    </a:moveTo>
                    <a:cubicBezTo>
                      <a:pt x="123827" y="31103"/>
                      <a:pt x="140488" y="25259"/>
                      <a:pt x="154165" y="21037"/>
                    </a:cubicBezTo>
                    <a:cubicBezTo>
                      <a:pt x="222305" y="1"/>
                      <a:pt x="232224" y="144744"/>
                      <a:pt x="151943" y="139753"/>
                    </a:cubicBezTo>
                    <a:cubicBezTo>
                      <a:pt x="123633" y="137994"/>
                      <a:pt x="117527" y="140505"/>
                      <a:pt x="79324" y="143707"/>
                    </a:cubicBezTo>
                    <a:cubicBezTo>
                      <a:pt x="7692" y="149711"/>
                      <a:pt x="1" y="100702"/>
                      <a:pt x="4564" y="61831"/>
                    </a:cubicBezTo>
                    <a:cubicBezTo>
                      <a:pt x="11489" y="2850"/>
                      <a:pt x="65329" y="18443"/>
                      <a:pt x="99183" y="257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019" name="Google Shape;4019;p64"/>
              <p:cNvSpPr/>
              <p:nvPr/>
            </p:nvSpPr>
            <p:spPr>
              <a:xfrm>
                <a:off x="3708891" y="2411606"/>
                <a:ext cx="1189106" cy="897729"/>
              </a:xfrm>
              <a:custGeom>
                <a:avLst/>
                <a:gdLst/>
                <a:ahLst/>
                <a:cxnLst/>
                <a:rect l="l" t="t" r="r" b="b"/>
                <a:pathLst>
                  <a:path w="67467" h="50935" extrusionOk="0">
                    <a:moveTo>
                      <a:pt x="41598" y="0"/>
                    </a:moveTo>
                    <a:cubicBezTo>
                      <a:pt x="37014" y="0"/>
                      <a:pt x="32908" y="2295"/>
                      <a:pt x="30903" y="7457"/>
                    </a:cubicBezTo>
                    <a:cubicBezTo>
                      <a:pt x="26841" y="17916"/>
                      <a:pt x="13454" y="23490"/>
                      <a:pt x="7362" y="29020"/>
                    </a:cubicBezTo>
                    <a:cubicBezTo>
                      <a:pt x="3825" y="32232"/>
                      <a:pt x="0" y="42151"/>
                      <a:pt x="6015" y="50934"/>
                    </a:cubicBezTo>
                    <a:lnTo>
                      <a:pt x="65906" y="43772"/>
                    </a:lnTo>
                    <a:cubicBezTo>
                      <a:pt x="67467" y="35471"/>
                      <a:pt x="59015" y="34753"/>
                      <a:pt x="58290" y="27566"/>
                    </a:cubicBezTo>
                    <a:cubicBezTo>
                      <a:pt x="58046" y="25149"/>
                      <a:pt x="58656" y="23668"/>
                      <a:pt x="59522" y="21985"/>
                    </a:cubicBezTo>
                    <a:cubicBezTo>
                      <a:pt x="60362" y="20354"/>
                      <a:pt x="63917" y="17483"/>
                      <a:pt x="64814" y="13980"/>
                    </a:cubicBezTo>
                    <a:cubicBezTo>
                      <a:pt x="66049" y="9158"/>
                      <a:pt x="62241" y="4604"/>
                      <a:pt x="57117" y="4604"/>
                    </a:cubicBezTo>
                    <a:cubicBezTo>
                      <a:pt x="56106" y="4604"/>
                      <a:pt x="55043" y="4781"/>
                      <a:pt x="53958" y="5169"/>
                    </a:cubicBezTo>
                    <a:cubicBezTo>
                      <a:pt x="50243" y="1863"/>
                      <a:pt x="45727" y="0"/>
                      <a:pt x="41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4"/>
              <p:cNvSpPr/>
              <p:nvPr/>
            </p:nvSpPr>
            <p:spPr>
              <a:xfrm>
                <a:off x="3738184" y="2394510"/>
                <a:ext cx="1155107" cy="919267"/>
              </a:xfrm>
              <a:custGeom>
                <a:avLst/>
                <a:gdLst/>
                <a:ahLst/>
                <a:cxnLst/>
                <a:rect l="l" t="t" r="r" b="b"/>
                <a:pathLst>
                  <a:path w="65538" h="52157" extrusionOk="0">
                    <a:moveTo>
                      <a:pt x="41357" y="1"/>
                    </a:moveTo>
                    <a:cubicBezTo>
                      <a:pt x="38256" y="1"/>
                      <a:pt x="35520" y="1161"/>
                      <a:pt x="33732" y="2478"/>
                    </a:cubicBezTo>
                    <a:cubicBezTo>
                      <a:pt x="31413" y="4188"/>
                      <a:pt x="30542" y="5743"/>
                      <a:pt x="29494" y="7615"/>
                    </a:cubicBezTo>
                    <a:cubicBezTo>
                      <a:pt x="28034" y="10224"/>
                      <a:pt x="26222" y="13464"/>
                      <a:pt x="19492" y="18645"/>
                    </a:cubicBezTo>
                    <a:cubicBezTo>
                      <a:pt x="18151" y="19678"/>
                      <a:pt x="16741" y="20701"/>
                      <a:pt x="15333" y="21723"/>
                    </a:cubicBezTo>
                    <a:cubicBezTo>
                      <a:pt x="11428" y="24557"/>
                      <a:pt x="7534" y="27383"/>
                      <a:pt x="4736" y="30703"/>
                    </a:cubicBezTo>
                    <a:cubicBezTo>
                      <a:pt x="2254" y="33648"/>
                      <a:pt x="204" y="37329"/>
                      <a:pt x="91" y="41492"/>
                    </a:cubicBezTo>
                    <a:cubicBezTo>
                      <a:pt x="1" y="44772"/>
                      <a:pt x="1113" y="48339"/>
                      <a:pt x="4158" y="52063"/>
                    </a:cubicBezTo>
                    <a:cubicBezTo>
                      <a:pt x="4208" y="52124"/>
                      <a:pt x="4281" y="52156"/>
                      <a:pt x="4354" y="52156"/>
                    </a:cubicBezTo>
                    <a:cubicBezTo>
                      <a:pt x="4410" y="52156"/>
                      <a:pt x="4467" y="52138"/>
                      <a:pt x="4513" y="52099"/>
                    </a:cubicBezTo>
                    <a:cubicBezTo>
                      <a:pt x="4621" y="52010"/>
                      <a:pt x="4637" y="51851"/>
                      <a:pt x="4549" y="51744"/>
                    </a:cubicBezTo>
                    <a:cubicBezTo>
                      <a:pt x="1588" y="48123"/>
                      <a:pt x="507" y="44670"/>
                      <a:pt x="593" y="41504"/>
                    </a:cubicBezTo>
                    <a:cubicBezTo>
                      <a:pt x="703" y="37476"/>
                      <a:pt x="2701" y="33897"/>
                      <a:pt x="5121" y="31026"/>
                    </a:cubicBezTo>
                    <a:cubicBezTo>
                      <a:pt x="7874" y="27759"/>
                      <a:pt x="11746" y="24949"/>
                      <a:pt x="15629" y="22131"/>
                    </a:cubicBezTo>
                    <a:cubicBezTo>
                      <a:pt x="17028" y="21115"/>
                      <a:pt x="18430" y="20098"/>
                      <a:pt x="19799" y="19043"/>
                    </a:cubicBezTo>
                    <a:cubicBezTo>
                      <a:pt x="26612" y="13798"/>
                      <a:pt x="28452" y="10511"/>
                      <a:pt x="29934" y="7862"/>
                    </a:cubicBezTo>
                    <a:cubicBezTo>
                      <a:pt x="30953" y="6041"/>
                      <a:pt x="31800" y="4527"/>
                      <a:pt x="34030" y="2884"/>
                    </a:cubicBezTo>
                    <a:cubicBezTo>
                      <a:pt x="35747" y="1619"/>
                      <a:pt x="38375" y="504"/>
                      <a:pt x="41354" y="504"/>
                    </a:cubicBezTo>
                    <a:cubicBezTo>
                      <a:pt x="42063" y="504"/>
                      <a:pt x="42791" y="567"/>
                      <a:pt x="43532" y="706"/>
                    </a:cubicBezTo>
                    <a:cubicBezTo>
                      <a:pt x="46343" y="1235"/>
                      <a:pt x="49335" y="2861"/>
                      <a:pt x="52100" y="6298"/>
                    </a:cubicBezTo>
                    <a:cubicBezTo>
                      <a:pt x="52149" y="6359"/>
                      <a:pt x="52222" y="6391"/>
                      <a:pt x="52296" y="6391"/>
                    </a:cubicBezTo>
                    <a:cubicBezTo>
                      <a:pt x="52329" y="6391"/>
                      <a:pt x="52363" y="6385"/>
                      <a:pt x="52394" y="6372"/>
                    </a:cubicBezTo>
                    <a:cubicBezTo>
                      <a:pt x="53932" y="5818"/>
                      <a:pt x="55317" y="5569"/>
                      <a:pt x="56542" y="5569"/>
                    </a:cubicBezTo>
                    <a:cubicBezTo>
                      <a:pt x="57596" y="5569"/>
                      <a:pt x="58532" y="5753"/>
                      <a:pt x="59345" y="6084"/>
                    </a:cubicBezTo>
                    <a:cubicBezTo>
                      <a:pt x="60192" y="6429"/>
                      <a:pt x="60904" y="6933"/>
                      <a:pt x="61478" y="7553"/>
                    </a:cubicBezTo>
                    <a:cubicBezTo>
                      <a:pt x="62055" y="8177"/>
                      <a:pt x="62494" y="8918"/>
                      <a:pt x="62789" y="9738"/>
                    </a:cubicBezTo>
                    <a:cubicBezTo>
                      <a:pt x="63468" y="11614"/>
                      <a:pt x="63395" y="13893"/>
                      <a:pt x="62507" y="16074"/>
                    </a:cubicBezTo>
                    <a:cubicBezTo>
                      <a:pt x="61982" y="17363"/>
                      <a:pt x="60954" y="18597"/>
                      <a:pt x="59887" y="19878"/>
                    </a:cubicBezTo>
                    <a:cubicBezTo>
                      <a:pt x="57840" y="22336"/>
                      <a:pt x="55656" y="24958"/>
                      <a:pt x="56381" y="28586"/>
                    </a:cubicBezTo>
                    <a:cubicBezTo>
                      <a:pt x="56841" y="30891"/>
                      <a:pt x="58418" y="32593"/>
                      <a:pt x="60051" y="34356"/>
                    </a:cubicBezTo>
                    <a:cubicBezTo>
                      <a:pt x="62459" y="36958"/>
                      <a:pt x="64993" y="39695"/>
                      <a:pt x="63996" y="44692"/>
                    </a:cubicBezTo>
                    <a:cubicBezTo>
                      <a:pt x="63969" y="44829"/>
                      <a:pt x="64058" y="44962"/>
                      <a:pt x="64194" y="44989"/>
                    </a:cubicBezTo>
                    <a:cubicBezTo>
                      <a:pt x="64210" y="44992"/>
                      <a:pt x="64227" y="44993"/>
                      <a:pt x="64243" y="44993"/>
                    </a:cubicBezTo>
                    <a:cubicBezTo>
                      <a:pt x="64361" y="44993"/>
                      <a:pt x="64467" y="44911"/>
                      <a:pt x="64490" y="44790"/>
                    </a:cubicBezTo>
                    <a:cubicBezTo>
                      <a:pt x="65537" y="39544"/>
                      <a:pt x="62914" y="36710"/>
                      <a:pt x="60419" y="34016"/>
                    </a:cubicBezTo>
                    <a:cubicBezTo>
                      <a:pt x="58837" y="32306"/>
                      <a:pt x="57309" y="30656"/>
                      <a:pt x="56876" y="28487"/>
                    </a:cubicBezTo>
                    <a:cubicBezTo>
                      <a:pt x="56197" y="25093"/>
                      <a:pt x="58302" y="22567"/>
                      <a:pt x="60274" y="20199"/>
                    </a:cubicBezTo>
                    <a:cubicBezTo>
                      <a:pt x="61367" y="18886"/>
                      <a:pt x="62422" y="17620"/>
                      <a:pt x="62975" y="16262"/>
                    </a:cubicBezTo>
                    <a:cubicBezTo>
                      <a:pt x="63910" y="13968"/>
                      <a:pt x="63982" y="11559"/>
                      <a:pt x="63262" y="9568"/>
                    </a:cubicBezTo>
                    <a:cubicBezTo>
                      <a:pt x="62944" y="8686"/>
                      <a:pt x="62471" y="7886"/>
                      <a:pt x="61847" y="7213"/>
                    </a:cubicBezTo>
                    <a:cubicBezTo>
                      <a:pt x="61222" y="6537"/>
                      <a:pt x="60449" y="5990"/>
                      <a:pt x="59534" y="5618"/>
                    </a:cubicBezTo>
                    <a:cubicBezTo>
                      <a:pt x="58664" y="5263"/>
                      <a:pt x="57666" y="5066"/>
                      <a:pt x="56544" y="5066"/>
                    </a:cubicBezTo>
                    <a:cubicBezTo>
                      <a:pt x="55304" y="5066"/>
                      <a:pt x="53912" y="5307"/>
                      <a:pt x="52379" y="5844"/>
                    </a:cubicBezTo>
                    <a:cubicBezTo>
                      <a:pt x="49560" y="2396"/>
                      <a:pt x="46505" y="753"/>
                      <a:pt x="43624" y="211"/>
                    </a:cubicBezTo>
                    <a:cubicBezTo>
                      <a:pt x="42853" y="66"/>
                      <a:pt x="42095" y="1"/>
                      <a:pt x="4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4"/>
              <p:cNvSpPr/>
              <p:nvPr/>
            </p:nvSpPr>
            <p:spPr>
              <a:xfrm>
                <a:off x="3744635" y="3067591"/>
                <a:ext cx="1353953" cy="1505210"/>
              </a:xfrm>
              <a:custGeom>
                <a:avLst/>
                <a:gdLst/>
                <a:ahLst/>
                <a:cxnLst/>
                <a:rect l="l" t="t" r="r" b="b"/>
                <a:pathLst>
                  <a:path w="76820" h="85402" extrusionOk="0">
                    <a:moveTo>
                      <a:pt x="64934" y="80659"/>
                    </a:moveTo>
                    <a:cubicBezTo>
                      <a:pt x="50961" y="80988"/>
                      <a:pt x="39959" y="82896"/>
                      <a:pt x="13137" y="85143"/>
                    </a:cubicBezTo>
                    <a:cubicBezTo>
                      <a:pt x="11902" y="85247"/>
                      <a:pt x="10692" y="85331"/>
                      <a:pt x="9496" y="85402"/>
                    </a:cubicBezTo>
                    <a:cubicBezTo>
                      <a:pt x="8746" y="68611"/>
                      <a:pt x="12338" y="53419"/>
                      <a:pt x="16167" y="44148"/>
                    </a:cubicBezTo>
                    <a:lnTo>
                      <a:pt x="15285" y="34536"/>
                    </a:lnTo>
                    <a:lnTo>
                      <a:pt x="14662" y="29341"/>
                    </a:lnTo>
                    <a:cubicBezTo>
                      <a:pt x="7075" y="33367"/>
                      <a:pt x="830" y="22423"/>
                      <a:pt x="0" y="19641"/>
                    </a:cubicBezTo>
                    <a:cubicBezTo>
                      <a:pt x="6189" y="8825"/>
                      <a:pt x="13672" y="4224"/>
                      <a:pt x="21894" y="2388"/>
                    </a:cubicBezTo>
                    <a:cubicBezTo>
                      <a:pt x="31195" y="310"/>
                      <a:pt x="46150" y="0"/>
                      <a:pt x="55033" y="2666"/>
                    </a:cubicBezTo>
                    <a:cubicBezTo>
                      <a:pt x="64709" y="5569"/>
                      <a:pt x="71792" y="11351"/>
                      <a:pt x="76819" y="20438"/>
                    </a:cubicBezTo>
                    <a:cubicBezTo>
                      <a:pt x="74998" y="24061"/>
                      <a:pt x="66041" y="28545"/>
                      <a:pt x="62031" y="28415"/>
                    </a:cubicBezTo>
                    <a:cubicBezTo>
                      <a:pt x="63271" y="39996"/>
                      <a:pt x="57121" y="42334"/>
                      <a:pt x="61608" y="47774"/>
                    </a:cubicBezTo>
                    <a:cubicBezTo>
                      <a:pt x="67927" y="55436"/>
                      <a:pt x="70004" y="70554"/>
                      <a:pt x="64967" y="80635"/>
                    </a:cubicBezTo>
                    <a:cubicBezTo>
                      <a:pt x="64955" y="80644"/>
                      <a:pt x="64944" y="80651"/>
                      <a:pt x="64934" y="806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4"/>
              <p:cNvSpPr/>
              <p:nvPr/>
            </p:nvSpPr>
            <p:spPr>
              <a:xfrm>
                <a:off x="4837931" y="3427811"/>
                <a:ext cx="434950" cy="592059"/>
              </a:xfrm>
              <a:custGeom>
                <a:avLst/>
                <a:gdLst/>
                <a:ahLst/>
                <a:cxnLst/>
                <a:rect l="l" t="t" r="r" b="b"/>
                <a:pathLst>
                  <a:path w="24678" h="33592" extrusionOk="0">
                    <a:moveTo>
                      <a:pt x="14788" y="0"/>
                    </a:moveTo>
                    <a:cubicBezTo>
                      <a:pt x="11887" y="4026"/>
                      <a:pt x="3645" y="7627"/>
                      <a:pt x="0" y="7977"/>
                    </a:cubicBezTo>
                    <a:lnTo>
                      <a:pt x="81" y="9618"/>
                    </a:lnTo>
                    <a:lnTo>
                      <a:pt x="5834" y="26500"/>
                    </a:lnTo>
                    <a:cubicBezTo>
                      <a:pt x="8208" y="27355"/>
                      <a:pt x="22640" y="33591"/>
                      <a:pt x="23621" y="28682"/>
                    </a:cubicBezTo>
                    <a:cubicBezTo>
                      <a:pt x="24678" y="23379"/>
                      <a:pt x="22438" y="12137"/>
                      <a:pt x="14788" y="0"/>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4"/>
              <p:cNvSpPr/>
              <p:nvPr/>
            </p:nvSpPr>
            <p:spPr>
              <a:xfrm>
                <a:off x="4788933" y="3378109"/>
                <a:ext cx="57035" cy="412725"/>
              </a:xfrm>
              <a:custGeom>
                <a:avLst/>
                <a:gdLst/>
                <a:ahLst/>
                <a:cxnLst/>
                <a:rect l="l" t="t" r="r" b="b"/>
                <a:pathLst>
                  <a:path w="3236" h="23417" extrusionOk="0">
                    <a:moveTo>
                      <a:pt x="441" y="1"/>
                    </a:moveTo>
                    <a:cubicBezTo>
                      <a:pt x="413" y="1"/>
                      <a:pt x="384" y="5"/>
                      <a:pt x="356" y="15"/>
                    </a:cubicBezTo>
                    <a:cubicBezTo>
                      <a:pt x="225" y="61"/>
                      <a:pt x="157" y="205"/>
                      <a:pt x="202" y="336"/>
                    </a:cubicBezTo>
                    <a:cubicBezTo>
                      <a:pt x="1465" y="3912"/>
                      <a:pt x="2732" y="9368"/>
                      <a:pt x="2697" y="14256"/>
                    </a:cubicBezTo>
                    <a:cubicBezTo>
                      <a:pt x="2672" y="17786"/>
                      <a:pt x="1970" y="21012"/>
                      <a:pt x="96" y="22993"/>
                    </a:cubicBezTo>
                    <a:cubicBezTo>
                      <a:pt x="0" y="23093"/>
                      <a:pt x="5" y="23252"/>
                      <a:pt x="106" y="23347"/>
                    </a:cubicBezTo>
                    <a:cubicBezTo>
                      <a:pt x="155" y="23394"/>
                      <a:pt x="217" y="23416"/>
                      <a:pt x="279" y="23416"/>
                    </a:cubicBezTo>
                    <a:cubicBezTo>
                      <a:pt x="345" y="23416"/>
                      <a:pt x="411" y="23390"/>
                      <a:pt x="461" y="23338"/>
                    </a:cubicBezTo>
                    <a:cubicBezTo>
                      <a:pt x="2435" y="21251"/>
                      <a:pt x="3174" y="17905"/>
                      <a:pt x="3200" y="14259"/>
                    </a:cubicBezTo>
                    <a:cubicBezTo>
                      <a:pt x="3236" y="9304"/>
                      <a:pt x="1954" y="3784"/>
                      <a:pt x="678" y="169"/>
                    </a:cubicBezTo>
                    <a:cubicBezTo>
                      <a:pt x="641" y="65"/>
                      <a:pt x="544" y="1"/>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4"/>
              <p:cNvSpPr/>
              <p:nvPr/>
            </p:nvSpPr>
            <p:spPr>
              <a:xfrm>
                <a:off x="4206057" y="3616927"/>
                <a:ext cx="1090318" cy="512006"/>
              </a:xfrm>
              <a:custGeom>
                <a:avLst/>
                <a:gdLst/>
                <a:ahLst/>
                <a:cxnLst/>
                <a:rect l="l" t="t" r="r" b="b"/>
                <a:pathLst>
                  <a:path w="61862" h="29050" extrusionOk="0">
                    <a:moveTo>
                      <a:pt x="28785" y="3707"/>
                    </a:moveTo>
                    <a:lnTo>
                      <a:pt x="28785" y="3707"/>
                    </a:lnTo>
                    <a:cubicBezTo>
                      <a:pt x="28784" y="3707"/>
                      <a:pt x="28784" y="3707"/>
                      <a:pt x="28784" y="3707"/>
                    </a:cubicBezTo>
                    <a:cubicBezTo>
                      <a:pt x="24147" y="1378"/>
                      <a:pt x="18071" y="0"/>
                      <a:pt x="16311" y="18"/>
                    </a:cubicBezTo>
                    <a:cubicBezTo>
                      <a:pt x="13607" y="46"/>
                      <a:pt x="11891" y="1127"/>
                      <a:pt x="7791" y="2642"/>
                    </a:cubicBezTo>
                    <a:cubicBezTo>
                      <a:pt x="6940" y="2956"/>
                      <a:pt x="4243" y="5334"/>
                      <a:pt x="2746" y="6883"/>
                    </a:cubicBezTo>
                    <a:cubicBezTo>
                      <a:pt x="1727" y="7564"/>
                      <a:pt x="540" y="8262"/>
                      <a:pt x="1" y="8740"/>
                    </a:cubicBezTo>
                    <a:cubicBezTo>
                      <a:pt x="1346" y="11673"/>
                      <a:pt x="3287" y="10321"/>
                      <a:pt x="5018" y="9395"/>
                    </a:cubicBezTo>
                    <a:cubicBezTo>
                      <a:pt x="5257" y="10214"/>
                      <a:pt x="5887" y="10740"/>
                      <a:pt x="7222" y="10709"/>
                    </a:cubicBezTo>
                    <a:cubicBezTo>
                      <a:pt x="8916" y="10670"/>
                      <a:pt x="11670" y="9946"/>
                      <a:pt x="15182" y="10863"/>
                    </a:cubicBezTo>
                    <a:cubicBezTo>
                      <a:pt x="18174" y="11644"/>
                      <a:pt x="24331" y="13353"/>
                      <a:pt x="28783" y="11753"/>
                    </a:cubicBezTo>
                    <a:cubicBezTo>
                      <a:pt x="32639" y="12868"/>
                      <a:pt x="34998" y="16375"/>
                      <a:pt x="36978" y="18986"/>
                    </a:cubicBezTo>
                    <a:cubicBezTo>
                      <a:pt x="41099" y="22777"/>
                      <a:pt x="57557" y="29050"/>
                      <a:pt x="59324" y="18730"/>
                    </a:cubicBezTo>
                    <a:cubicBezTo>
                      <a:pt x="61862" y="3923"/>
                      <a:pt x="39770" y="4296"/>
                      <a:pt x="28785" y="3707"/>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4"/>
              <p:cNvSpPr/>
              <p:nvPr/>
            </p:nvSpPr>
            <p:spPr>
              <a:xfrm>
                <a:off x="4567934" y="3793918"/>
                <a:ext cx="184252" cy="46089"/>
              </a:xfrm>
              <a:custGeom>
                <a:avLst/>
                <a:gdLst/>
                <a:ahLst/>
                <a:cxnLst/>
                <a:rect l="l" t="t" r="r" b="b"/>
                <a:pathLst>
                  <a:path w="10454" h="2615" extrusionOk="0">
                    <a:moveTo>
                      <a:pt x="10172" y="0"/>
                    </a:moveTo>
                    <a:cubicBezTo>
                      <a:pt x="10102" y="0"/>
                      <a:pt x="10033" y="29"/>
                      <a:pt x="9983" y="86"/>
                    </a:cubicBezTo>
                    <a:cubicBezTo>
                      <a:pt x="8599" y="1667"/>
                      <a:pt x="6847" y="2109"/>
                      <a:pt x="4629" y="2109"/>
                    </a:cubicBezTo>
                    <a:cubicBezTo>
                      <a:pt x="3385" y="2109"/>
                      <a:pt x="1996" y="1970"/>
                      <a:pt x="442" y="1815"/>
                    </a:cubicBezTo>
                    <a:lnTo>
                      <a:pt x="289" y="1799"/>
                    </a:lnTo>
                    <a:cubicBezTo>
                      <a:pt x="280" y="1798"/>
                      <a:pt x="272" y="1798"/>
                      <a:pt x="264" y="1798"/>
                    </a:cubicBezTo>
                    <a:cubicBezTo>
                      <a:pt x="136" y="1798"/>
                      <a:pt x="26" y="1894"/>
                      <a:pt x="14" y="2024"/>
                    </a:cubicBezTo>
                    <a:cubicBezTo>
                      <a:pt x="0" y="2163"/>
                      <a:pt x="101" y="2285"/>
                      <a:pt x="240" y="2299"/>
                    </a:cubicBezTo>
                    <a:lnTo>
                      <a:pt x="393" y="2315"/>
                    </a:lnTo>
                    <a:cubicBezTo>
                      <a:pt x="1973" y="2473"/>
                      <a:pt x="3390" y="2615"/>
                      <a:pt x="4664" y="2615"/>
                    </a:cubicBezTo>
                    <a:cubicBezTo>
                      <a:pt x="6997" y="2615"/>
                      <a:pt x="8854" y="2139"/>
                      <a:pt x="10362" y="417"/>
                    </a:cubicBezTo>
                    <a:cubicBezTo>
                      <a:pt x="10453" y="312"/>
                      <a:pt x="10443" y="154"/>
                      <a:pt x="10338" y="63"/>
                    </a:cubicBezTo>
                    <a:cubicBezTo>
                      <a:pt x="10290" y="21"/>
                      <a:pt x="10231" y="0"/>
                      <a:pt x="10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4"/>
              <p:cNvSpPr/>
              <p:nvPr/>
            </p:nvSpPr>
            <p:spPr>
              <a:xfrm>
                <a:off x="4201052" y="3678174"/>
                <a:ext cx="283904" cy="97237"/>
              </a:xfrm>
              <a:custGeom>
                <a:avLst/>
                <a:gdLst/>
                <a:ahLst/>
                <a:cxnLst/>
                <a:rect l="l" t="t" r="r" b="b"/>
                <a:pathLst>
                  <a:path w="16108" h="5517" extrusionOk="0">
                    <a:moveTo>
                      <a:pt x="13140" y="0"/>
                    </a:moveTo>
                    <a:cubicBezTo>
                      <a:pt x="11338" y="0"/>
                      <a:pt x="9605" y="287"/>
                      <a:pt x="7886" y="842"/>
                    </a:cubicBezTo>
                    <a:cubicBezTo>
                      <a:pt x="5326" y="1670"/>
                      <a:pt x="2803" y="3095"/>
                      <a:pt x="135" y="5063"/>
                    </a:cubicBezTo>
                    <a:cubicBezTo>
                      <a:pt x="24" y="5145"/>
                      <a:pt x="1" y="5303"/>
                      <a:pt x="82" y="5414"/>
                    </a:cubicBezTo>
                    <a:cubicBezTo>
                      <a:pt x="132" y="5481"/>
                      <a:pt x="208" y="5516"/>
                      <a:pt x="285" y="5516"/>
                    </a:cubicBezTo>
                    <a:cubicBezTo>
                      <a:pt x="337" y="5516"/>
                      <a:pt x="389" y="5501"/>
                      <a:pt x="433" y="5468"/>
                    </a:cubicBezTo>
                    <a:cubicBezTo>
                      <a:pt x="3056" y="3532"/>
                      <a:pt x="5534" y="2132"/>
                      <a:pt x="8040" y="1322"/>
                    </a:cubicBezTo>
                    <a:cubicBezTo>
                      <a:pt x="9708" y="782"/>
                      <a:pt x="11390" y="505"/>
                      <a:pt x="13139" y="505"/>
                    </a:cubicBezTo>
                    <a:cubicBezTo>
                      <a:pt x="14008" y="505"/>
                      <a:pt x="14892" y="573"/>
                      <a:pt x="15800" y="712"/>
                    </a:cubicBezTo>
                    <a:cubicBezTo>
                      <a:pt x="15813" y="714"/>
                      <a:pt x="15825" y="715"/>
                      <a:pt x="15838" y="715"/>
                    </a:cubicBezTo>
                    <a:cubicBezTo>
                      <a:pt x="15961" y="715"/>
                      <a:pt x="16068" y="625"/>
                      <a:pt x="16087" y="500"/>
                    </a:cubicBezTo>
                    <a:cubicBezTo>
                      <a:pt x="16108" y="362"/>
                      <a:pt x="16012" y="233"/>
                      <a:pt x="15875" y="214"/>
                    </a:cubicBezTo>
                    <a:cubicBezTo>
                      <a:pt x="14942" y="71"/>
                      <a:pt x="14033" y="0"/>
                      <a:pt x="13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4"/>
              <p:cNvSpPr/>
              <p:nvPr/>
            </p:nvSpPr>
            <p:spPr>
              <a:xfrm>
                <a:off x="4234046" y="3642466"/>
                <a:ext cx="246186" cy="109980"/>
              </a:xfrm>
              <a:custGeom>
                <a:avLst/>
                <a:gdLst/>
                <a:ahLst/>
                <a:cxnLst/>
                <a:rect l="l" t="t" r="r" b="b"/>
                <a:pathLst>
                  <a:path w="13968" h="6240" extrusionOk="0">
                    <a:moveTo>
                      <a:pt x="11141" y="1"/>
                    </a:moveTo>
                    <a:cubicBezTo>
                      <a:pt x="6545" y="1"/>
                      <a:pt x="5056" y="1357"/>
                      <a:pt x="2331" y="3840"/>
                    </a:cubicBezTo>
                    <a:cubicBezTo>
                      <a:pt x="1677" y="4435"/>
                      <a:pt x="953" y="5094"/>
                      <a:pt x="120" y="5796"/>
                    </a:cubicBezTo>
                    <a:cubicBezTo>
                      <a:pt x="14" y="5886"/>
                      <a:pt x="1" y="6044"/>
                      <a:pt x="90" y="6149"/>
                    </a:cubicBezTo>
                    <a:cubicBezTo>
                      <a:pt x="140" y="6209"/>
                      <a:pt x="211" y="6239"/>
                      <a:pt x="282" y="6239"/>
                    </a:cubicBezTo>
                    <a:cubicBezTo>
                      <a:pt x="339" y="6239"/>
                      <a:pt x="396" y="6220"/>
                      <a:pt x="444" y="6180"/>
                    </a:cubicBezTo>
                    <a:cubicBezTo>
                      <a:pt x="1313" y="5448"/>
                      <a:pt x="2027" y="4798"/>
                      <a:pt x="2670" y="4213"/>
                    </a:cubicBezTo>
                    <a:cubicBezTo>
                      <a:pt x="5300" y="1816"/>
                      <a:pt x="6738" y="506"/>
                      <a:pt x="11183" y="506"/>
                    </a:cubicBezTo>
                    <a:cubicBezTo>
                      <a:pt x="11927" y="506"/>
                      <a:pt x="12754" y="543"/>
                      <a:pt x="13686" y="617"/>
                    </a:cubicBezTo>
                    <a:cubicBezTo>
                      <a:pt x="13693" y="618"/>
                      <a:pt x="13700" y="618"/>
                      <a:pt x="13707" y="618"/>
                    </a:cubicBezTo>
                    <a:cubicBezTo>
                      <a:pt x="13836" y="618"/>
                      <a:pt x="13946" y="518"/>
                      <a:pt x="13957" y="386"/>
                    </a:cubicBezTo>
                    <a:cubicBezTo>
                      <a:pt x="13967" y="247"/>
                      <a:pt x="13863" y="126"/>
                      <a:pt x="13725" y="115"/>
                    </a:cubicBezTo>
                    <a:cubicBezTo>
                      <a:pt x="12764" y="39"/>
                      <a:pt x="11909" y="1"/>
                      <a:pt x="11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4"/>
              <p:cNvSpPr/>
              <p:nvPr/>
            </p:nvSpPr>
            <p:spPr>
              <a:xfrm>
                <a:off x="4295539" y="3722113"/>
                <a:ext cx="194809" cy="41895"/>
              </a:xfrm>
              <a:custGeom>
                <a:avLst/>
                <a:gdLst/>
                <a:ahLst/>
                <a:cxnLst/>
                <a:rect l="l" t="t" r="r" b="b"/>
                <a:pathLst>
                  <a:path w="11053" h="2377" extrusionOk="0">
                    <a:moveTo>
                      <a:pt x="7161" y="1"/>
                    </a:moveTo>
                    <a:cubicBezTo>
                      <a:pt x="4704" y="1"/>
                      <a:pt x="3046" y="696"/>
                      <a:pt x="967" y="1568"/>
                    </a:cubicBezTo>
                    <a:cubicBezTo>
                      <a:pt x="658" y="1698"/>
                      <a:pt x="343" y="1830"/>
                      <a:pt x="190" y="1893"/>
                    </a:cubicBezTo>
                    <a:cubicBezTo>
                      <a:pt x="62" y="1945"/>
                      <a:pt x="0" y="2092"/>
                      <a:pt x="53" y="2221"/>
                    </a:cubicBezTo>
                    <a:cubicBezTo>
                      <a:pt x="93" y="2318"/>
                      <a:pt x="187" y="2377"/>
                      <a:pt x="285" y="2377"/>
                    </a:cubicBezTo>
                    <a:cubicBezTo>
                      <a:pt x="317" y="2377"/>
                      <a:pt x="350" y="2370"/>
                      <a:pt x="381" y="2358"/>
                    </a:cubicBezTo>
                    <a:cubicBezTo>
                      <a:pt x="763" y="2200"/>
                      <a:pt x="966" y="2115"/>
                      <a:pt x="1162" y="2033"/>
                    </a:cubicBezTo>
                    <a:cubicBezTo>
                      <a:pt x="3185" y="1184"/>
                      <a:pt x="4799" y="508"/>
                      <a:pt x="7184" y="508"/>
                    </a:cubicBezTo>
                    <a:cubicBezTo>
                      <a:pt x="8197" y="508"/>
                      <a:pt x="9348" y="629"/>
                      <a:pt x="10728" y="912"/>
                    </a:cubicBezTo>
                    <a:cubicBezTo>
                      <a:pt x="10745" y="915"/>
                      <a:pt x="10761" y="916"/>
                      <a:pt x="10778" y="916"/>
                    </a:cubicBezTo>
                    <a:cubicBezTo>
                      <a:pt x="10895" y="916"/>
                      <a:pt x="11000" y="835"/>
                      <a:pt x="11025" y="715"/>
                    </a:cubicBezTo>
                    <a:cubicBezTo>
                      <a:pt x="11053" y="579"/>
                      <a:pt x="10965" y="446"/>
                      <a:pt x="10829" y="419"/>
                    </a:cubicBezTo>
                    <a:cubicBezTo>
                      <a:pt x="9398" y="127"/>
                      <a:pt x="8207" y="1"/>
                      <a:pt x="7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4"/>
              <p:cNvSpPr/>
              <p:nvPr/>
            </p:nvSpPr>
            <p:spPr>
              <a:xfrm>
                <a:off x="4708828" y="3677839"/>
                <a:ext cx="534090" cy="202864"/>
              </a:xfrm>
              <a:custGeom>
                <a:avLst/>
                <a:gdLst/>
                <a:ahLst/>
                <a:cxnLst/>
                <a:rect l="l" t="t" r="r" b="b"/>
                <a:pathLst>
                  <a:path w="30303" h="11510" extrusionOk="0">
                    <a:moveTo>
                      <a:pt x="257" y="0"/>
                    </a:moveTo>
                    <a:cubicBezTo>
                      <a:pt x="124" y="0"/>
                      <a:pt x="14" y="104"/>
                      <a:pt x="7" y="239"/>
                    </a:cubicBezTo>
                    <a:cubicBezTo>
                      <a:pt x="1" y="378"/>
                      <a:pt x="108" y="496"/>
                      <a:pt x="247" y="502"/>
                    </a:cubicBezTo>
                    <a:cubicBezTo>
                      <a:pt x="708" y="525"/>
                      <a:pt x="1335" y="543"/>
                      <a:pt x="2084" y="564"/>
                    </a:cubicBezTo>
                    <a:cubicBezTo>
                      <a:pt x="9473" y="769"/>
                      <a:pt x="29035" y="1313"/>
                      <a:pt x="29790" y="11276"/>
                    </a:cubicBezTo>
                    <a:cubicBezTo>
                      <a:pt x="29800" y="11409"/>
                      <a:pt x="29910" y="11509"/>
                      <a:pt x="30041" y="11509"/>
                    </a:cubicBezTo>
                    <a:cubicBezTo>
                      <a:pt x="30047" y="11509"/>
                      <a:pt x="30053" y="11509"/>
                      <a:pt x="30060" y="11508"/>
                    </a:cubicBezTo>
                    <a:cubicBezTo>
                      <a:pt x="30199" y="11498"/>
                      <a:pt x="30303" y="11378"/>
                      <a:pt x="30292" y="11239"/>
                    </a:cubicBezTo>
                    <a:cubicBezTo>
                      <a:pt x="29504" y="823"/>
                      <a:pt x="9611" y="270"/>
                      <a:pt x="2097" y="61"/>
                    </a:cubicBezTo>
                    <a:cubicBezTo>
                      <a:pt x="1361" y="41"/>
                      <a:pt x="744" y="23"/>
                      <a:pt x="270" y="0"/>
                    </a:cubicBezTo>
                    <a:cubicBezTo>
                      <a:pt x="266" y="0"/>
                      <a:pt x="261" y="0"/>
                      <a:pt x="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4"/>
              <p:cNvSpPr/>
              <p:nvPr/>
            </p:nvSpPr>
            <p:spPr>
              <a:xfrm>
                <a:off x="4708352" y="3819615"/>
                <a:ext cx="194580" cy="207517"/>
              </a:xfrm>
              <a:custGeom>
                <a:avLst/>
                <a:gdLst/>
                <a:ahLst/>
                <a:cxnLst/>
                <a:rect l="l" t="t" r="r" b="b"/>
                <a:pathLst>
                  <a:path w="11040" h="11774" extrusionOk="0">
                    <a:moveTo>
                      <a:pt x="284" y="1"/>
                    </a:moveTo>
                    <a:cubicBezTo>
                      <a:pt x="181" y="1"/>
                      <a:pt x="85" y="64"/>
                      <a:pt x="48" y="167"/>
                    </a:cubicBezTo>
                    <a:cubicBezTo>
                      <a:pt x="1" y="297"/>
                      <a:pt x="68" y="442"/>
                      <a:pt x="199" y="489"/>
                    </a:cubicBezTo>
                    <a:cubicBezTo>
                      <a:pt x="1931" y="1116"/>
                      <a:pt x="3920" y="2478"/>
                      <a:pt x="5841" y="4545"/>
                    </a:cubicBezTo>
                    <a:cubicBezTo>
                      <a:pt x="7534" y="6369"/>
                      <a:pt x="9171" y="8736"/>
                      <a:pt x="10525" y="11628"/>
                    </a:cubicBezTo>
                    <a:cubicBezTo>
                      <a:pt x="10568" y="11719"/>
                      <a:pt x="10659" y="11773"/>
                      <a:pt x="10754" y="11773"/>
                    </a:cubicBezTo>
                    <a:cubicBezTo>
                      <a:pt x="10789" y="11773"/>
                      <a:pt x="10826" y="11765"/>
                      <a:pt x="10860" y="11749"/>
                    </a:cubicBezTo>
                    <a:cubicBezTo>
                      <a:pt x="10986" y="11690"/>
                      <a:pt x="11040" y="11541"/>
                      <a:pt x="10981" y="11415"/>
                    </a:cubicBezTo>
                    <a:cubicBezTo>
                      <a:pt x="9601" y="8471"/>
                      <a:pt x="7935" y="6060"/>
                      <a:pt x="6209" y="4202"/>
                    </a:cubicBezTo>
                    <a:cubicBezTo>
                      <a:pt x="4233" y="2074"/>
                      <a:pt x="2173" y="669"/>
                      <a:pt x="370" y="16"/>
                    </a:cubicBezTo>
                    <a:cubicBezTo>
                      <a:pt x="342" y="6"/>
                      <a:pt x="312"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4"/>
              <p:cNvSpPr/>
              <p:nvPr/>
            </p:nvSpPr>
            <p:spPr>
              <a:xfrm>
                <a:off x="3508477" y="3413764"/>
                <a:ext cx="1241857" cy="1234896"/>
              </a:xfrm>
              <a:custGeom>
                <a:avLst/>
                <a:gdLst/>
                <a:ahLst/>
                <a:cxnLst/>
                <a:rect l="l" t="t" r="r" b="b"/>
                <a:pathLst>
                  <a:path w="70460" h="70065" extrusionOk="0">
                    <a:moveTo>
                      <a:pt x="67716" y="59653"/>
                    </a:moveTo>
                    <a:cubicBezTo>
                      <a:pt x="66925" y="58977"/>
                      <a:pt x="66449" y="59018"/>
                      <a:pt x="65091" y="59588"/>
                    </a:cubicBezTo>
                    <a:cubicBezTo>
                      <a:pt x="62032" y="60538"/>
                      <a:pt x="59187" y="60848"/>
                      <a:pt x="56985" y="60819"/>
                    </a:cubicBezTo>
                    <a:cubicBezTo>
                      <a:pt x="56810" y="60820"/>
                      <a:pt x="56634" y="60816"/>
                      <a:pt x="56458" y="60806"/>
                    </a:cubicBezTo>
                    <a:cubicBezTo>
                      <a:pt x="54889" y="60743"/>
                      <a:pt x="53702" y="60506"/>
                      <a:pt x="53073" y="60217"/>
                    </a:cubicBezTo>
                    <a:cubicBezTo>
                      <a:pt x="53628" y="60326"/>
                      <a:pt x="55050" y="60725"/>
                      <a:pt x="56458" y="60806"/>
                    </a:cubicBezTo>
                    <a:cubicBezTo>
                      <a:pt x="56629" y="60812"/>
                      <a:pt x="56804" y="60817"/>
                      <a:pt x="56985" y="60819"/>
                    </a:cubicBezTo>
                    <a:cubicBezTo>
                      <a:pt x="58602" y="60810"/>
                      <a:pt x="60048" y="60266"/>
                      <a:pt x="59930" y="58231"/>
                    </a:cubicBezTo>
                    <a:cubicBezTo>
                      <a:pt x="57537" y="57682"/>
                      <a:pt x="52206" y="55089"/>
                      <a:pt x="50725" y="55171"/>
                    </a:cubicBezTo>
                    <a:cubicBezTo>
                      <a:pt x="49004" y="55265"/>
                      <a:pt x="44972" y="55175"/>
                      <a:pt x="41903" y="56227"/>
                    </a:cubicBezTo>
                    <a:cubicBezTo>
                      <a:pt x="41895" y="56234"/>
                      <a:pt x="41887" y="56243"/>
                      <a:pt x="41878" y="56251"/>
                    </a:cubicBezTo>
                    <a:lnTo>
                      <a:pt x="41884" y="56210"/>
                    </a:lnTo>
                    <a:cubicBezTo>
                      <a:pt x="32656" y="48890"/>
                      <a:pt x="26789" y="38721"/>
                      <a:pt x="23915" y="28486"/>
                    </a:cubicBezTo>
                    <a:cubicBezTo>
                      <a:pt x="24705" y="23890"/>
                      <a:pt x="26417" y="19489"/>
                      <a:pt x="28684" y="14895"/>
                    </a:cubicBezTo>
                    <a:cubicBezTo>
                      <a:pt x="28225" y="12907"/>
                      <a:pt x="27883" y="11357"/>
                      <a:pt x="27798" y="8879"/>
                    </a:cubicBezTo>
                    <a:cubicBezTo>
                      <a:pt x="23946" y="7559"/>
                      <a:pt x="15629" y="3061"/>
                      <a:pt x="13399" y="0"/>
                    </a:cubicBezTo>
                    <a:cubicBezTo>
                      <a:pt x="0" y="28464"/>
                      <a:pt x="1468" y="51491"/>
                      <a:pt x="40515" y="67243"/>
                    </a:cubicBezTo>
                    <a:cubicBezTo>
                      <a:pt x="46248" y="70065"/>
                      <a:pt x="61064" y="69905"/>
                      <a:pt x="66632" y="64763"/>
                    </a:cubicBezTo>
                    <a:cubicBezTo>
                      <a:pt x="67783" y="64016"/>
                      <a:pt x="69092" y="63177"/>
                      <a:pt x="70459" y="61117"/>
                    </a:cubicBezTo>
                    <a:cubicBezTo>
                      <a:pt x="69892" y="58821"/>
                      <a:pt x="68508" y="59136"/>
                      <a:pt x="67716" y="59653"/>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4"/>
              <p:cNvSpPr/>
              <p:nvPr/>
            </p:nvSpPr>
            <p:spPr>
              <a:xfrm>
                <a:off x="3906238" y="3846334"/>
                <a:ext cx="345803" cy="562872"/>
              </a:xfrm>
              <a:custGeom>
                <a:avLst/>
                <a:gdLst/>
                <a:ahLst/>
                <a:cxnLst/>
                <a:rect l="l" t="t" r="r" b="b"/>
                <a:pathLst>
                  <a:path w="19620" h="31936" extrusionOk="0">
                    <a:moveTo>
                      <a:pt x="274" y="1"/>
                    </a:moveTo>
                    <a:cubicBezTo>
                      <a:pt x="259" y="1"/>
                      <a:pt x="243" y="2"/>
                      <a:pt x="227" y="5"/>
                    </a:cubicBezTo>
                    <a:cubicBezTo>
                      <a:pt x="90" y="32"/>
                      <a:pt x="1" y="165"/>
                      <a:pt x="28" y="302"/>
                    </a:cubicBezTo>
                    <a:cubicBezTo>
                      <a:pt x="1293" y="6717"/>
                      <a:pt x="3831" y="12542"/>
                      <a:pt x="6843" y="17509"/>
                    </a:cubicBezTo>
                    <a:cubicBezTo>
                      <a:pt x="10734" y="23926"/>
                      <a:pt x="15420" y="28910"/>
                      <a:pt x="19181" y="31881"/>
                    </a:cubicBezTo>
                    <a:cubicBezTo>
                      <a:pt x="19226" y="31917"/>
                      <a:pt x="19281" y="31935"/>
                      <a:pt x="19336" y="31935"/>
                    </a:cubicBezTo>
                    <a:cubicBezTo>
                      <a:pt x="19410" y="31935"/>
                      <a:pt x="19484" y="31902"/>
                      <a:pt x="19533" y="31839"/>
                    </a:cubicBezTo>
                    <a:cubicBezTo>
                      <a:pt x="19620" y="31730"/>
                      <a:pt x="19601" y="31573"/>
                      <a:pt x="19492" y="31487"/>
                    </a:cubicBezTo>
                    <a:cubicBezTo>
                      <a:pt x="15770" y="28546"/>
                      <a:pt x="11130" y="23609"/>
                      <a:pt x="7272" y="17250"/>
                    </a:cubicBezTo>
                    <a:cubicBezTo>
                      <a:pt x="4289" y="12330"/>
                      <a:pt x="1776" y="6559"/>
                      <a:pt x="523" y="205"/>
                    </a:cubicBezTo>
                    <a:cubicBezTo>
                      <a:pt x="499" y="85"/>
                      <a:pt x="392"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4"/>
              <p:cNvSpPr/>
              <p:nvPr/>
            </p:nvSpPr>
            <p:spPr>
              <a:xfrm>
                <a:off x="4465850" y="4486510"/>
                <a:ext cx="289455" cy="128469"/>
              </a:xfrm>
              <a:custGeom>
                <a:avLst/>
                <a:gdLst/>
                <a:ahLst/>
                <a:cxnLst/>
                <a:rect l="l" t="t" r="r" b="b"/>
                <a:pathLst>
                  <a:path w="16423" h="7289" extrusionOk="0">
                    <a:moveTo>
                      <a:pt x="16140" y="1"/>
                    </a:moveTo>
                    <a:cubicBezTo>
                      <a:pt x="16068" y="1"/>
                      <a:pt x="15996" y="32"/>
                      <a:pt x="15946" y="92"/>
                    </a:cubicBezTo>
                    <a:cubicBezTo>
                      <a:pt x="13759" y="2760"/>
                      <a:pt x="11569" y="4380"/>
                      <a:pt x="9067" y="5358"/>
                    </a:cubicBezTo>
                    <a:cubicBezTo>
                      <a:pt x="6556" y="6341"/>
                      <a:pt x="3719" y="6682"/>
                      <a:pt x="249" y="6786"/>
                    </a:cubicBezTo>
                    <a:cubicBezTo>
                      <a:pt x="110" y="6790"/>
                      <a:pt x="1" y="6905"/>
                      <a:pt x="4" y="7044"/>
                    </a:cubicBezTo>
                    <a:cubicBezTo>
                      <a:pt x="8" y="7181"/>
                      <a:pt x="120" y="7289"/>
                      <a:pt x="256" y="7289"/>
                    </a:cubicBezTo>
                    <a:cubicBezTo>
                      <a:pt x="258" y="7289"/>
                      <a:pt x="260" y="7289"/>
                      <a:pt x="262" y="7289"/>
                    </a:cubicBezTo>
                    <a:cubicBezTo>
                      <a:pt x="3789" y="7182"/>
                      <a:pt x="6677" y="6833"/>
                      <a:pt x="9251" y="5827"/>
                    </a:cubicBezTo>
                    <a:cubicBezTo>
                      <a:pt x="11832" y="4818"/>
                      <a:pt x="14088" y="3151"/>
                      <a:pt x="16334" y="411"/>
                    </a:cubicBezTo>
                    <a:cubicBezTo>
                      <a:pt x="16423" y="305"/>
                      <a:pt x="16407" y="146"/>
                      <a:pt x="16300" y="58"/>
                    </a:cubicBezTo>
                    <a:cubicBezTo>
                      <a:pt x="16253" y="19"/>
                      <a:pt x="16196" y="1"/>
                      <a:pt x="16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4"/>
              <p:cNvSpPr/>
              <p:nvPr/>
            </p:nvSpPr>
            <p:spPr>
              <a:xfrm>
                <a:off x="4391084" y="4453516"/>
                <a:ext cx="201577" cy="34968"/>
              </a:xfrm>
              <a:custGeom>
                <a:avLst/>
                <a:gdLst/>
                <a:ahLst/>
                <a:cxnLst/>
                <a:rect l="l" t="t" r="r" b="b"/>
                <a:pathLst>
                  <a:path w="11437" h="1984" extrusionOk="0">
                    <a:moveTo>
                      <a:pt x="288" y="1"/>
                    </a:moveTo>
                    <a:cubicBezTo>
                      <a:pt x="198" y="1"/>
                      <a:pt x="111" y="49"/>
                      <a:pt x="66" y="134"/>
                    </a:cubicBezTo>
                    <a:cubicBezTo>
                      <a:pt x="0" y="257"/>
                      <a:pt x="47" y="409"/>
                      <a:pt x="169" y="474"/>
                    </a:cubicBezTo>
                    <a:cubicBezTo>
                      <a:pt x="1128" y="986"/>
                      <a:pt x="2734" y="1565"/>
                      <a:pt x="5025" y="1832"/>
                    </a:cubicBezTo>
                    <a:cubicBezTo>
                      <a:pt x="5839" y="1927"/>
                      <a:pt x="6741" y="1983"/>
                      <a:pt x="7733" y="1983"/>
                    </a:cubicBezTo>
                    <a:cubicBezTo>
                      <a:pt x="8786" y="1983"/>
                      <a:pt x="9941" y="1920"/>
                      <a:pt x="11199" y="1773"/>
                    </a:cubicBezTo>
                    <a:cubicBezTo>
                      <a:pt x="11337" y="1758"/>
                      <a:pt x="11437" y="1633"/>
                      <a:pt x="11421" y="1495"/>
                    </a:cubicBezTo>
                    <a:cubicBezTo>
                      <a:pt x="11407" y="1366"/>
                      <a:pt x="11297" y="1271"/>
                      <a:pt x="11171" y="1271"/>
                    </a:cubicBezTo>
                    <a:cubicBezTo>
                      <a:pt x="11161" y="1271"/>
                      <a:pt x="11152" y="1272"/>
                      <a:pt x="11142" y="1273"/>
                    </a:cubicBezTo>
                    <a:cubicBezTo>
                      <a:pt x="9906" y="1417"/>
                      <a:pt x="8772" y="1479"/>
                      <a:pt x="7739" y="1479"/>
                    </a:cubicBezTo>
                    <a:cubicBezTo>
                      <a:pt x="6765" y="1479"/>
                      <a:pt x="5880" y="1424"/>
                      <a:pt x="5082" y="1331"/>
                    </a:cubicBezTo>
                    <a:cubicBezTo>
                      <a:pt x="2862" y="1072"/>
                      <a:pt x="1320" y="519"/>
                      <a:pt x="406" y="30"/>
                    </a:cubicBezTo>
                    <a:cubicBezTo>
                      <a:pt x="368" y="10"/>
                      <a:pt x="328" y="1"/>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4"/>
              <p:cNvSpPr/>
              <p:nvPr/>
            </p:nvSpPr>
            <p:spPr>
              <a:xfrm>
                <a:off x="4464792" y="4483161"/>
                <a:ext cx="252584" cy="77903"/>
              </a:xfrm>
              <a:custGeom>
                <a:avLst/>
                <a:gdLst/>
                <a:ahLst/>
                <a:cxnLst/>
                <a:rect l="l" t="t" r="r" b="b"/>
                <a:pathLst>
                  <a:path w="14331" h="4420" extrusionOk="0">
                    <a:moveTo>
                      <a:pt x="14047" y="0"/>
                    </a:moveTo>
                    <a:cubicBezTo>
                      <a:pt x="13992" y="0"/>
                      <a:pt x="13936" y="19"/>
                      <a:pt x="13890" y="56"/>
                    </a:cubicBezTo>
                    <a:cubicBezTo>
                      <a:pt x="12276" y="1347"/>
                      <a:pt x="10161" y="2546"/>
                      <a:pt x="7581" y="3255"/>
                    </a:cubicBezTo>
                    <a:cubicBezTo>
                      <a:pt x="6075" y="3669"/>
                      <a:pt x="4411" y="3916"/>
                      <a:pt x="2593" y="3916"/>
                    </a:cubicBezTo>
                    <a:cubicBezTo>
                      <a:pt x="1852" y="3916"/>
                      <a:pt x="1085" y="3874"/>
                      <a:pt x="293" y="3787"/>
                    </a:cubicBezTo>
                    <a:cubicBezTo>
                      <a:pt x="284" y="3786"/>
                      <a:pt x="275" y="3786"/>
                      <a:pt x="267" y="3786"/>
                    </a:cubicBezTo>
                    <a:cubicBezTo>
                      <a:pt x="140" y="3786"/>
                      <a:pt x="30" y="3881"/>
                      <a:pt x="15" y="4010"/>
                    </a:cubicBezTo>
                    <a:cubicBezTo>
                      <a:pt x="1" y="4149"/>
                      <a:pt x="100" y="4272"/>
                      <a:pt x="238" y="4288"/>
                    </a:cubicBezTo>
                    <a:cubicBezTo>
                      <a:pt x="1047" y="4377"/>
                      <a:pt x="1831" y="4419"/>
                      <a:pt x="2590" y="4419"/>
                    </a:cubicBezTo>
                    <a:cubicBezTo>
                      <a:pt x="4455" y="4419"/>
                      <a:pt x="6165" y="4166"/>
                      <a:pt x="7713" y="3740"/>
                    </a:cubicBezTo>
                    <a:cubicBezTo>
                      <a:pt x="10367" y="3011"/>
                      <a:pt x="12543" y="1777"/>
                      <a:pt x="14204" y="448"/>
                    </a:cubicBezTo>
                    <a:cubicBezTo>
                      <a:pt x="14312" y="362"/>
                      <a:pt x="14330" y="203"/>
                      <a:pt x="14243" y="95"/>
                    </a:cubicBezTo>
                    <a:cubicBezTo>
                      <a:pt x="14194" y="33"/>
                      <a:pt x="14121" y="0"/>
                      <a:pt x="14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4"/>
              <p:cNvSpPr/>
              <p:nvPr/>
            </p:nvSpPr>
            <p:spPr>
              <a:xfrm>
                <a:off x="3990398" y="3398871"/>
                <a:ext cx="98612" cy="350755"/>
              </a:xfrm>
              <a:custGeom>
                <a:avLst/>
                <a:gdLst/>
                <a:ahLst/>
                <a:cxnLst/>
                <a:rect l="l" t="t" r="r" b="b"/>
                <a:pathLst>
                  <a:path w="5595" h="19901" extrusionOk="0">
                    <a:moveTo>
                      <a:pt x="2239" y="0"/>
                    </a:moveTo>
                    <a:cubicBezTo>
                      <a:pt x="2136" y="0"/>
                      <a:pt x="2038" y="65"/>
                      <a:pt x="2002" y="168"/>
                    </a:cubicBezTo>
                    <a:cubicBezTo>
                      <a:pt x="1923" y="392"/>
                      <a:pt x="1842" y="632"/>
                      <a:pt x="1760" y="887"/>
                    </a:cubicBezTo>
                    <a:cubicBezTo>
                      <a:pt x="797" y="3877"/>
                      <a:pt x="1" y="8011"/>
                      <a:pt x="238" y="11683"/>
                    </a:cubicBezTo>
                    <a:cubicBezTo>
                      <a:pt x="481" y="15415"/>
                      <a:pt x="1788" y="18675"/>
                      <a:pt x="5055" y="19828"/>
                    </a:cubicBezTo>
                    <a:cubicBezTo>
                      <a:pt x="5107" y="19847"/>
                      <a:pt x="5167" y="19867"/>
                      <a:pt x="5236" y="19888"/>
                    </a:cubicBezTo>
                    <a:cubicBezTo>
                      <a:pt x="5261" y="19897"/>
                      <a:pt x="5287" y="19901"/>
                      <a:pt x="5313" y="19901"/>
                    </a:cubicBezTo>
                    <a:cubicBezTo>
                      <a:pt x="5419" y="19901"/>
                      <a:pt x="5518" y="19833"/>
                      <a:pt x="5552" y="19727"/>
                    </a:cubicBezTo>
                    <a:cubicBezTo>
                      <a:pt x="5595" y="19594"/>
                      <a:pt x="5521" y="19452"/>
                      <a:pt x="5389" y="19410"/>
                    </a:cubicBezTo>
                    <a:cubicBezTo>
                      <a:pt x="5341" y="19395"/>
                      <a:pt x="5286" y="19375"/>
                      <a:pt x="5223" y="19353"/>
                    </a:cubicBezTo>
                    <a:cubicBezTo>
                      <a:pt x="2189" y="18282"/>
                      <a:pt x="971" y="15195"/>
                      <a:pt x="741" y="11651"/>
                    </a:cubicBezTo>
                    <a:cubicBezTo>
                      <a:pt x="507" y="8048"/>
                      <a:pt x="1291" y="3982"/>
                      <a:pt x="2239" y="1041"/>
                    </a:cubicBezTo>
                    <a:cubicBezTo>
                      <a:pt x="2315" y="805"/>
                      <a:pt x="2395" y="570"/>
                      <a:pt x="2477" y="336"/>
                    </a:cubicBezTo>
                    <a:cubicBezTo>
                      <a:pt x="2523" y="204"/>
                      <a:pt x="2454" y="61"/>
                      <a:pt x="2323" y="15"/>
                    </a:cubicBezTo>
                    <a:cubicBezTo>
                      <a:pt x="2296" y="5"/>
                      <a:pt x="2267"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4"/>
              <p:cNvSpPr/>
              <p:nvPr/>
            </p:nvSpPr>
            <p:spPr>
              <a:xfrm>
                <a:off x="4009397" y="3671847"/>
                <a:ext cx="24798" cy="178277"/>
              </a:xfrm>
              <a:custGeom>
                <a:avLst/>
                <a:gdLst/>
                <a:ahLst/>
                <a:cxnLst/>
                <a:rect l="l" t="t" r="r" b="b"/>
                <a:pathLst>
                  <a:path w="1407" h="10115" extrusionOk="0">
                    <a:moveTo>
                      <a:pt x="263" y="0"/>
                    </a:moveTo>
                    <a:cubicBezTo>
                      <a:pt x="255" y="0"/>
                      <a:pt x="248" y="1"/>
                      <a:pt x="240" y="1"/>
                    </a:cubicBezTo>
                    <a:cubicBezTo>
                      <a:pt x="102" y="15"/>
                      <a:pt x="0" y="136"/>
                      <a:pt x="13" y="275"/>
                    </a:cubicBezTo>
                    <a:lnTo>
                      <a:pt x="895" y="9887"/>
                    </a:lnTo>
                    <a:cubicBezTo>
                      <a:pt x="906" y="10017"/>
                      <a:pt x="1016" y="10115"/>
                      <a:pt x="1145" y="10115"/>
                    </a:cubicBezTo>
                    <a:cubicBezTo>
                      <a:pt x="1152" y="10115"/>
                      <a:pt x="1160" y="10115"/>
                      <a:pt x="1167" y="10114"/>
                    </a:cubicBezTo>
                    <a:cubicBezTo>
                      <a:pt x="1305" y="10101"/>
                      <a:pt x="1407" y="9980"/>
                      <a:pt x="1395" y="9841"/>
                    </a:cubicBezTo>
                    <a:lnTo>
                      <a:pt x="514" y="229"/>
                    </a:lnTo>
                    <a:cubicBezTo>
                      <a:pt x="502" y="99"/>
                      <a:pt x="392" y="0"/>
                      <a:pt x="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4"/>
              <p:cNvSpPr/>
              <p:nvPr/>
            </p:nvSpPr>
            <p:spPr>
              <a:xfrm>
                <a:off x="4315173" y="2809879"/>
                <a:ext cx="224930" cy="311381"/>
              </a:xfrm>
              <a:custGeom>
                <a:avLst/>
                <a:gdLst/>
                <a:ahLst/>
                <a:cxnLst/>
                <a:rect l="l" t="t" r="r" b="b"/>
                <a:pathLst>
                  <a:path w="12762" h="17667" extrusionOk="0">
                    <a:moveTo>
                      <a:pt x="12183" y="2522"/>
                    </a:moveTo>
                    <a:cubicBezTo>
                      <a:pt x="11229" y="1040"/>
                      <a:pt x="4383" y="0"/>
                      <a:pt x="3446" y="880"/>
                    </a:cubicBezTo>
                    <a:cubicBezTo>
                      <a:pt x="3744" y="5615"/>
                      <a:pt x="2104" y="12734"/>
                      <a:pt x="0" y="15589"/>
                    </a:cubicBezTo>
                    <a:cubicBezTo>
                      <a:pt x="1383" y="17194"/>
                      <a:pt x="11253" y="17667"/>
                      <a:pt x="12761" y="15612"/>
                    </a:cubicBezTo>
                    <a:cubicBezTo>
                      <a:pt x="11280" y="13734"/>
                      <a:pt x="11798" y="4583"/>
                      <a:pt x="12183" y="2522"/>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4"/>
              <p:cNvSpPr/>
              <p:nvPr/>
            </p:nvSpPr>
            <p:spPr>
              <a:xfrm>
                <a:off x="4312565" y="2650302"/>
                <a:ext cx="364556" cy="345714"/>
              </a:xfrm>
              <a:custGeom>
                <a:avLst/>
                <a:gdLst/>
                <a:ahLst/>
                <a:cxnLst/>
                <a:rect l="l" t="t" r="r" b="b"/>
                <a:pathLst>
                  <a:path w="20684" h="19615" extrusionOk="0">
                    <a:moveTo>
                      <a:pt x="3594" y="9934"/>
                    </a:moveTo>
                    <a:cubicBezTo>
                      <a:pt x="0" y="8774"/>
                      <a:pt x="433" y="3196"/>
                      <a:pt x="4443" y="4838"/>
                    </a:cubicBezTo>
                    <a:cubicBezTo>
                      <a:pt x="8397" y="6804"/>
                      <a:pt x="16316" y="1072"/>
                      <a:pt x="15753" y="0"/>
                    </a:cubicBezTo>
                    <a:cubicBezTo>
                      <a:pt x="16384" y="2929"/>
                      <a:pt x="18076" y="4079"/>
                      <a:pt x="20684" y="5892"/>
                    </a:cubicBezTo>
                    <a:cubicBezTo>
                      <a:pt x="19247" y="10567"/>
                      <a:pt x="17829" y="13515"/>
                      <a:pt x="16025" y="15354"/>
                    </a:cubicBezTo>
                    <a:cubicBezTo>
                      <a:pt x="11850" y="19615"/>
                      <a:pt x="2559" y="14555"/>
                      <a:pt x="3594" y="9934"/>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4"/>
              <p:cNvSpPr/>
              <p:nvPr/>
            </p:nvSpPr>
            <p:spPr>
              <a:xfrm>
                <a:off x="4368084" y="2820947"/>
                <a:ext cx="148755" cy="132328"/>
              </a:xfrm>
              <a:custGeom>
                <a:avLst/>
                <a:gdLst/>
                <a:ahLst/>
                <a:cxnLst/>
                <a:rect l="l" t="t" r="r" b="b"/>
                <a:pathLst>
                  <a:path w="8440" h="7508" extrusionOk="0">
                    <a:moveTo>
                      <a:pt x="443" y="1"/>
                    </a:moveTo>
                    <a:cubicBezTo>
                      <a:pt x="322" y="1"/>
                      <a:pt x="215" y="90"/>
                      <a:pt x="195" y="213"/>
                    </a:cubicBezTo>
                    <a:cubicBezTo>
                      <a:pt x="186" y="275"/>
                      <a:pt x="179" y="332"/>
                      <a:pt x="173" y="382"/>
                    </a:cubicBezTo>
                    <a:cubicBezTo>
                      <a:pt x="0" y="1943"/>
                      <a:pt x="820" y="3552"/>
                      <a:pt x="2223" y="4850"/>
                    </a:cubicBezTo>
                    <a:cubicBezTo>
                      <a:pt x="3604" y="6128"/>
                      <a:pt x="5556" y="7109"/>
                      <a:pt x="7679" y="7442"/>
                    </a:cubicBezTo>
                    <a:cubicBezTo>
                      <a:pt x="7841" y="7468"/>
                      <a:pt x="7997" y="7489"/>
                      <a:pt x="8146" y="7506"/>
                    </a:cubicBezTo>
                    <a:cubicBezTo>
                      <a:pt x="8156" y="7507"/>
                      <a:pt x="8165" y="7507"/>
                      <a:pt x="8175" y="7507"/>
                    </a:cubicBezTo>
                    <a:cubicBezTo>
                      <a:pt x="8301" y="7507"/>
                      <a:pt x="8411" y="7411"/>
                      <a:pt x="8424" y="7283"/>
                    </a:cubicBezTo>
                    <a:cubicBezTo>
                      <a:pt x="8440" y="7145"/>
                      <a:pt x="8340" y="7020"/>
                      <a:pt x="8202" y="7005"/>
                    </a:cubicBezTo>
                    <a:cubicBezTo>
                      <a:pt x="8045" y="6988"/>
                      <a:pt x="7895" y="6968"/>
                      <a:pt x="7755" y="6946"/>
                    </a:cubicBezTo>
                    <a:cubicBezTo>
                      <a:pt x="5734" y="6629"/>
                      <a:pt x="3876" y="5696"/>
                      <a:pt x="2565" y="4482"/>
                    </a:cubicBezTo>
                    <a:cubicBezTo>
                      <a:pt x="1275" y="3289"/>
                      <a:pt x="520" y="1831"/>
                      <a:pt x="674" y="437"/>
                    </a:cubicBezTo>
                    <a:lnTo>
                      <a:pt x="674" y="436"/>
                    </a:lnTo>
                    <a:cubicBezTo>
                      <a:pt x="679" y="381"/>
                      <a:pt x="686" y="333"/>
                      <a:pt x="692" y="290"/>
                    </a:cubicBezTo>
                    <a:cubicBezTo>
                      <a:pt x="713" y="153"/>
                      <a:pt x="620" y="25"/>
                      <a:pt x="483" y="4"/>
                    </a:cubicBezTo>
                    <a:cubicBezTo>
                      <a:pt x="469" y="2"/>
                      <a:pt x="456" y="1"/>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4"/>
              <p:cNvSpPr/>
              <p:nvPr/>
            </p:nvSpPr>
            <p:spPr>
              <a:xfrm>
                <a:off x="4357438" y="2748473"/>
                <a:ext cx="26684" cy="43146"/>
              </a:xfrm>
              <a:custGeom>
                <a:avLst/>
                <a:gdLst/>
                <a:ahLst/>
                <a:cxnLst/>
                <a:rect l="l" t="t" r="r" b="b"/>
                <a:pathLst>
                  <a:path w="1514" h="2448" extrusionOk="0">
                    <a:moveTo>
                      <a:pt x="285" y="0"/>
                    </a:moveTo>
                    <a:cubicBezTo>
                      <a:pt x="186" y="0"/>
                      <a:pt x="91" y="61"/>
                      <a:pt x="53" y="160"/>
                    </a:cubicBezTo>
                    <a:cubicBezTo>
                      <a:pt x="1" y="288"/>
                      <a:pt x="64" y="434"/>
                      <a:pt x="194" y="485"/>
                    </a:cubicBezTo>
                    <a:cubicBezTo>
                      <a:pt x="484" y="600"/>
                      <a:pt x="721" y="802"/>
                      <a:pt x="848" y="1091"/>
                    </a:cubicBezTo>
                    <a:cubicBezTo>
                      <a:pt x="883" y="1171"/>
                      <a:pt x="910" y="1257"/>
                      <a:pt x="929" y="1350"/>
                    </a:cubicBezTo>
                    <a:cubicBezTo>
                      <a:pt x="811" y="1219"/>
                      <a:pt x="683" y="1112"/>
                      <a:pt x="547" y="1027"/>
                    </a:cubicBezTo>
                    <a:cubicBezTo>
                      <a:pt x="506" y="1001"/>
                      <a:pt x="460" y="989"/>
                      <a:pt x="415" y="989"/>
                    </a:cubicBezTo>
                    <a:cubicBezTo>
                      <a:pt x="331" y="989"/>
                      <a:pt x="249" y="1031"/>
                      <a:pt x="201" y="1108"/>
                    </a:cubicBezTo>
                    <a:cubicBezTo>
                      <a:pt x="127" y="1226"/>
                      <a:pt x="164" y="1381"/>
                      <a:pt x="282" y="1454"/>
                    </a:cubicBezTo>
                    <a:cubicBezTo>
                      <a:pt x="406" y="1533"/>
                      <a:pt x="524" y="1640"/>
                      <a:pt x="631" y="1779"/>
                    </a:cubicBezTo>
                    <a:cubicBezTo>
                      <a:pt x="737" y="1917"/>
                      <a:pt x="833" y="2086"/>
                      <a:pt x="915" y="2289"/>
                    </a:cubicBezTo>
                    <a:cubicBezTo>
                      <a:pt x="954" y="2388"/>
                      <a:pt x="1048" y="2447"/>
                      <a:pt x="1148" y="2447"/>
                    </a:cubicBezTo>
                    <a:cubicBezTo>
                      <a:pt x="1179" y="2447"/>
                      <a:pt x="1211" y="2442"/>
                      <a:pt x="1241" y="2429"/>
                    </a:cubicBezTo>
                    <a:cubicBezTo>
                      <a:pt x="1326" y="2395"/>
                      <a:pt x="1382" y="2320"/>
                      <a:pt x="1396" y="2236"/>
                    </a:cubicBezTo>
                    <a:cubicBezTo>
                      <a:pt x="1513" y="1696"/>
                      <a:pt x="1468" y="1247"/>
                      <a:pt x="1310" y="888"/>
                    </a:cubicBezTo>
                    <a:cubicBezTo>
                      <a:pt x="1124" y="470"/>
                      <a:pt x="789" y="181"/>
                      <a:pt x="378" y="18"/>
                    </a:cubicBezTo>
                    <a:cubicBezTo>
                      <a:pt x="348" y="6"/>
                      <a:pt x="316"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4"/>
              <p:cNvSpPr/>
              <p:nvPr/>
            </p:nvSpPr>
            <p:spPr>
              <a:xfrm>
                <a:off x="4390556" y="2645860"/>
                <a:ext cx="291183" cy="112747"/>
              </a:xfrm>
              <a:custGeom>
                <a:avLst/>
                <a:gdLst/>
                <a:ahLst/>
                <a:cxnLst/>
                <a:rect l="l" t="t" r="r" b="b"/>
                <a:pathLst>
                  <a:path w="16521" h="6397" extrusionOk="0">
                    <a:moveTo>
                      <a:pt x="11328" y="1"/>
                    </a:moveTo>
                    <a:cubicBezTo>
                      <a:pt x="11220" y="1"/>
                      <a:pt x="11120" y="70"/>
                      <a:pt x="11088" y="179"/>
                    </a:cubicBezTo>
                    <a:cubicBezTo>
                      <a:pt x="10581" y="1849"/>
                      <a:pt x="8364" y="3558"/>
                      <a:pt x="6067" y="4622"/>
                    </a:cubicBezTo>
                    <a:cubicBezTo>
                      <a:pt x="5032" y="5100"/>
                      <a:pt x="3986" y="5444"/>
                      <a:pt x="3073" y="5594"/>
                    </a:cubicBezTo>
                    <a:cubicBezTo>
                      <a:pt x="2746" y="5646"/>
                      <a:pt x="2437" y="5675"/>
                      <a:pt x="2155" y="5675"/>
                    </a:cubicBezTo>
                    <a:cubicBezTo>
                      <a:pt x="1680" y="5675"/>
                      <a:pt x="1279" y="5595"/>
                      <a:pt x="989" y="5420"/>
                    </a:cubicBezTo>
                    <a:cubicBezTo>
                      <a:pt x="747" y="5276"/>
                      <a:pt x="583" y="5060"/>
                      <a:pt x="521" y="4763"/>
                    </a:cubicBezTo>
                    <a:cubicBezTo>
                      <a:pt x="496" y="4644"/>
                      <a:pt x="391" y="4562"/>
                      <a:pt x="274" y="4562"/>
                    </a:cubicBezTo>
                    <a:cubicBezTo>
                      <a:pt x="258" y="4562"/>
                      <a:pt x="240" y="4564"/>
                      <a:pt x="223" y="4568"/>
                    </a:cubicBezTo>
                    <a:cubicBezTo>
                      <a:pt x="87" y="4596"/>
                      <a:pt x="0" y="4728"/>
                      <a:pt x="28" y="4865"/>
                    </a:cubicBezTo>
                    <a:cubicBezTo>
                      <a:pt x="122" y="5311"/>
                      <a:pt x="368" y="5635"/>
                      <a:pt x="730" y="5853"/>
                    </a:cubicBezTo>
                    <a:cubicBezTo>
                      <a:pt x="1101" y="6074"/>
                      <a:pt x="1593" y="6176"/>
                      <a:pt x="2164" y="6176"/>
                    </a:cubicBezTo>
                    <a:cubicBezTo>
                      <a:pt x="2473" y="6176"/>
                      <a:pt x="2805" y="6146"/>
                      <a:pt x="3154" y="6089"/>
                    </a:cubicBezTo>
                    <a:cubicBezTo>
                      <a:pt x="4112" y="5934"/>
                      <a:pt x="5204" y="5576"/>
                      <a:pt x="6278" y="5079"/>
                    </a:cubicBezTo>
                    <a:cubicBezTo>
                      <a:pt x="8367" y="4112"/>
                      <a:pt x="10399" y="2611"/>
                      <a:pt x="11260" y="1043"/>
                    </a:cubicBezTo>
                    <a:cubicBezTo>
                      <a:pt x="11517" y="1946"/>
                      <a:pt x="12069" y="3466"/>
                      <a:pt x="13058" y="4648"/>
                    </a:cubicBezTo>
                    <a:cubicBezTo>
                      <a:pt x="13831" y="5571"/>
                      <a:pt x="14869" y="6297"/>
                      <a:pt x="16241" y="6395"/>
                    </a:cubicBezTo>
                    <a:cubicBezTo>
                      <a:pt x="16247" y="6396"/>
                      <a:pt x="16253" y="6396"/>
                      <a:pt x="16259" y="6396"/>
                    </a:cubicBezTo>
                    <a:cubicBezTo>
                      <a:pt x="16390" y="6396"/>
                      <a:pt x="16501" y="6295"/>
                      <a:pt x="16510" y="6162"/>
                    </a:cubicBezTo>
                    <a:cubicBezTo>
                      <a:pt x="16520" y="6023"/>
                      <a:pt x="16416" y="5903"/>
                      <a:pt x="16277" y="5893"/>
                    </a:cubicBezTo>
                    <a:cubicBezTo>
                      <a:pt x="15065" y="5806"/>
                      <a:pt x="14139" y="5154"/>
                      <a:pt x="13444" y="4324"/>
                    </a:cubicBezTo>
                    <a:cubicBezTo>
                      <a:pt x="12072" y="2685"/>
                      <a:pt x="11595" y="387"/>
                      <a:pt x="11579" y="233"/>
                    </a:cubicBezTo>
                    <a:cubicBezTo>
                      <a:pt x="11570" y="132"/>
                      <a:pt x="11503" y="43"/>
                      <a:pt x="11401" y="12"/>
                    </a:cubicBezTo>
                    <a:cubicBezTo>
                      <a:pt x="11377" y="4"/>
                      <a:pt x="11352" y="1"/>
                      <a:pt x="11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4"/>
              <p:cNvSpPr/>
              <p:nvPr/>
            </p:nvSpPr>
            <p:spPr>
              <a:xfrm>
                <a:off x="4544845" y="2827222"/>
                <a:ext cx="28359" cy="33065"/>
              </a:xfrm>
              <a:custGeom>
                <a:avLst/>
                <a:gdLst/>
                <a:ahLst/>
                <a:cxnLst/>
                <a:rect l="l" t="t" r="r" b="b"/>
                <a:pathLst>
                  <a:path w="1609" h="1876" extrusionOk="0">
                    <a:moveTo>
                      <a:pt x="799" y="0"/>
                    </a:moveTo>
                    <a:cubicBezTo>
                      <a:pt x="697" y="0"/>
                      <a:pt x="601" y="63"/>
                      <a:pt x="563" y="164"/>
                    </a:cubicBezTo>
                    <a:cubicBezTo>
                      <a:pt x="515" y="294"/>
                      <a:pt x="581" y="438"/>
                      <a:pt x="711" y="487"/>
                    </a:cubicBezTo>
                    <a:cubicBezTo>
                      <a:pt x="973" y="585"/>
                      <a:pt x="1086" y="749"/>
                      <a:pt x="1096" y="909"/>
                    </a:cubicBezTo>
                    <a:cubicBezTo>
                      <a:pt x="1101" y="985"/>
                      <a:pt x="1085" y="1060"/>
                      <a:pt x="1053" y="1127"/>
                    </a:cubicBezTo>
                    <a:cubicBezTo>
                      <a:pt x="1021" y="1196"/>
                      <a:pt x="972" y="1256"/>
                      <a:pt x="912" y="1299"/>
                    </a:cubicBezTo>
                    <a:cubicBezTo>
                      <a:pt x="851" y="1343"/>
                      <a:pt x="775" y="1370"/>
                      <a:pt x="690" y="1370"/>
                    </a:cubicBezTo>
                    <a:cubicBezTo>
                      <a:pt x="606" y="1370"/>
                      <a:pt x="514" y="1344"/>
                      <a:pt x="416" y="1286"/>
                    </a:cubicBezTo>
                    <a:cubicBezTo>
                      <a:pt x="376" y="1262"/>
                      <a:pt x="331" y="1250"/>
                      <a:pt x="287" y="1250"/>
                    </a:cubicBezTo>
                    <a:cubicBezTo>
                      <a:pt x="202" y="1250"/>
                      <a:pt x="118" y="1294"/>
                      <a:pt x="71" y="1373"/>
                    </a:cubicBezTo>
                    <a:cubicBezTo>
                      <a:pt x="0" y="1492"/>
                      <a:pt x="38" y="1646"/>
                      <a:pt x="158" y="1717"/>
                    </a:cubicBezTo>
                    <a:cubicBezTo>
                      <a:pt x="342" y="1828"/>
                      <a:pt x="522" y="1876"/>
                      <a:pt x="690" y="1876"/>
                    </a:cubicBezTo>
                    <a:cubicBezTo>
                      <a:pt x="883" y="1876"/>
                      <a:pt x="1059" y="1812"/>
                      <a:pt x="1205" y="1707"/>
                    </a:cubicBezTo>
                    <a:cubicBezTo>
                      <a:pt x="1335" y="1614"/>
                      <a:pt x="1439" y="1487"/>
                      <a:pt x="1506" y="1344"/>
                    </a:cubicBezTo>
                    <a:cubicBezTo>
                      <a:pt x="1576" y="1200"/>
                      <a:pt x="1609" y="1039"/>
                      <a:pt x="1599" y="878"/>
                    </a:cubicBezTo>
                    <a:cubicBezTo>
                      <a:pt x="1577" y="536"/>
                      <a:pt x="1367" y="196"/>
                      <a:pt x="887" y="16"/>
                    </a:cubicBezTo>
                    <a:cubicBezTo>
                      <a:pt x="858" y="5"/>
                      <a:pt x="828" y="0"/>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4"/>
              <p:cNvSpPr/>
              <p:nvPr/>
            </p:nvSpPr>
            <p:spPr>
              <a:xfrm>
                <a:off x="4597420" y="2767984"/>
                <a:ext cx="64825" cy="44750"/>
              </a:xfrm>
              <a:custGeom>
                <a:avLst/>
                <a:gdLst/>
                <a:ahLst/>
                <a:cxnLst/>
                <a:rect l="l" t="t" r="r" b="b"/>
                <a:pathLst>
                  <a:path w="3678" h="2539" extrusionOk="0">
                    <a:moveTo>
                      <a:pt x="582" y="0"/>
                    </a:moveTo>
                    <a:cubicBezTo>
                      <a:pt x="533" y="0"/>
                      <a:pt x="486" y="15"/>
                      <a:pt x="446" y="40"/>
                    </a:cubicBezTo>
                    <a:cubicBezTo>
                      <a:pt x="62" y="262"/>
                      <a:pt x="0" y="517"/>
                      <a:pt x="158" y="795"/>
                    </a:cubicBezTo>
                    <a:cubicBezTo>
                      <a:pt x="370" y="1169"/>
                      <a:pt x="1142" y="1499"/>
                      <a:pt x="1915" y="1829"/>
                    </a:cubicBezTo>
                    <a:cubicBezTo>
                      <a:pt x="2445" y="2056"/>
                      <a:pt x="2975" y="2283"/>
                      <a:pt x="3267" y="2491"/>
                    </a:cubicBezTo>
                    <a:cubicBezTo>
                      <a:pt x="3311" y="2523"/>
                      <a:pt x="3363" y="2539"/>
                      <a:pt x="3414" y="2539"/>
                    </a:cubicBezTo>
                    <a:cubicBezTo>
                      <a:pt x="3492" y="2539"/>
                      <a:pt x="3569" y="2503"/>
                      <a:pt x="3617" y="2434"/>
                    </a:cubicBezTo>
                    <a:cubicBezTo>
                      <a:pt x="3669" y="2363"/>
                      <a:pt x="3678" y="2272"/>
                      <a:pt x="3648" y="2196"/>
                    </a:cubicBezTo>
                    <a:cubicBezTo>
                      <a:pt x="3389" y="1541"/>
                      <a:pt x="2982" y="1066"/>
                      <a:pt x="2458" y="715"/>
                    </a:cubicBezTo>
                    <a:cubicBezTo>
                      <a:pt x="1945" y="373"/>
                      <a:pt x="1327" y="154"/>
                      <a:pt x="634" y="6"/>
                    </a:cubicBezTo>
                    <a:cubicBezTo>
                      <a:pt x="617" y="2"/>
                      <a:pt x="599" y="0"/>
                      <a:pt x="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4"/>
              <p:cNvSpPr/>
              <p:nvPr/>
            </p:nvSpPr>
            <p:spPr>
              <a:xfrm>
                <a:off x="4489538" y="2848495"/>
                <a:ext cx="77585" cy="44838"/>
              </a:xfrm>
              <a:custGeom>
                <a:avLst/>
                <a:gdLst/>
                <a:ahLst/>
                <a:cxnLst/>
                <a:rect l="l" t="t" r="r" b="b"/>
                <a:pathLst>
                  <a:path w="4402" h="2544" extrusionOk="0">
                    <a:moveTo>
                      <a:pt x="277" y="0"/>
                    </a:moveTo>
                    <a:cubicBezTo>
                      <a:pt x="257" y="0"/>
                      <a:pt x="236" y="3"/>
                      <a:pt x="215" y="8"/>
                    </a:cubicBezTo>
                    <a:cubicBezTo>
                      <a:pt x="81" y="43"/>
                      <a:pt x="0" y="180"/>
                      <a:pt x="34" y="315"/>
                    </a:cubicBezTo>
                    <a:cubicBezTo>
                      <a:pt x="235" y="1084"/>
                      <a:pt x="798" y="1633"/>
                      <a:pt x="1486" y="1993"/>
                    </a:cubicBezTo>
                    <a:cubicBezTo>
                      <a:pt x="2209" y="2372"/>
                      <a:pt x="3078" y="2543"/>
                      <a:pt x="3792" y="2543"/>
                    </a:cubicBezTo>
                    <a:cubicBezTo>
                      <a:pt x="3921" y="2543"/>
                      <a:pt x="4045" y="2538"/>
                      <a:pt x="4162" y="2527"/>
                    </a:cubicBezTo>
                    <a:cubicBezTo>
                      <a:pt x="4300" y="2514"/>
                      <a:pt x="4402" y="2392"/>
                      <a:pt x="4389" y="2254"/>
                    </a:cubicBezTo>
                    <a:cubicBezTo>
                      <a:pt x="4377" y="2124"/>
                      <a:pt x="4268" y="2026"/>
                      <a:pt x="4139" y="2026"/>
                    </a:cubicBezTo>
                    <a:cubicBezTo>
                      <a:pt x="4132" y="2026"/>
                      <a:pt x="4124" y="2026"/>
                      <a:pt x="4116" y="2027"/>
                    </a:cubicBezTo>
                    <a:cubicBezTo>
                      <a:pt x="4012" y="2036"/>
                      <a:pt x="3902" y="2041"/>
                      <a:pt x="3788" y="2041"/>
                    </a:cubicBezTo>
                    <a:cubicBezTo>
                      <a:pt x="3147" y="2041"/>
                      <a:pt x="2367" y="1888"/>
                      <a:pt x="1718" y="1548"/>
                    </a:cubicBezTo>
                    <a:cubicBezTo>
                      <a:pt x="1146" y="1248"/>
                      <a:pt x="681" y="802"/>
                      <a:pt x="521" y="189"/>
                    </a:cubicBezTo>
                    <a:cubicBezTo>
                      <a:pt x="492" y="76"/>
                      <a:pt x="390" y="0"/>
                      <a:pt x="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4"/>
              <p:cNvSpPr/>
              <p:nvPr/>
            </p:nvSpPr>
            <p:spPr>
              <a:xfrm>
                <a:off x="4481465" y="2768266"/>
                <a:ext cx="62498" cy="41947"/>
              </a:xfrm>
              <a:custGeom>
                <a:avLst/>
                <a:gdLst/>
                <a:ahLst/>
                <a:cxnLst/>
                <a:rect l="l" t="t" r="r" b="b"/>
                <a:pathLst>
                  <a:path w="3546" h="2380" extrusionOk="0">
                    <a:moveTo>
                      <a:pt x="283" y="0"/>
                    </a:moveTo>
                    <a:cubicBezTo>
                      <a:pt x="225" y="0"/>
                      <a:pt x="167" y="20"/>
                      <a:pt x="119" y="61"/>
                    </a:cubicBezTo>
                    <a:cubicBezTo>
                      <a:pt x="13" y="152"/>
                      <a:pt x="1" y="310"/>
                      <a:pt x="91" y="416"/>
                    </a:cubicBezTo>
                    <a:cubicBezTo>
                      <a:pt x="478" y="868"/>
                      <a:pt x="957" y="1255"/>
                      <a:pt x="1456" y="1570"/>
                    </a:cubicBezTo>
                    <a:cubicBezTo>
                      <a:pt x="2045" y="1940"/>
                      <a:pt x="2664" y="2210"/>
                      <a:pt x="3193" y="2368"/>
                    </a:cubicBezTo>
                    <a:cubicBezTo>
                      <a:pt x="3217" y="2376"/>
                      <a:pt x="3242" y="2379"/>
                      <a:pt x="3266" y="2379"/>
                    </a:cubicBezTo>
                    <a:cubicBezTo>
                      <a:pt x="3374" y="2379"/>
                      <a:pt x="3474" y="2309"/>
                      <a:pt x="3506" y="2199"/>
                    </a:cubicBezTo>
                    <a:cubicBezTo>
                      <a:pt x="3545" y="2065"/>
                      <a:pt x="3470" y="1925"/>
                      <a:pt x="3337" y="1886"/>
                    </a:cubicBezTo>
                    <a:cubicBezTo>
                      <a:pt x="2845" y="1739"/>
                      <a:pt x="2270" y="1488"/>
                      <a:pt x="1724" y="1143"/>
                    </a:cubicBezTo>
                    <a:cubicBezTo>
                      <a:pt x="1264" y="855"/>
                      <a:pt x="825" y="501"/>
                      <a:pt x="474" y="88"/>
                    </a:cubicBezTo>
                    <a:cubicBezTo>
                      <a:pt x="424" y="30"/>
                      <a:pt x="354" y="0"/>
                      <a:pt x="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4"/>
              <p:cNvSpPr/>
              <p:nvPr/>
            </p:nvSpPr>
            <p:spPr>
              <a:xfrm>
                <a:off x="4468194" y="2764900"/>
                <a:ext cx="22965" cy="12267"/>
              </a:xfrm>
              <a:custGeom>
                <a:avLst/>
                <a:gdLst/>
                <a:ahLst/>
                <a:cxnLst/>
                <a:rect l="l" t="t" r="r" b="b"/>
                <a:pathLst>
                  <a:path w="1303" h="696" extrusionOk="0">
                    <a:moveTo>
                      <a:pt x="287" y="1"/>
                    </a:moveTo>
                    <a:cubicBezTo>
                      <a:pt x="188" y="1"/>
                      <a:pt x="93" y="60"/>
                      <a:pt x="54" y="158"/>
                    </a:cubicBezTo>
                    <a:cubicBezTo>
                      <a:pt x="1" y="287"/>
                      <a:pt x="63" y="434"/>
                      <a:pt x="193" y="486"/>
                    </a:cubicBezTo>
                    <a:cubicBezTo>
                      <a:pt x="321" y="539"/>
                      <a:pt x="454" y="582"/>
                      <a:pt x="588" y="617"/>
                    </a:cubicBezTo>
                    <a:cubicBezTo>
                      <a:pt x="725" y="651"/>
                      <a:pt x="864" y="677"/>
                      <a:pt x="1006" y="693"/>
                    </a:cubicBezTo>
                    <a:cubicBezTo>
                      <a:pt x="1016" y="694"/>
                      <a:pt x="1026" y="695"/>
                      <a:pt x="1036" y="695"/>
                    </a:cubicBezTo>
                    <a:cubicBezTo>
                      <a:pt x="1162" y="695"/>
                      <a:pt x="1271" y="600"/>
                      <a:pt x="1286" y="472"/>
                    </a:cubicBezTo>
                    <a:cubicBezTo>
                      <a:pt x="1302" y="334"/>
                      <a:pt x="1203" y="209"/>
                      <a:pt x="1065" y="192"/>
                    </a:cubicBezTo>
                    <a:cubicBezTo>
                      <a:pt x="946" y="179"/>
                      <a:pt x="827" y="157"/>
                      <a:pt x="712" y="128"/>
                    </a:cubicBezTo>
                    <a:cubicBezTo>
                      <a:pt x="598" y="99"/>
                      <a:pt x="488" y="63"/>
                      <a:pt x="381" y="19"/>
                    </a:cubicBezTo>
                    <a:cubicBezTo>
                      <a:pt x="351" y="7"/>
                      <a:pt x="319"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4"/>
              <p:cNvSpPr/>
              <p:nvPr/>
            </p:nvSpPr>
            <p:spPr>
              <a:xfrm>
                <a:off x="4478504" y="2778524"/>
                <a:ext cx="23054" cy="9694"/>
              </a:xfrm>
              <a:custGeom>
                <a:avLst/>
                <a:gdLst/>
                <a:ahLst/>
                <a:cxnLst/>
                <a:rect l="l" t="t" r="r" b="b"/>
                <a:pathLst>
                  <a:path w="1308" h="550" extrusionOk="0">
                    <a:moveTo>
                      <a:pt x="1036" y="1"/>
                    </a:moveTo>
                    <a:cubicBezTo>
                      <a:pt x="1021" y="1"/>
                      <a:pt x="1007" y="2"/>
                      <a:pt x="992" y="4"/>
                    </a:cubicBezTo>
                    <a:cubicBezTo>
                      <a:pt x="870" y="26"/>
                      <a:pt x="751" y="40"/>
                      <a:pt x="634" y="45"/>
                    </a:cubicBezTo>
                    <a:cubicBezTo>
                      <a:pt x="598" y="46"/>
                      <a:pt x="562" y="47"/>
                      <a:pt x="526" y="47"/>
                    </a:cubicBezTo>
                    <a:cubicBezTo>
                      <a:pt x="446" y="47"/>
                      <a:pt x="366" y="43"/>
                      <a:pt x="287" y="35"/>
                    </a:cubicBezTo>
                    <a:cubicBezTo>
                      <a:pt x="279" y="35"/>
                      <a:pt x="272" y="34"/>
                      <a:pt x="264" y="34"/>
                    </a:cubicBezTo>
                    <a:cubicBezTo>
                      <a:pt x="136" y="34"/>
                      <a:pt x="26" y="132"/>
                      <a:pt x="13" y="263"/>
                    </a:cubicBezTo>
                    <a:cubicBezTo>
                      <a:pt x="1" y="401"/>
                      <a:pt x="101" y="523"/>
                      <a:pt x="240" y="536"/>
                    </a:cubicBezTo>
                    <a:cubicBezTo>
                      <a:pt x="334" y="545"/>
                      <a:pt x="427" y="550"/>
                      <a:pt x="520" y="550"/>
                    </a:cubicBezTo>
                    <a:cubicBezTo>
                      <a:pt x="566" y="550"/>
                      <a:pt x="611" y="549"/>
                      <a:pt x="656" y="547"/>
                    </a:cubicBezTo>
                    <a:cubicBezTo>
                      <a:pt x="800" y="541"/>
                      <a:pt x="942" y="525"/>
                      <a:pt x="1078" y="501"/>
                    </a:cubicBezTo>
                    <a:cubicBezTo>
                      <a:pt x="1215" y="477"/>
                      <a:pt x="1308" y="347"/>
                      <a:pt x="1284" y="210"/>
                    </a:cubicBezTo>
                    <a:cubicBezTo>
                      <a:pt x="1263" y="87"/>
                      <a:pt x="1156" y="1"/>
                      <a:pt x="1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4"/>
              <p:cNvSpPr/>
              <p:nvPr/>
            </p:nvSpPr>
            <p:spPr>
              <a:xfrm>
                <a:off x="4504078" y="2789962"/>
                <a:ext cx="31143" cy="19758"/>
              </a:xfrm>
              <a:custGeom>
                <a:avLst/>
                <a:gdLst/>
                <a:ahLst/>
                <a:cxnLst/>
                <a:rect l="l" t="t" r="r" b="b"/>
                <a:pathLst>
                  <a:path w="1767" h="1121" extrusionOk="0">
                    <a:moveTo>
                      <a:pt x="63" y="0"/>
                    </a:moveTo>
                    <a:cubicBezTo>
                      <a:pt x="423" y="86"/>
                      <a:pt x="1563" y="691"/>
                      <a:pt x="1766" y="797"/>
                    </a:cubicBezTo>
                    <a:cubicBezTo>
                      <a:pt x="1558" y="1005"/>
                      <a:pt x="1261" y="1121"/>
                      <a:pt x="946" y="1089"/>
                    </a:cubicBezTo>
                    <a:cubicBezTo>
                      <a:pt x="396" y="1033"/>
                      <a:pt x="1" y="546"/>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4"/>
              <p:cNvSpPr/>
              <p:nvPr/>
            </p:nvSpPr>
            <p:spPr>
              <a:xfrm>
                <a:off x="4503320" y="2736717"/>
                <a:ext cx="71699" cy="31549"/>
              </a:xfrm>
              <a:custGeom>
                <a:avLst/>
                <a:gdLst/>
                <a:ahLst/>
                <a:cxnLst/>
                <a:rect l="l" t="t" r="r" b="b"/>
                <a:pathLst>
                  <a:path w="4068" h="1790" extrusionOk="0">
                    <a:moveTo>
                      <a:pt x="1405" y="1"/>
                    </a:moveTo>
                    <a:cubicBezTo>
                      <a:pt x="1007" y="1"/>
                      <a:pt x="604" y="79"/>
                      <a:pt x="192" y="251"/>
                    </a:cubicBezTo>
                    <a:cubicBezTo>
                      <a:pt x="107" y="279"/>
                      <a:pt x="41" y="352"/>
                      <a:pt x="24" y="447"/>
                    </a:cubicBezTo>
                    <a:cubicBezTo>
                      <a:pt x="0" y="584"/>
                      <a:pt x="93" y="715"/>
                      <a:pt x="230" y="737"/>
                    </a:cubicBezTo>
                    <a:cubicBezTo>
                      <a:pt x="586" y="800"/>
                      <a:pt x="1118" y="1018"/>
                      <a:pt x="1650" y="1237"/>
                    </a:cubicBezTo>
                    <a:cubicBezTo>
                      <a:pt x="2319" y="1514"/>
                      <a:pt x="2989" y="1790"/>
                      <a:pt x="3426" y="1790"/>
                    </a:cubicBezTo>
                    <a:cubicBezTo>
                      <a:pt x="3496" y="1790"/>
                      <a:pt x="3560" y="1783"/>
                      <a:pt x="3617" y="1767"/>
                    </a:cubicBezTo>
                    <a:cubicBezTo>
                      <a:pt x="3929" y="1685"/>
                      <a:pt x="4068" y="1459"/>
                      <a:pt x="3952" y="1024"/>
                    </a:cubicBezTo>
                    <a:lnTo>
                      <a:pt x="3951" y="1021"/>
                    </a:lnTo>
                    <a:cubicBezTo>
                      <a:pt x="3937" y="963"/>
                      <a:pt x="3901" y="911"/>
                      <a:pt x="3848" y="875"/>
                    </a:cubicBezTo>
                    <a:cubicBezTo>
                      <a:pt x="3255" y="484"/>
                      <a:pt x="2666" y="196"/>
                      <a:pt x="2064" y="70"/>
                    </a:cubicBezTo>
                    <a:cubicBezTo>
                      <a:pt x="1845" y="25"/>
                      <a:pt x="1626"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4"/>
              <p:cNvSpPr/>
              <p:nvPr/>
            </p:nvSpPr>
            <p:spPr>
              <a:xfrm>
                <a:off x="4578826" y="2816541"/>
                <a:ext cx="67345" cy="25979"/>
              </a:xfrm>
              <a:custGeom>
                <a:avLst/>
                <a:gdLst/>
                <a:ahLst/>
                <a:cxnLst/>
                <a:rect l="l" t="t" r="r" b="b"/>
                <a:pathLst>
                  <a:path w="3821" h="1474" extrusionOk="0">
                    <a:moveTo>
                      <a:pt x="288" y="0"/>
                    </a:moveTo>
                    <a:cubicBezTo>
                      <a:pt x="199" y="0"/>
                      <a:pt x="113" y="47"/>
                      <a:pt x="67" y="130"/>
                    </a:cubicBezTo>
                    <a:cubicBezTo>
                      <a:pt x="0" y="253"/>
                      <a:pt x="44" y="405"/>
                      <a:pt x="166" y="473"/>
                    </a:cubicBezTo>
                    <a:cubicBezTo>
                      <a:pt x="540" y="678"/>
                      <a:pt x="1101" y="973"/>
                      <a:pt x="1709" y="1189"/>
                    </a:cubicBezTo>
                    <a:cubicBezTo>
                      <a:pt x="2175" y="1355"/>
                      <a:pt x="2668" y="1474"/>
                      <a:pt x="3131" y="1474"/>
                    </a:cubicBezTo>
                    <a:cubicBezTo>
                      <a:pt x="3291" y="1474"/>
                      <a:pt x="3448" y="1460"/>
                      <a:pt x="3598" y="1428"/>
                    </a:cubicBezTo>
                    <a:cubicBezTo>
                      <a:pt x="3734" y="1400"/>
                      <a:pt x="3821" y="1267"/>
                      <a:pt x="3793" y="1130"/>
                    </a:cubicBezTo>
                    <a:cubicBezTo>
                      <a:pt x="3768" y="1012"/>
                      <a:pt x="3663" y="930"/>
                      <a:pt x="3546" y="930"/>
                    </a:cubicBezTo>
                    <a:cubicBezTo>
                      <a:pt x="3529" y="930"/>
                      <a:pt x="3512" y="932"/>
                      <a:pt x="3495" y="935"/>
                    </a:cubicBezTo>
                    <a:cubicBezTo>
                      <a:pt x="3379" y="960"/>
                      <a:pt x="3257" y="971"/>
                      <a:pt x="3130" y="971"/>
                    </a:cubicBezTo>
                    <a:cubicBezTo>
                      <a:pt x="2734" y="971"/>
                      <a:pt x="2296" y="863"/>
                      <a:pt x="1877" y="714"/>
                    </a:cubicBezTo>
                    <a:cubicBezTo>
                      <a:pt x="1303" y="510"/>
                      <a:pt x="767" y="229"/>
                      <a:pt x="409" y="31"/>
                    </a:cubicBezTo>
                    <a:cubicBezTo>
                      <a:pt x="371" y="10"/>
                      <a:pt x="329"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4"/>
              <p:cNvSpPr/>
              <p:nvPr/>
            </p:nvSpPr>
            <p:spPr>
              <a:xfrm>
                <a:off x="4593596" y="2826076"/>
                <a:ext cx="31249" cy="19194"/>
              </a:xfrm>
              <a:custGeom>
                <a:avLst/>
                <a:gdLst/>
                <a:ahLst/>
                <a:cxnLst/>
                <a:rect l="l" t="t" r="r" b="b"/>
                <a:pathLst>
                  <a:path w="1773" h="1089" extrusionOk="0">
                    <a:moveTo>
                      <a:pt x="48" y="0"/>
                    </a:moveTo>
                    <a:cubicBezTo>
                      <a:pt x="410" y="76"/>
                      <a:pt x="1566" y="651"/>
                      <a:pt x="1772" y="751"/>
                    </a:cubicBezTo>
                    <a:cubicBezTo>
                      <a:pt x="1570" y="964"/>
                      <a:pt x="1275" y="1088"/>
                      <a:pt x="960" y="1064"/>
                    </a:cubicBezTo>
                    <a:cubicBezTo>
                      <a:pt x="409" y="1024"/>
                      <a:pt x="1" y="547"/>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4"/>
              <p:cNvSpPr/>
              <p:nvPr/>
            </p:nvSpPr>
            <p:spPr>
              <a:xfrm>
                <a:off x="4636336" y="2832932"/>
                <a:ext cx="21643" cy="16021"/>
              </a:xfrm>
              <a:custGeom>
                <a:avLst/>
                <a:gdLst/>
                <a:ahLst/>
                <a:cxnLst/>
                <a:rect l="l" t="t" r="r" b="b"/>
                <a:pathLst>
                  <a:path w="1228" h="909" extrusionOk="0">
                    <a:moveTo>
                      <a:pt x="284" y="1"/>
                    </a:moveTo>
                    <a:cubicBezTo>
                      <a:pt x="211" y="1"/>
                      <a:pt x="138" y="32"/>
                      <a:pt x="89" y="94"/>
                    </a:cubicBezTo>
                    <a:cubicBezTo>
                      <a:pt x="1" y="201"/>
                      <a:pt x="17" y="359"/>
                      <a:pt x="125" y="447"/>
                    </a:cubicBezTo>
                    <a:cubicBezTo>
                      <a:pt x="238" y="539"/>
                      <a:pt x="353" y="622"/>
                      <a:pt x="472" y="694"/>
                    </a:cubicBezTo>
                    <a:cubicBezTo>
                      <a:pt x="588" y="766"/>
                      <a:pt x="711" y="830"/>
                      <a:pt x="841" y="887"/>
                    </a:cubicBezTo>
                    <a:cubicBezTo>
                      <a:pt x="874" y="901"/>
                      <a:pt x="908" y="908"/>
                      <a:pt x="942" y="908"/>
                    </a:cubicBezTo>
                    <a:cubicBezTo>
                      <a:pt x="1039" y="908"/>
                      <a:pt x="1131" y="851"/>
                      <a:pt x="1172" y="757"/>
                    </a:cubicBezTo>
                    <a:cubicBezTo>
                      <a:pt x="1228" y="630"/>
                      <a:pt x="1170" y="481"/>
                      <a:pt x="1042" y="425"/>
                    </a:cubicBezTo>
                    <a:cubicBezTo>
                      <a:pt x="940" y="381"/>
                      <a:pt x="837" y="327"/>
                      <a:pt x="735" y="265"/>
                    </a:cubicBezTo>
                    <a:cubicBezTo>
                      <a:pt x="631" y="200"/>
                      <a:pt x="533" y="131"/>
                      <a:pt x="443" y="57"/>
                    </a:cubicBezTo>
                    <a:cubicBezTo>
                      <a:pt x="396" y="19"/>
                      <a:pt x="340"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4"/>
              <p:cNvSpPr/>
              <p:nvPr/>
            </p:nvSpPr>
            <p:spPr>
              <a:xfrm>
                <a:off x="4623065" y="2833285"/>
                <a:ext cx="17731" cy="18453"/>
              </a:xfrm>
              <a:custGeom>
                <a:avLst/>
                <a:gdLst/>
                <a:ahLst/>
                <a:cxnLst/>
                <a:rect l="l" t="t" r="r" b="b"/>
                <a:pathLst>
                  <a:path w="1006" h="1047" extrusionOk="0">
                    <a:moveTo>
                      <a:pt x="286" y="0"/>
                    </a:moveTo>
                    <a:cubicBezTo>
                      <a:pt x="238" y="0"/>
                      <a:pt x="189" y="14"/>
                      <a:pt x="146" y="43"/>
                    </a:cubicBezTo>
                    <a:cubicBezTo>
                      <a:pt x="31" y="121"/>
                      <a:pt x="1" y="278"/>
                      <a:pt x="79" y="392"/>
                    </a:cubicBezTo>
                    <a:lnTo>
                      <a:pt x="132" y="472"/>
                    </a:lnTo>
                    <a:cubicBezTo>
                      <a:pt x="260" y="664"/>
                      <a:pt x="364" y="817"/>
                      <a:pt x="562" y="986"/>
                    </a:cubicBezTo>
                    <a:cubicBezTo>
                      <a:pt x="609" y="1027"/>
                      <a:pt x="667" y="1046"/>
                      <a:pt x="725" y="1046"/>
                    </a:cubicBezTo>
                    <a:cubicBezTo>
                      <a:pt x="796" y="1046"/>
                      <a:pt x="866" y="1016"/>
                      <a:pt x="916" y="958"/>
                    </a:cubicBezTo>
                    <a:cubicBezTo>
                      <a:pt x="1006" y="853"/>
                      <a:pt x="993" y="694"/>
                      <a:pt x="888" y="604"/>
                    </a:cubicBezTo>
                    <a:cubicBezTo>
                      <a:pt x="744" y="482"/>
                      <a:pt x="658" y="354"/>
                      <a:pt x="549" y="192"/>
                    </a:cubicBezTo>
                    <a:lnTo>
                      <a:pt x="494" y="111"/>
                    </a:lnTo>
                    <a:cubicBezTo>
                      <a:pt x="446" y="39"/>
                      <a:pt x="367"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4"/>
              <p:cNvSpPr/>
              <p:nvPr/>
            </p:nvSpPr>
            <p:spPr>
              <a:xfrm>
                <a:off x="5569800" y="3979573"/>
                <a:ext cx="75646" cy="75646"/>
              </a:xfrm>
              <a:custGeom>
                <a:avLst/>
                <a:gdLst/>
                <a:ahLst/>
                <a:cxnLst/>
                <a:rect l="l" t="t" r="r" b="b"/>
                <a:pathLst>
                  <a:path w="4292" h="4292" extrusionOk="0">
                    <a:moveTo>
                      <a:pt x="661" y="952"/>
                    </a:moveTo>
                    <a:cubicBezTo>
                      <a:pt x="1320" y="132"/>
                      <a:pt x="2520" y="1"/>
                      <a:pt x="3340" y="661"/>
                    </a:cubicBezTo>
                    <a:cubicBezTo>
                      <a:pt x="4161" y="1319"/>
                      <a:pt x="4291" y="2520"/>
                      <a:pt x="3632" y="3340"/>
                    </a:cubicBezTo>
                    <a:cubicBezTo>
                      <a:pt x="2973" y="4161"/>
                      <a:pt x="1773" y="4291"/>
                      <a:pt x="952" y="3632"/>
                    </a:cubicBezTo>
                    <a:cubicBezTo>
                      <a:pt x="132" y="2972"/>
                      <a:pt x="1" y="1773"/>
                      <a:pt x="661" y="9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4"/>
              <p:cNvSpPr/>
              <p:nvPr/>
            </p:nvSpPr>
            <p:spPr>
              <a:xfrm>
                <a:off x="6230435" y="4161033"/>
                <a:ext cx="144366" cy="141282"/>
              </a:xfrm>
              <a:custGeom>
                <a:avLst/>
                <a:gdLst/>
                <a:ahLst/>
                <a:cxnLst/>
                <a:rect l="l" t="t" r="r" b="b"/>
                <a:pathLst>
                  <a:path w="8191" h="8016" extrusionOk="0">
                    <a:moveTo>
                      <a:pt x="4098" y="420"/>
                    </a:moveTo>
                    <a:cubicBezTo>
                      <a:pt x="4886" y="420"/>
                      <a:pt x="5680" y="679"/>
                      <a:pt x="6342" y="1211"/>
                    </a:cubicBezTo>
                    <a:cubicBezTo>
                      <a:pt x="7115" y="1831"/>
                      <a:pt x="7563" y="2707"/>
                      <a:pt x="7662" y="3619"/>
                    </a:cubicBezTo>
                    <a:cubicBezTo>
                      <a:pt x="7761" y="4528"/>
                      <a:pt x="7515" y="5474"/>
                      <a:pt x="6900" y="6245"/>
                    </a:cubicBezTo>
                    <a:cubicBezTo>
                      <a:pt x="6894" y="6251"/>
                      <a:pt x="6889" y="6258"/>
                      <a:pt x="6884" y="6266"/>
                    </a:cubicBezTo>
                    <a:cubicBezTo>
                      <a:pt x="6264" y="7031"/>
                      <a:pt x="5392" y="7475"/>
                      <a:pt x="4485" y="7575"/>
                    </a:cubicBezTo>
                    <a:cubicBezTo>
                      <a:pt x="4355" y="7589"/>
                      <a:pt x="4225" y="7596"/>
                      <a:pt x="4095" y="7596"/>
                    </a:cubicBezTo>
                    <a:cubicBezTo>
                      <a:pt x="3310" y="7596"/>
                      <a:pt x="2519" y="7340"/>
                      <a:pt x="1858" y="6813"/>
                    </a:cubicBezTo>
                    <a:cubicBezTo>
                      <a:pt x="1852" y="6807"/>
                      <a:pt x="1845" y="6801"/>
                      <a:pt x="1837" y="6796"/>
                    </a:cubicBezTo>
                    <a:cubicBezTo>
                      <a:pt x="1072" y="6175"/>
                      <a:pt x="628" y="5305"/>
                      <a:pt x="528" y="4397"/>
                    </a:cubicBezTo>
                    <a:cubicBezTo>
                      <a:pt x="430" y="3488"/>
                      <a:pt x="676" y="2541"/>
                      <a:pt x="1291" y="1771"/>
                    </a:cubicBezTo>
                    <a:cubicBezTo>
                      <a:pt x="1296" y="1764"/>
                      <a:pt x="1302" y="1758"/>
                      <a:pt x="1307" y="1750"/>
                    </a:cubicBezTo>
                    <a:cubicBezTo>
                      <a:pt x="1928" y="984"/>
                      <a:pt x="2798" y="540"/>
                      <a:pt x="3707" y="441"/>
                    </a:cubicBezTo>
                    <a:cubicBezTo>
                      <a:pt x="3836" y="427"/>
                      <a:pt x="3967" y="420"/>
                      <a:pt x="4098" y="420"/>
                    </a:cubicBezTo>
                    <a:close/>
                    <a:moveTo>
                      <a:pt x="4098" y="1"/>
                    </a:moveTo>
                    <a:cubicBezTo>
                      <a:pt x="3952" y="1"/>
                      <a:pt x="3807" y="8"/>
                      <a:pt x="3662" y="24"/>
                    </a:cubicBezTo>
                    <a:cubicBezTo>
                      <a:pt x="2642" y="135"/>
                      <a:pt x="1665" y="635"/>
                      <a:pt x="972" y="1497"/>
                    </a:cubicBezTo>
                    <a:lnTo>
                      <a:pt x="971" y="1497"/>
                    </a:lnTo>
                    <a:cubicBezTo>
                      <a:pt x="278" y="2360"/>
                      <a:pt x="0" y="3422"/>
                      <a:pt x="111" y="4441"/>
                    </a:cubicBezTo>
                    <a:cubicBezTo>
                      <a:pt x="223" y="5461"/>
                      <a:pt x="722" y="6438"/>
                      <a:pt x="1585" y="7131"/>
                    </a:cubicBezTo>
                    <a:lnTo>
                      <a:pt x="1585" y="7132"/>
                    </a:lnTo>
                    <a:cubicBezTo>
                      <a:pt x="2326" y="7726"/>
                      <a:pt x="3212" y="8016"/>
                      <a:pt x="4093" y="8016"/>
                    </a:cubicBezTo>
                    <a:cubicBezTo>
                      <a:pt x="4239" y="8016"/>
                      <a:pt x="4384" y="8008"/>
                      <a:pt x="4529" y="7992"/>
                    </a:cubicBezTo>
                    <a:cubicBezTo>
                      <a:pt x="5549" y="7881"/>
                      <a:pt x="6526" y="7381"/>
                      <a:pt x="7219" y="6519"/>
                    </a:cubicBezTo>
                    <a:lnTo>
                      <a:pt x="7219" y="6518"/>
                    </a:lnTo>
                    <a:cubicBezTo>
                      <a:pt x="7912" y="5656"/>
                      <a:pt x="8191" y="4594"/>
                      <a:pt x="8079" y="3575"/>
                    </a:cubicBezTo>
                    <a:cubicBezTo>
                      <a:pt x="7968" y="2554"/>
                      <a:pt x="7468" y="1577"/>
                      <a:pt x="6606" y="884"/>
                    </a:cubicBezTo>
                    <a:cubicBezTo>
                      <a:pt x="5865" y="290"/>
                      <a:pt x="4979" y="1"/>
                      <a:pt x="4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4"/>
              <p:cNvSpPr/>
              <p:nvPr/>
            </p:nvSpPr>
            <p:spPr>
              <a:xfrm>
                <a:off x="5213855" y="2378154"/>
                <a:ext cx="116572" cy="116554"/>
              </a:xfrm>
              <a:custGeom>
                <a:avLst/>
                <a:gdLst/>
                <a:ahLst/>
                <a:cxnLst/>
                <a:rect l="l" t="t" r="r" b="b"/>
                <a:pathLst>
                  <a:path w="6614" h="6613" extrusionOk="0">
                    <a:moveTo>
                      <a:pt x="1017" y="1466"/>
                    </a:moveTo>
                    <a:cubicBezTo>
                      <a:pt x="2033" y="201"/>
                      <a:pt x="3882" y="0"/>
                      <a:pt x="5147" y="1017"/>
                    </a:cubicBezTo>
                    <a:cubicBezTo>
                      <a:pt x="6412" y="2032"/>
                      <a:pt x="6613" y="3882"/>
                      <a:pt x="5598" y="5147"/>
                    </a:cubicBezTo>
                    <a:cubicBezTo>
                      <a:pt x="4581" y="6412"/>
                      <a:pt x="2732" y="6613"/>
                      <a:pt x="1467" y="5596"/>
                    </a:cubicBezTo>
                    <a:cubicBezTo>
                      <a:pt x="202" y="4581"/>
                      <a:pt x="0" y="2731"/>
                      <a:pt x="1017" y="14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4"/>
              <p:cNvSpPr/>
              <p:nvPr/>
            </p:nvSpPr>
            <p:spPr>
              <a:xfrm>
                <a:off x="3120181" y="2461115"/>
                <a:ext cx="75647" cy="75629"/>
              </a:xfrm>
              <a:custGeom>
                <a:avLst/>
                <a:gdLst/>
                <a:ahLst/>
                <a:cxnLst/>
                <a:rect l="l" t="t" r="r" b="b"/>
                <a:pathLst>
                  <a:path w="4292" h="4291" extrusionOk="0">
                    <a:moveTo>
                      <a:pt x="661" y="952"/>
                    </a:moveTo>
                    <a:cubicBezTo>
                      <a:pt x="1319" y="131"/>
                      <a:pt x="2519" y="0"/>
                      <a:pt x="3340" y="660"/>
                    </a:cubicBezTo>
                    <a:cubicBezTo>
                      <a:pt x="4160" y="1319"/>
                      <a:pt x="4291" y="2519"/>
                      <a:pt x="3631" y="3340"/>
                    </a:cubicBezTo>
                    <a:cubicBezTo>
                      <a:pt x="2973" y="4160"/>
                      <a:pt x="1773" y="4291"/>
                      <a:pt x="952" y="3631"/>
                    </a:cubicBezTo>
                    <a:cubicBezTo>
                      <a:pt x="132" y="2972"/>
                      <a:pt x="1" y="1772"/>
                      <a:pt x="661" y="9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4"/>
              <p:cNvSpPr/>
              <p:nvPr/>
            </p:nvSpPr>
            <p:spPr>
              <a:xfrm>
                <a:off x="6405381" y="3883157"/>
                <a:ext cx="122212" cy="148949"/>
              </a:xfrm>
              <a:custGeom>
                <a:avLst/>
                <a:gdLst/>
                <a:ahLst/>
                <a:cxnLst/>
                <a:rect l="l" t="t" r="r" b="b"/>
                <a:pathLst>
                  <a:path w="6934" h="8451" extrusionOk="0">
                    <a:moveTo>
                      <a:pt x="6934" y="4293"/>
                    </a:moveTo>
                    <a:cubicBezTo>
                      <a:pt x="5199" y="3726"/>
                      <a:pt x="4316" y="2780"/>
                      <a:pt x="3476" y="0"/>
                    </a:cubicBezTo>
                    <a:cubicBezTo>
                      <a:pt x="2741" y="2228"/>
                      <a:pt x="1599" y="3645"/>
                      <a:pt x="0" y="4152"/>
                    </a:cubicBezTo>
                    <a:cubicBezTo>
                      <a:pt x="1947" y="4744"/>
                      <a:pt x="2893" y="6628"/>
                      <a:pt x="3646" y="8450"/>
                    </a:cubicBezTo>
                    <a:cubicBezTo>
                      <a:pt x="3940" y="6720"/>
                      <a:pt x="4882" y="4793"/>
                      <a:pt x="6934" y="42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4"/>
              <p:cNvSpPr/>
              <p:nvPr/>
            </p:nvSpPr>
            <p:spPr>
              <a:xfrm>
                <a:off x="3864009" y="2508191"/>
                <a:ext cx="102789" cy="125278"/>
              </a:xfrm>
              <a:custGeom>
                <a:avLst/>
                <a:gdLst/>
                <a:ahLst/>
                <a:cxnLst/>
                <a:rect l="l" t="t" r="r" b="b"/>
                <a:pathLst>
                  <a:path w="5832" h="7108" extrusionOk="0">
                    <a:moveTo>
                      <a:pt x="5831" y="3609"/>
                    </a:moveTo>
                    <a:cubicBezTo>
                      <a:pt x="4373" y="3134"/>
                      <a:pt x="3630" y="2339"/>
                      <a:pt x="2924" y="0"/>
                    </a:cubicBezTo>
                    <a:cubicBezTo>
                      <a:pt x="2306" y="1874"/>
                      <a:pt x="1345" y="3066"/>
                      <a:pt x="1" y="3492"/>
                    </a:cubicBezTo>
                    <a:cubicBezTo>
                      <a:pt x="1639" y="3989"/>
                      <a:pt x="2433" y="5574"/>
                      <a:pt x="3067" y="7107"/>
                    </a:cubicBezTo>
                    <a:cubicBezTo>
                      <a:pt x="3314" y="5652"/>
                      <a:pt x="4105" y="4030"/>
                      <a:pt x="5831" y="36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4"/>
              <p:cNvSpPr/>
              <p:nvPr/>
            </p:nvSpPr>
            <p:spPr>
              <a:xfrm>
                <a:off x="5760217" y="3540849"/>
                <a:ext cx="128310" cy="156369"/>
              </a:xfrm>
              <a:custGeom>
                <a:avLst/>
                <a:gdLst/>
                <a:ahLst/>
                <a:cxnLst/>
                <a:rect l="l" t="t" r="r" b="b"/>
                <a:pathLst>
                  <a:path w="7280" h="8872" extrusionOk="0">
                    <a:moveTo>
                      <a:pt x="7280" y="4506"/>
                    </a:moveTo>
                    <a:cubicBezTo>
                      <a:pt x="5458" y="3913"/>
                      <a:pt x="4532" y="2920"/>
                      <a:pt x="3650" y="0"/>
                    </a:cubicBezTo>
                    <a:cubicBezTo>
                      <a:pt x="2877" y="2339"/>
                      <a:pt x="1679" y="3828"/>
                      <a:pt x="1" y="4359"/>
                    </a:cubicBezTo>
                    <a:cubicBezTo>
                      <a:pt x="2045" y="4980"/>
                      <a:pt x="3037" y="6959"/>
                      <a:pt x="3827" y="8871"/>
                    </a:cubicBezTo>
                    <a:cubicBezTo>
                      <a:pt x="4137" y="7055"/>
                      <a:pt x="5125" y="5032"/>
                      <a:pt x="7280" y="450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4"/>
              <p:cNvSpPr/>
              <p:nvPr/>
            </p:nvSpPr>
            <p:spPr>
              <a:xfrm>
                <a:off x="5058596" y="2999541"/>
                <a:ext cx="71910" cy="87614"/>
              </a:xfrm>
              <a:custGeom>
                <a:avLst/>
                <a:gdLst/>
                <a:ahLst/>
                <a:cxnLst/>
                <a:rect l="l" t="t" r="r" b="b"/>
                <a:pathLst>
                  <a:path w="4080" h="4971" extrusionOk="0">
                    <a:moveTo>
                      <a:pt x="0" y="2525"/>
                    </a:moveTo>
                    <a:cubicBezTo>
                      <a:pt x="1021" y="2192"/>
                      <a:pt x="1541" y="1636"/>
                      <a:pt x="2035" y="0"/>
                    </a:cubicBezTo>
                    <a:cubicBezTo>
                      <a:pt x="2467" y="1310"/>
                      <a:pt x="3139" y="2144"/>
                      <a:pt x="4079" y="2442"/>
                    </a:cubicBezTo>
                    <a:cubicBezTo>
                      <a:pt x="2934" y="2791"/>
                      <a:pt x="2378" y="3899"/>
                      <a:pt x="1935" y="4971"/>
                    </a:cubicBezTo>
                    <a:cubicBezTo>
                      <a:pt x="1762" y="3952"/>
                      <a:pt x="1208" y="2820"/>
                      <a:pt x="0" y="25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4"/>
              <p:cNvSpPr/>
              <p:nvPr/>
            </p:nvSpPr>
            <p:spPr>
              <a:xfrm>
                <a:off x="3416389" y="4351643"/>
                <a:ext cx="136400" cy="167861"/>
              </a:xfrm>
              <a:custGeom>
                <a:avLst/>
                <a:gdLst/>
                <a:ahLst/>
                <a:cxnLst/>
                <a:rect l="l" t="t" r="r" b="b"/>
                <a:pathLst>
                  <a:path w="7739" h="9524" extrusionOk="0">
                    <a:moveTo>
                      <a:pt x="7739" y="4791"/>
                    </a:moveTo>
                    <a:cubicBezTo>
                      <a:pt x="5803" y="4160"/>
                      <a:pt x="4818" y="3104"/>
                      <a:pt x="3880" y="1"/>
                    </a:cubicBezTo>
                    <a:cubicBezTo>
                      <a:pt x="3059" y="2487"/>
                      <a:pt x="1785" y="4069"/>
                      <a:pt x="0" y="4634"/>
                    </a:cubicBezTo>
                    <a:cubicBezTo>
                      <a:pt x="2174" y="5295"/>
                      <a:pt x="3321" y="7251"/>
                      <a:pt x="3886" y="9523"/>
                    </a:cubicBezTo>
                    <a:cubicBezTo>
                      <a:pt x="4525" y="7555"/>
                      <a:pt x="5448" y="5350"/>
                      <a:pt x="7739" y="47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4"/>
              <p:cNvSpPr/>
              <p:nvPr/>
            </p:nvSpPr>
            <p:spPr>
              <a:xfrm>
                <a:off x="6033681" y="3092901"/>
                <a:ext cx="71892" cy="87631"/>
              </a:xfrm>
              <a:custGeom>
                <a:avLst/>
                <a:gdLst/>
                <a:ahLst/>
                <a:cxnLst/>
                <a:rect l="l" t="t" r="r" b="b"/>
                <a:pathLst>
                  <a:path w="4079" h="4972" extrusionOk="0">
                    <a:moveTo>
                      <a:pt x="0" y="2526"/>
                    </a:moveTo>
                    <a:cubicBezTo>
                      <a:pt x="1021" y="2193"/>
                      <a:pt x="1541" y="1637"/>
                      <a:pt x="2034" y="1"/>
                    </a:cubicBezTo>
                    <a:cubicBezTo>
                      <a:pt x="2467" y="1311"/>
                      <a:pt x="3139" y="2145"/>
                      <a:pt x="4079" y="2443"/>
                    </a:cubicBezTo>
                    <a:cubicBezTo>
                      <a:pt x="2934" y="2791"/>
                      <a:pt x="2378" y="3900"/>
                      <a:pt x="1935" y="4971"/>
                    </a:cubicBezTo>
                    <a:cubicBezTo>
                      <a:pt x="1763" y="3954"/>
                      <a:pt x="1208" y="2820"/>
                      <a:pt x="0" y="25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4"/>
              <p:cNvSpPr/>
              <p:nvPr/>
            </p:nvSpPr>
            <p:spPr>
              <a:xfrm>
                <a:off x="2971179" y="2631690"/>
                <a:ext cx="102771" cy="125261"/>
              </a:xfrm>
              <a:custGeom>
                <a:avLst/>
                <a:gdLst/>
                <a:ahLst/>
                <a:cxnLst/>
                <a:rect l="l" t="t" r="r" b="b"/>
                <a:pathLst>
                  <a:path w="5831" h="7107" extrusionOk="0">
                    <a:moveTo>
                      <a:pt x="5830" y="3609"/>
                    </a:moveTo>
                    <a:cubicBezTo>
                      <a:pt x="4372" y="3134"/>
                      <a:pt x="3629" y="2339"/>
                      <a:pt x="2923" y="0"/>
                    </a:cubicBezTo>
                    <a:cubicBezTo>
                      <a:pt x="2305" y="1874"/>
                      <a:pt x="1344" y="3066"/>
                      <a:pt x="1" y="3491"/>
                    </a:cubicBezTo>
                    <a:cubicBezTo>
                      <a:pt x="1638" y="3989"/>
                      <a:pt x="2432" y="5574"/>
                      <a:pt x="3066" y="7106"/>
                    </a:cubicBezTo>
                    <a:cubicBezTo>
                      <a:pt x="3313" y="5651"/>
                      <a:pt x="4105" y="4030"/>
                      <a:pt x="5830" y="36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4"/>
              <p:cNvSpPr/>
              <p:nvPr/>
            </p:nvSpPr>
            <p:spPr>
              <a:xfrm>
                <a:off x="4843606" y="2383812"/>
                <a:ext cx="65741" cy="80141"/>
              </a:xfrm>
              <a:custGeom>
                <a:avLst/>
                <a:gdLst/>
                <a:ahLst/>
                <a:cxnLst/>
                <a:rect l="l" t="t" r="r" b="b"/>
                <a:pathLst>
                  <a:path w="3730" h="4547" extrusionOk="0">
                    <a:moveTo>
                      <a:pt x="1" y="2310"/>
                    </a:moveTo>
                    <a:cubicBezTo>
                      <a:pt x="933" y="2006"/>
                      <a:pt x="1408" y="1496"/>
                      <a:pt x="1861" y="1"/>
                    </a:cubicBezTo>
                    <a:cubicBezTo>
                      <a:pt x="2256" y="1200"/>
                      <a:pt x="2870" y="1961"/>
                      <a:pt x="3730" y="2234"/>
                    </a:cubicBezTo>
                    <a:cubicBezTo>
                      <a:pt x="2682" y="2552"/>
                      <a:pt x="2174" y="3566"/>
                      <a:pt x="1769" y="4546"/>
                    </a:cubicBezTo>
                    <a:cubicBezTo>
                      <a:pt x="1612" y="3616"/>
                      <a:pt x="1104" y="2578"/>
                      <a:pt x="1" y="23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4"/>
              <p:cNvSpPr/>
              <p:nvPr/>
            </p:nvSpPr>
            <p:spPr>
              <a:xfrm>
                <a:off x="3317880" y="2598149"/>
                <a:ext cx="511425" cy="353452"/>
              </a:xfrm>
              <a:custGeom>
                <a:avLst/>
                <a:gdLst/>
                <a:ahLst/>
                <a:cxnLst/>
                <a:rect l="l" t="t" r="r" b="b"/>
                <a:pathLst>
                  <a:path w="29017" h="20054" extrusionOk="0">
                    <a:moveTo>
                      <a:pt x="13209" y="0"/>
                    </a:moveTo>
                    <a:cubicBezTo>
                      <a:pt x="29017" y="0"/>
                      <a:pt x="27373" y="19442"/>
                      <a:pt x="13573" y="19756"/>
                    </a:cubicBezTo>
                    <a:cubicBezTo>
                      <a:pt x="426" y="20053"/>
                      <a:pt x="0" y="0"/>
                      <a:pt x="13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4"/>
              <p:cNvSpPr/>
              <p:nvPr/>
            </p:nvSpPr>
            <p:spPr>
              <a:xfrm>
                <a:off x="3374880" y="2593690"/>
                <a:ext cx="379255" cy="357135"/>
              </a:xfrm>
              <a:custGeom>
                <a:avLst/>
                <a:gdLst/>
                <a:ahLst/>
                <a:cxnLst/>
                <a:rect l="l" t="t" r="r" b="b"/>
                <a:pathLst>
                  <a:path w="21518" h="20263" extrusionOk="0">
                    <a:moveTo>
                      <a:pt x="9975" y="505"/>
                    </a:moveTo>
                    <a:cubicBezTo>
                      <a:pt x="15348" y="505"/>
                      <a:pt x="18656" y="2784"/>
                      <a:pt x="20121" y="5772"/>
                    </a:cubicBezTo>
                    <a:cubicBezTo>
                      <a:pt x="20723" y="6999"/>
                      <a:pt x="21015" y="8347"/>
                      <a:pt x="21013" y="9706"/>
                    </a:cubicBezTo>
                    <a:cubicBezTo>
                      <a:pt x="21012" y="11067"/>
                      <a:pt x="20716" y="12440"/>
                      <a:pt x="20139" y="13716"/>
                    </a:cubicBezTo>
                    <a:cubicBezTo>
                      <a:pt x="18652" y="17007"/>
                      <a:pt x="15299" y="19645"/>
                      <a:pt x="10334" y="19757"/>
                    </a:cubicBezTo>
                    <a:cubicBezTo>
                      <a:pt x="10239" y="19759"/>
                      <a:pt x="10145" y="19760"/>
                      <a:pt x="10051" y="19760"/>
                    </a:cubicBezTo>
                    <a:cubicBezTo>
                      <a:pt x="5607" y="19760"/>
                      <a:pt x="2701" y="17343"/>
                      <a:pt x="1369" y="14226"/>
                    </a:cubicBezTo>
                    <a:cubicBezTo>
                      <a:pt x="825" y="12952"/>
                      <a:pt x="543" y="11562"/>
                      <a:pt x="523" y="10171"/>
                    </a:cubicBezTo>
                    <a:cubicBezTo>
                      <a:pt x="505" y="8780"/>
                      <a:pt x="749" y="7388"/>
                      <a:pt x="1260" y="6110"/>
                    </a:cubicBezTo>
                    <a:cubicBezTo>
                      <a:pt x="2519" y="2957"/>
                      <a:pt x="5411" y="505"/>
                      <a:pt x="9975" y="505"/>
                    </a:cubicBezTo>
                    <a:close/>
                    <a:moveTo>
                      <a:pt x="9975" y="1"/>
                    </a:moveTo>
                    <a:cubicBezTo>
                      <a:pt x="5172" y="1"/>
                      <a:pt x="2124" y="2592"/>
                      <a:pt x="792" y="5923"/>
                    </a:cubicBezTo>
                    <a:cubicBezTo>
                      <a:pt x="257" y="7261"/>
                      <a:pt x="1" y="8720"/>
                      <a:pt x="21" y="10177"/>
                    </a:cubicBezTo>
                    <a:cubicBezTo>
                      <a:pt x="41" y="11633"/>
                      <a:pt x="337" y="13090"/>
                      <a:pt x="906" y="14423"/>
                    </a:cubicBezTo>
                    <a:cubicBezTo>
                      <a:pt x="2312" y="17714"/>
                      <a:pt x="5373" y="20263"/>
                      <a:pt x="10051" y="20263"/>
                    </a:cubicBezTo>
                    <a:cubicBezTo>
                      <a:pt x="10148" y="20263"/>
                      <a:pt x="10246" y="20262"/>
                      <a:pt x="10345" y="20260"/>
                    </a:cubicBezTo>
                    <a:cubicBezTo>
                      <a:pt x="15530" y="20141"/>
                      <a:pt x="19038" y="17375"/>
                      <a:pt x="20598" y="13924"/>
                    </a:cubicBezTo>
                    <a:cubicBezTo>
                      <a:pt x="21203" y="12584"/>
                      <a:pt x="21515" y="11140"/>
                      <a:pt x="21516" y="9706"/>
                    </a:cubicBezTo>
                    <a:cubicBezTo>
                      <a:pt x="21517" y="8271"/>
                      <a:pt x="21208" y="6848"/>
                      <a:pt x="20572" y="5551"/>
                    </a:cubicBezTo>
                    <a:cubicBezTo>
                      <a:pt x="19028" y="2401"/>
                      <a:pt x="15570" y="1"/>
                      <a:pt x="9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4"/>
              <p:cNvSpPr/>
              <p:nvPr/>
            </p:nvSpPr>
            <p:spPr>
              <a:xfrm>
                <a:off x="3605327" y="2665812"/>
                <a:ext cx="113611" cy="78502"/>
              </a:xfrm>
              <a:custGeom>
                <a:avLst/>
                <a:gdLst/>
                <a:ahLst/>
                <a:cxnLst/>
                <a:rect l="l" t="t" r="r" b="b"/>
                <a:pathLst>
                  <a:path w="6446" h="4454" extrusionOk="0">
                    <a:moveTo>
                      <a:pt x="2934" y="0"/>
                    </a:moveTo>
                    <a:cubicBezTo>
                      <a:pt x="6446" y="0"/>
                      <a:pt x="6080" y="4317"/>
                      <a:pt x="3015" y="4387"/>
                    </a:cubicBezTo>
                    <a:cubicBezTo>
                      <a:pt x="95" y="4453"/>
                      <a:pt x="1" y="0"/>
                      <a:pt x="2934" y="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4"/>
              <p:cNvSpPr/>
              <p:nvPr/>
            </p:nvSpPr>
            <p:spPr>
              <a:xfrm>
                <a:off x="3646199" y="2694629"/>
                <a:ext cx="28923" cy="19987"/>
              </a:xfrm>
              <a:custGeom>
                <a:avLst/>
                <a:gdLst/>
                <a:ahLst/>
                <a:cxnLst/>
                <a:rect l="l" t="t" r="r" b="b"/>
                <a:pathLst>
                  <a:path w="1641" h="1134" extrusionOk="0">
                    <a:moveTo>
                      <a:pt x="747" y="1"/>
                    </a:moveTo>
                    <a:cubicBezTo>
                      <a:pt x="1640" y="1"/>
                      <a:pt x="1547" y="1099"/>
                      <a:pt x="767" y="1117"/>
                    </a:cubicBezTo>
                    <a:cubicBezTo>
                      <a:pt x="24" y="1134"/>
                      <a:pt x="0" y="1"/>
                      <a:pt x="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4"/>
              <p:cNvSpPr/>
              <p:nvPr/>
            </p:nvSpPr>
            <p:spPr>
              <a:xfrm>
                <a:off x="3624185" y="2731765"/>
                <a:ext cx="113611" cy="78502"/>
              </a:xfrm>
              <a:custGeom>
                <a:avLst/>
                <a:gdLst/>
                <a:ahLst/>
                <a:cxnLst/>
                <a:rect l="l" t="t" r="r" b="b"/>
                <a:pathLst>
                  <a:path w="6446" h="4454" extrusionOk="0">
                    <a:moveTo>
                      <a:pt x="2934" y="1"/>
                    </a:moveTo>
                    <a:cubicBezTo>
                      <a:pt x="6445" y="1"/>
                      <a:pt x="6079" y="4318"/>
                      <a:pt x="3015" y="4388"/>
                    </a:cubicBezTo>
                    <a:cubicBezTo>
                      <a:pt x="95" y="4454"/>
                      <a:pt x="0"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4"/>
              <p:cNvSpPr/>
              <p:nvPr/>
            </p:nvSpPr>
            <p:spPr>
              <a:xfrm>
                <a:off x="3665040" y="2760599"/>
                <a:ext cx="28923" cy="19987"/>
              </a:xfrm>
              <a:custGeom>
                <a:avLst/>
                <a:gdLst/>
                <a:ahLst/>
                <a:cxnLst/>
                <a:rect l="l" t="t" r="r" b="b"/>
                <a:pathLst>
                  <a:path w="1641" h="1134" extrusionOk="0">
                    <a:moveTo>
                      <a:pt x="748" y="1"/>
                    </a:moveTo>
                    <a:cubicBezTo>
                      <a:pt x="1641" y="1"/>
                      <a:pt x="1547" y="1099"/>
                      <a:pt x="767" y="1117"/>
                    </a:cubicBezTo>
                    <a:cubicBezTo>
                      <a:pt x="25" y="1133"/>
                      <a:pt x="1" y="1"/>
                      <a:pt x="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4"/>
              <p:cNvSpPr/>
              <p:nvPr/>
            </p:nvSpPr>
            <p:spPr>
              <a:xfrm>
                <a:off x="3607054" y="2796871"/>
                <a:ext cx="113593" cy="78502"/>
              </a:xfrm>
              <a:custGeom>
                <a:avLst/>
                <a:gdLst/>
                <a:ahLst/>
                <a:cxnLst/>
                <a:rect l="l" t="t" r="r" b="b"/>
                <a:pathLst>
                  <a:path w="6445" h="4454" extrusionOk="0">
                    <a:moveTo>
                      <a:pt x="2934" y="1"/>
                    </a:moveTo>
                    <a:cubicBezTo>
                      <a:pt x="6444" y="1"/>
                      <a:pt x="6079" y="4318"/>
                      <a:pt x="3015" y="4387"/>
                    </a:cubicBezTo>
                    <a:cubicBezTo>
                      <a:pt x="95" y="4454"/>
                      <a:pt x="0"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4"/>
              <p:cNvSpPr/>
              <p:nvPr/>
            </p:nvSpPr>
            <p:spPr>
              <a:xfrm>
                <a:off x="3647909" y="2825688"/>
                <a:ext cx="28923" cy="20004"/>
              </a:xfrm>
              <a:custGeom>
                <a:avLst/>
                <a:gdLst/>
                <a:ahLst/>
                <a:cxnLst/>
                <a:rect l="l" t="t" r="r" b="b"/>
                <a:pathLst>
                  <a:path w="1641" h="1135" extrusionOk="0">
                    <a:moveTo>
                      <a:pt x="747" y="0"/>
                    </a:moveTo>
                    <a:cubicBezTo>
                      <a:pt x="1641" y="0"/>
                      <a:pt x="1547" y="1100"/>
                      <a:pt x="767" y="1118"/>
                    </a:cubicBezTo>
                    <a:cubicBezTo>
                      <a:pt x="25" y="1134"/>
                      <a:pt x="1"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4"/>
              <p:cNvSpPr/>
              <p:nvPr/>
            </p:nvSpPr>
            <p:spPr>
              <a:xfrm>
                <a:off x="3544503" y="2837127"/>
                <a:ext cx="113611" cy="78502"/>
              </a:xfrm>
              <a:custGeom>
                <a:avLst/>
                <a:gdLst/>
                <a:ahLst/>
                <a:cxnLst/>
                <a:rect l="l" t="t" r="r" b="b"/>
                <a:pathLst>
                  <a:path w="6446" h="4454" extrusionOk="0">
                    <a:moveTo>
                      <a:pt x="2934" y="1"/>
                    </a:moveTo>
                    <a:cubicBezTo>
                      <a:pt x="6446" y="1"/>
                      <a:pt x="6080" y="4319"/>
                      <a:pt x="3015" y="4389"/>
                    </a:cubicBezTo>
                    <a:cubicBezTo>
                      <a:pt x="95" y="4454"/>
                      <a:pt x="1"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4"/>
              <p:cNvSpPr/>
              <p:nvPr/>
            </p:nvSpPr>
            <p:spPr>
              <a:xfrm>
                <a:off x="3585375" y="2865961"/>
                <a:ext cx="28923" cy="19987"/>
              </a:xfrm>
              <a:custGeom>
                <a:avLst/>
                <a:gdLst/>
                <a:ahLst/>
                <a:cxnLst/>
                <a:rect l="l" t="t" r="r" b="b"/>
                <a:pathLst>
                  <a:path w="1641" h="1134" extrusionOk="0">
                    <a:moveTo>
                      <a:pt x="747" y="1"/>
                    </a:moveTo>
                    <a:cubicBezTo>
                      <a:pt x="1640" y="1"/>
                      <a:pt x="1547" y="1099"/>
                      <a:pt x="768" y="1117"/>
                    </a:cubicBezTo>
                    <a:cubicBezTo>
                      <a:pt x="24" y="1133"/>
                      <a:pt x="0" y="1"/>
                      <a:pt x="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4"/>
              <p:cNvSpPr/>
              <p:nvPr/>
            </p:nvSpPr>
            <p:spPr>
              <a:xfrm>
                <a:off x="3467605" y="2849253"/>
                <a:ext cx="113593" cy="78502"/>
              </a:xfrm>
              <a:custGeom>
                <a:avLst/>
                <a:gdLst/>
                <a:ahLst/>
                <a:cxnLst/>
                <a:rect l="l" t="t" r="r" b="b"/>
                <a:pathLst>
                  <a:path w="6445" h="4454" extrusionOk="0">
                    <a:moveTo>
                      <a:pt x="2934" y="0"/>
                    </a:moveTo>
                    <a:cubicBezTo>
                      <a:pt x="6445" y="0"/>
                      <a:pt x="6079" y="4318"/>
                      <a:pt x="3015" y="4387"/>
                    </a:cubicBezTo>
                    <a:cubicBezTo>
                      <a:pt x="95" y="4454"/>
                      <a:pt x="1" y="0"/>
                      <a:pt x="2934" y="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4"/>
              <p:cNvSpPr/>
              <p:nvPr/>
            </p:nvSpPr>
            <p:spPr>
              <a:xfrm>
                <a:off x="3504882" y="2883516"/>
                <a:ext cx="28923" cy="19987"/>
              </a:xfrm>
              <a:custGeom>
                <a:avLst/>
                <a:gdLst/>
                <a:ahLst/>
                <a:cxnLst/>
                <a:rect l="l" t="t" r="r" b="b"/>
                <a:pathLst>
                  <a:path w="1641" h="1134" extrusionOk="0">
                    <a:moveTo>
                      <a:pt x="747" y="0"/>
                    </a:moveTo>
                    <a:cubicBezTo>
                      <a:pt x="1641" y="0"/>
                      <a:pt x="1547" y="1099"/>
                      <a:pt x="767" y="1117"/>
                    </a:cubicBezTo>
                    <a:cubicBezTo>
                      <a:pt x="25" y="1133"/>
                      <a:pt x="1"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4"/>
              <p:cNvSpPr/>
              <p:nvPr/>
            </p:nvSpPr>
            <p:spPr>
              <a:xfrm>
                <a:off x="3415364" y="2790121"/>
                <a:ext cx="113575" cy="78537"/>
              </a:xfrm>
              <a:custGeom>
                <a:avLst/>
                <a:gdLst/>
                <a:ahLst/>
                <a:cxnLst/>
                <a:rect l="l" t="t" r="r" b="b"/>
                <a:pathLst>
                  <a:path w="6444" h="4456" extrusionOk="0">
                    <a:moveTo>
                      <a:pt x="2934" y="1"/>
                    </a:moveTo>
                    <a:cubicBezTo>
                      <a:pt x="6444" y="1"/>
                      <a:pt x="6079" y="4319"/>
                      <a:pt x="3015" y="4389"/>
                    </a:cubicBezTo>
                    <a:cubicBezTo>
                      <a:pt x="95" y="4455"/>
                      <a:pt x="0"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4"/>
              <p:cNvSpPr/>
              <p:nvPr/>
            </p:nvSpPr>
            <p:spPr>
              <a:xfrm>
                <a:off x="3456219" y="2818955"/>
                <a:ext cx="28923" cy="20004"/>
              </a:xfrm>
              <a:custGeom>
                <a:avLst/>
                <a:gdLst/>
                <a:ahLst/>
                <a:cxnLst/>
                <a:rect l="l" t="t" r="r" b="b"/>
                <a:pathLst>
                  <a:path w="1641" h="1135" extrusionOk="0">
                    <a:moveTo>
                      <a:pt x="746" y="1"/>
                    </a:moveTo>
                    <a:cubicBezTo>
                      <a:pt x="1641" y="1"/>
                      <a:pt x="1547" y="1100"/>
                      <a:pt x="767" y="1118"/>
                    </a:cubicBezTo>
                    <a:cubicBezTo>
                      <a:pt x="24" y="1134"/>
                      <a:pt x="1"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4"/>
              <p:cNvSpPr/>
              <p:nvPr/>
            </p:nvSpPr>
            <p:spPr>
              <a:xfrm>
                <a:off x="3393932" y="2725014"/>
                <a:ext cx="113611" cy="78537"/>
              </a:xfrm>
              <a:custGeom>
                <a:avLst/>
                <a:gdLst/>
                <a:ahLst/>
                <a:cxnLst/>
                <a:rect l="l" t="t" r="r" b="b"/>
                <a:pathLst>
                  <a:path w="6446" h="4456" extrusionOk="0">
                    <a:moveTo>
                      <a:pt x="2934" y="1"/>
                    </a:moveTo>
                    <a:cubicBezTo>
                      <a:pt x="6445" y="1"/>
                      <a:pt x="6080" y="4319"/>
                      <a:pt x="3015" y="4389"/>
                    </a:cubicBezTo>
                    <a:cubicBezTo>
                      <a:pt x="95" y="4455"/>
                      <a:pt x="0"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4"/>
              <p:cNvSpPr/>
              <p:nvPr/>
            </p:nvSpPr>
            <p:spPr>
              <a:xfrm>
                <a:off x="3434787" y="2753849"/>
                <a:ext cx="28923" cy="20004"/>
              </a:xfrm>
              <a:custGeom>
                <a:avLst/>
                <a:gdLst/>
                <a:ahLst/>
                <a:cxnLst/>
                <a:rect l="l" t="t" r="r" b="b"/>
                <a:pathLst>
                  <a:path w="1641" h="1135" extrusionOk="0">
                    <a:moveTo>
                      <a:pt x="748" y="1"/>
                    </a:moveTo>
                    <a:cubicBezTo>
                      <a:pt x="1641" y="1"/>
                      <a:pt x="1548" y="1099"/>
                      <a:pt x="768" y="1117"/>
                    </a:cubicBezTo>
                    <a:cubicBezTo>
                      <a:pt x="25" y="1135"/>
                      <a:pt x="1" y="1"/>
                      <a:pt x="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4"/>
              <p:cNvSpPr/>
              <p:nvPr/>
            </p:nvSpPr>
            <p:spPr>
              <a:xfrm>
                <a:off x="3421357" y="2660771"/>
                <a:ext cx="113593" cy="78519"/>
              </a:xfrm>
              <a:custGeom>
                <a:avLst/>
                <a:gdLst/>
                <a:ahLst/>
                <a:cxnLst/>
                <a:rect l="l" t="t" r="r" b="b"/>
                <a:pathLst>
                  <a:path w="6445" h="4455" extrusionOk="0">
                    <a:moveTo>
                      <a:pt x="2934" y="1"/>
                    </a:moveTo>
                    <a:cubicBezTo>
                      <a:pt x="6444" y="1"/>
                      <a:pt x="6079" y="4319"/>
                      <a:pt x="3015" y="4389"/>
                    </a:cubicBezTo>
                    <a:cubicBezTo>
                      <a:pt x="95" y="4454"/>
                      <a:pt x="0"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4"/>
              <p:cNvSpPr/>
              <p:nvPr/>
            </p:nvSpPr>
            <p:spPr>
              <a:xfrm>
                <a:off x="3462212" y="2689606"/>
                <a:ext cx="28905" cy="19987"/>
              </a:xfrm>
              <a:custGeom>
                <a:avLst/>
                <a:gdLst/>
                <a:ahLst/>
                <a:cxnLst/>
                <a:rect l="l" t="t" r="r" b="b"/>
                <a:pathLst>
                  <a:path w="1640" h="1134" extrusionOk="0">
                    <a:moveTo>
                      <a:pt x="747" y="1"/>
                    </a:moveTo>
                    <a:cubicBezTo>
                      <a:pt x="1640" y="1"/>
                      <a:pt x="1547" y="1099"/>
                      <a:pt x="767" y="1117"/>
                    </a:cubicBezTo>
                    <a:cubicBezTo>
                      <a:pt x="25" y="1133"/>
                      <a:pt x="1" y="1"/>
                      <a:pt x="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4"/>
              <p:cNvSpPr/>
              <p:nvPr/>
            </p:nvSpPr>
            <p:spPr>
              <a:xfrm>
                <a:off x="3478550" y="2620392"/>
                <a:ext cx="113593" cy="78519"/>
              </a:xfrm>
              <a:custGeom>
                <a:avLst/>
                <a:gdLst/>
                <a:ahLst/>
                <a:cxnLst/>
                <a:rect l="l" t="t" r="r" b="b"/>
                <a:pathLst>
                  <a:path w="6445" h="4455" extrusionOk="0">
                    <a:moveTo>
                      <a:pt x="2934" y="0"/>
                    </a:moveTo>
                    <a:cubicBezTo>
                      <a:pt x="6445" y="0"/>
                      <a:pt x="6080" y="4319"/>
                      <a:pt x="3015" y="4388"/>
                    </a:cubicBezTo>
                    <a:cubicBezTo>
                      <a:pt x="94" y="4455"/>
                      <a:pt x="0" y="0"/>
                      <a:pt x="2934" y="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4"/>
              <p:cNvSpPr/>
              <p:nvPr/>
            </p:nvSpPr>
            <p:spPr>
              <a:xfrm>
                <a:off x="3519405" y="2649227"/>
                <a:ext cx="28923" cy="20004"/>
              </a:xfrm>
              <a:custGeom>
                <a:avLst/>
                <a:gdLst/>
                <a:ahLst/>
                <a:cxnLst/>
                <a:rect l="l" t="t" r="r" b="b"/>
                <a:pathLst>
                  <a:path w="1641" h="1135" extrusionOk="0">
                    <a:moveTo>
                      <a:pt x="747" y="0"/>
                    </a:moveTo>
                    <a:cubicBezTo>
                      <a:pt x="1640" y="0"/>
                      <a:pt x="1548" y="1099"/>
                      <a:pt x="768" y="1116"/>
                    </a:cubicBezTo>
                    <a:cubicBezTo>
                      <a:pt x="24" y="1134"/>
                      <a:pt x="0"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4"/>
              <p:cNvSpPr/>
              <p:nvPr/>
            </p:nvSpPr>
            <p:spPr>
              <a:xfrm>
                <a:off x="3546230" y="2628958"/>
                <a:ext cx="113611" cy="78519"/>
              </a:xfrm>
              <a:custGeom>
                <a:avLst/>
                <a:gdLst/>
                <a:ahLst/>
                <a:cxnLst/>
                <a:rect l="l" t="t" r="r" b="b"/>
                <a:pathLst>
                  <a:path w="6446" h="4455" extrusionOk="0">
                    <a:moveTo>
                      <a:pt x="2934" y="1"/>
                    </a:moveTo>
                    <a:cubicBezTo>
                      <a:pt x="6445" y="1"/>
                      <a:pt x="6080" y="4318"/>
                      <a:pt x="3015" y="4388"/>
                    </a:cubicBezTo>
                    <a:cubicBezTo>
                      <a:pt x="95" y="4454"/>
                      <a:pt x="0"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4"/>
              <p:cNvSpPr/>
              <p:nvPr/>
            </p:nvSpPr>
            <p:spPr>
              <a:xfrm>
                <a:off x="3587085" y="2657792"/>
                <a:ext cx="28923" cy="19987"/>
              </a:xfrm>
              <a:custGeom>
                <a:avLst/>
                <a:gdLst/>
                <a:ahLst/>
                <a:cxnLst/>
                <a:rect l="l" t="t" r="r" b="b"/>
                <a:pathLst>
                  <a:path w="1641" h="1134" extrusionOk="0">
                    <a:moveTo>
                      <a:pt x="747" y="1"/>
                    </a:moveTo>
                    <a:cubicBezTo>
                      <a:pt x="1641" y="1"/>
                      <a:pt x="1547" y="1099"/>
                      <a:pt x="768" y="1117"/>
                    </a:cubicBezTo>
                    <a:cubicBezTo>
                      <a:pt x="24" y="1134"/>
                      <a:pt x="1" y="1"/>
                      <a:pt x="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4"/>
              <p:cNvSpPr/>
              <p:nvPr/>
            </p:nvSpPr>
            <p:spPr>
              <a:xfrm>
                <a:off x="3533610" y="2690434"/>
                <a:ext cx="113593" cy="78502"/>
              </a:xfrm>
              <a:custGeom>
                <a:avLst/>
                <a:gdLst/>
                <a:ahLst/>
                <a:cxnLst/>
                <a:rect l="l" t="t" r="r" b="b"/>
                <a:pathLst>
                  <a:path w="6445" h="4454" extrusionOk="0">
                    <a:moveTo>
                      <a:pt x="2934" y="0"/>
                    </a:moveTo>
                    <a:cubicBezTo>
                      <a:pt x="6444" y="0"/>
                      <a:pt x="6079" y="4319"/>
                      <a:pt x="3015" y="4388"/>
                    </a:cubicBezTo>
                    <a:cubicBezTo>
                      <a:pt x="95" y="4454"/>
                      <a:pt x="0" y="0"/>
                      <a:pt x="2934" y="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4"/>
              <p:cNvSpPr/>
              <p:nvPr/>
            </p:nvSpPr>
            <p:spPr>
              <a:xfrm>
                <a:off x="3573884" y="2712606"/>
                <a:ext cx="28923" cy="19987"/>
              </a:xfrm>
              <a:custGeom>
                <a:avLst/>
                <a:gdLst/>
                <a:ahLst/>
                <a:cxnLst/>
                <a:rect l="l" t="t" r="r" b="b"/>
                <a:pathLst>
                  <a:path w="1641" h="1134" extrusionOk="0">
                    <a:moveTo>
                      <a:pt x="746" y="1"/>
                    </a:moveTo>
                    <a:cubicBezTo>
                      <a:pt x="1641" y="1"/>
                      <a:pt x="1547" y="1099"/>
                      <a:pt x="767" y="1117"/>
                    </a:cubicBezTo>
                    <a:cubicBezTo>
                      <a:pt x="25" y="1133"/>
                      <a:pt x="1"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4"/>
              <p:cNvSpPr/>
              <p:nvPr/>
            </p:nvSpPr>
            <p:spPr>
              <a:xfrm>
                <a:off x="3555871" y="2744402"/>
                <a:ext cx="113611" cy="78519"/>
              </a:xfrm>
              <a:custGeom>
                <a:avLst/>
                <a:gdLst/>
                <a:ahLst/>
                <a:cxnLst/>
                <a:rect l="l" t="t" r="r" b="b"/>
                <a:pathLst>
                  <a:path w="6446" h="4455" extrusionOk="0">
                    <a:moveTo>
                      <a:pt x="2934" y="1"/>
                    </a:moveTo>
                    <a:cubicBezTo>
                      <a:pt x="6446" y="1"/>
                      <a:pt x="6081" y="4319"/>
                      <a:pt x="3015" y="4388"/>
                    </a:cubicBezTo>
                    <a:cubicBezTo>
                      <a:pt x="95" y="4455"/>
                      <a:pt x="1"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4"/>
              <p:cNvSpPr/>
              <p:nvPr/>
            </p:nvSpPr>
            <p:spPr>
              <a:xfrm>
                <a:off x="3602366" y="2769570"/>
                <a:ext cx="28923" cy="19987"/>
              </a:xfrm>
              <a:custGeom>
                <a:avLst/>
                <a:gdLst/>
                <a:ahLst/>
                <a:cxnLst/>
                <a:rect l="l" t="t" r="r" b="b"/>
                <a:pathLst>
                  <a:path w="1641" h="1134" extrusionOk="0">
                    <a:moveTo>
                      <a:pt x="747" y="1"/>
                    </a:moveTo>
                    <a:cubicBezTo>
                      <a:pt x="1641" y="1"/>
                      <a:pt x="1547" y="1099"/>
                      <a:pt x="767" y="1117"/>
                    </a:cubicBezTo>
                    <a:cubicBezTo>
                      <a:pt x="25" y="1134"/>
                      <a:pt x="1" y="1"/>
                      <a:pt x="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4"/>
              <p:cNvSpPr/>
              <p:nvPr/>
            </p:nvSpPr>
            <p:spPr>
              <a:xfrm>
                <a:off x="3507913" y="2782965"/>
                <a:ext cx="113593" cy="78502"/>
              </a:xfrm>
              <a:custGeom>
                <a:avLst/>
                <a:gdLst/>
                <a:ahLst/>
                <a:cxnLst/>
                <a:rect l="l" t="t" r="r" b="b"/>
                <a:pathLst>
                  <a:path w="6445" h="4454" extrusionOk="0">
                    <a:moveTo>
                      <a:pt x="2934" y="0"/>
                    </a:moveTo>
                    <a:cubicBezTo>
                      <a:pt x="6445" y="0"/>
                      <a:pt x="6080" y="4317"/>
                      <a:pt x="3014" y="4387"/>
                    </a:cubicBezTo>
                    <a:cubicBezTo>
                      <a:pt x="94" y="4453"/>
                      <a:pt x="0" y="0"/>
                      <a:pt x="2934" y="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4"/>
              <p:cNvSpPr/>
              <p:nvPr/>
            </p:nvSpPr>
            <p:spPr>
              <a:xfrm>
                <a:off x="3548768" y="2811800"/>
                <a:ext cx="28923" cy="19969"/>
              </a:xfrm>
              <a:custGeom>
                <a:avLst/>
                <a:gdLst/>
                <a:ahLst/>
                <a:cxnLst/>
                <a:rect l="l" t="t" r="r" b="b"/>
                <a:pathLst>
                  <a:path w="1641" h="1133" extrusionOk="0">
                    <a:moveTo>
                      <a:pt x="747" y="0"/>
                    </a:moveTo>
                    <a:cubicBezTo>
                      <a:pt x="1640" y="0"/>
                      <a:pt x="1547" y="1099"/>
                      <a:pt x="768" y="1116"/>
                    </a:cubicBezTo>
                    <a:cubicBezTo>
                      <a:pt x="24" y="1133"/>
                      <a:pt x="0"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4"/>
              <p:cNvSpPr/>
              <p:nvPr/>
            </p:nvSpPr>
            <p:spPr>
              <a:xfrm>
                <a:off x="3471059" y="2747839"/>
                <a:ext cx="113611" cy="78502"/>
              </a:xfrm>
              <a:custGeom>
                <a:avLst/>
                <a:gdLst/>
                <a:ahLst/>
                <a:cxnLst/>
                <a:rect l="l" t="t" r="r" b="b"/>
                <a:pathLst>
                  <a:path w="6446" h="4454" extrusionOk="0">
                    <a:moveTo>
                      <a:pt x="2934" y="1"/>
                    </a:moveTo>
                    <a:cubicBezTo>
                      <a:pt x="6446" y="1"/>
                      <a:pt x="6080" y="4318"/>
                      <a:pt x="3015" y="4387"/>
                    </a:cubicBezTo>
                    <a:cubicBezTo>
                      <a:pt x="95" y="4454"/>
                      <a:pt x="1" y="1"/>
                      <a:pt x="2934" y="1"/>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4"/>
              <p:cNvSpPr/>
              <p:nvPr/>
            </p:nvSpPr>
            <p:spPr>
              <a:xfrm>
                <a:off x="3506574" y="2773025"/>
                <a:ext cx="28923" cy="19987"/>
              </a:xfrm>
              <a:custGeom>
                <a:avLst/>
                <a:gdLst/>
                <a:ahLst/>
                <a:cxnLst/>
                <a:rect l="l" t="t" r="r" b="b"/>
                <a:pathLst>
                  <a:path w="1641" h="1134" extrusionOk="0">
                    <a:moveTo>
                      <a:pt x="747" y="1"/>
                    </a:moveTo>
                    <a:cubicBezTo>
                      <a:pt x="1640" y="1"/>
                      <a:pt x="1548" y="1099"/>
                      <a:pt x="768" y="1117"/>
                    </a:cubicBezTo>
                    <a:cubicBezTo>
                      <a:pt x="25" y="1134"/>
                      <a:pt x="0" y="1"/>
                      <a:pt x="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4"/>
              <p:cNvSpPr/>
              <p:nvPr/>
            </p:nvSpPr>
            <p:spPr>
              <a:xfrm>
                <a:off x="3485406" y="2699211"/>
                <a:ext cx="113593" cy="78502"/>
              </a:xfrm>
              <a:custGeom>
                <a:avLst/>
                <a:gdLst/>
                <a:ahLst/>
                <a:cxnLst/>
                <a:rect l="l" t="t" r="r" b="b"/>
                <a:pathLst>
                  <a:path w="6445" h="4454" extrusionOk="0">
                    <a:moveTo>
                      <a:pt x="2934" y="0"/>
                    </a:moveTo>
                    <a:cubicBezTo>
                      <a:pt x="6445" y="0"/>
                      <a:pt x="6080" y="4319"/>
                      <a:pt x="3015" y="4387"/>
                    </a:cubicBezTo>
                    <a:cubicBezTo>
                      <a:pt x="94" y="4453"/>
                      <a:pt x="0" y="0"/>
                      <a:pt x="2934" y="0"/>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4"/>
              <p:cNvSpPr/>
              <p:nvPr/>
            </p:nvSpPr>
            <p:spPr>
              <a:xfrm>
                <a:off x="3526701" y="2718211"/>
                <a:ext cx="28905" cy="19969"/>
              </a:xfrm>
              <a:custGeom>
                <a:avLst/>
                <a:gdLst/>
                <a:ahLst/>
                <a:cxnLst/>
                <a:rect l="l" t="t" r="r" b="b"/>
                <a:pathLst>
                  <a:path w="1640" h="1133" extrusionOk="0">
                    <a:moveTo>
                      <a:pt x="746" y="0"/>
                    </a:moveTo>
                    <a:cubicBezTo>
                      <a:pt x="1639" y="0"/>
                      <a:pt x="1547" y="1099"/>
                      <a:pt x="767" y="1116"/>
                    </a:cubicBezTo>
                    <a:cubicBezTo>
                      <a:pt x="24" y="1133"/>
                      <a:pt x="0" y="0"/>
                      <a:pt x="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4"/>
              <p:cNvSpPr/>
              <p:nvPr/>
            </p:nvSpPr>
            <p:spPr>
              <a:xfrm>
                <a:off x="2747412" y="3102313"/>
                <a:ext cx="753610" cy="548173"/>
              </a:xfrm>
              <a:custGeom>
                <a:avLst/>
                <a:gdLst/>
                <a:ahLst/>
                <a:cxnLst/>
                <a:rect l="l" t="t" r="r" b="b"/>
                <a:pathLst>
                  <a:path w="42758" h="31102" extrusionOk="0">
                    <a:moveTo>
                      <a:pt x="19463" y="859"/>
                    </a:moveTo>
                    <a:cubicBezTo>
                      <a:pt x="42758" y="1"/>
                      <a:pt x="41390" y="28740"/>
                      <a:pt x="21073" y="29949"/>
                    </a:cubicBezTo>
                    <a:cubicBezTo>
                      <a:pt x="1714" y="31102"/>
                      <a:pt x="0" y="1576"/>
                      <a:pt x="19463" y="8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4"/>
              <p:cNvSpPr/>
              <p:nvPr/>
            </p:nvSpPr>
            <p:spPr>
              <a:xfrm>
                <a:off x="2838639" y="3109715"/>
                <a:ext cx="562801" cy="528433"/>
              </a:xfrm>
              <a:custGeom>
                <a:avLst/>
                <a:gdLst/>
                <a:ahLst/>
                <a:cxnLst/>
                <a:rect l="l" t="t" r="r" b="b"/>
                <a:pathLst>
                  <a:path w="31932" h="29982" extrusionOk="0">
                    <a:moveTo>
                      <a:pt x="15298" y="839"/>
                    </a:moveTo>
                    <a:cubicBezTo>
                      <a:pt x="22618" y="839"/>
                      <a:pt x="27280" y="3918"/>
                      <a:pt x="29495" y="8043"/>
                    </a:cubicBezTo>
                    <a:cubicBezTo>
                      <a:pt x="30444" y="9813"/>
                      <a:pt x="30947" y="11776"/>
                      <a:pt x="31019" y="13770"/>
                    </a:cubicBezTo>
                    <a:cubicBezTo>
                      <a:pt x="31090" y="15769"/>
                      <a:pt x="30728" y="17802"/>
                      <a:pt x="29950" y="19708"/>
                    </a:cubicBezTo>
                    <a:cubicBezTo>
                      <a:pt x="27944" y="24621"/>
                      <a:pt x="23160" y="28676"/>
                      <a:pt x="15872" y="29110"/>
                    </a:cubicBezTo>
                    <a:cubicBezTo>
                      <a:pt x="15511" y="29132"/>
                      <a:pt x="15157" y="29142"/>
                      <a:pt x="14809" y="29142"/>
                    </a:cubicBezTo>
                    <a:cubicBezTo>
                      <a:pt x="8639" y="29142"/>
                      <a:pt x="4461" y="25829"/>
                      <a:pt x="2408" y="21473"/>
                    </a:cubicBezTo>
                    <a:cubicBezTo>
                      <a:pt x="1541" y="19632"/>
                      <a:pt x="1050" y="17606"/>
                      <a:pt x="947" y="15564"/>
                    </a:cubicBezTo>
                    <a:cubicBezTo>
                      <a:pt x="844" y="13521"/>
                      <a:pt x="1128" y="11463"/>
                      <a:pt x="1809" y="9558"/>
                    </a:cubicBezTo>
                    <a:cubicBezTo>
                      <a:pt x="3489" y="4861"/>
                      <a:pt x="7602" y="1105"/>
                      <a:pt x="14302" y="858"/>
                    </a:cubicBezTo>
                    <a:cubicBezTo>
                      <a:pt x="14639" y="845"/>
                      <a:pt x="14971" y="839"/>
                      <a:pt x="15298" y="839"/>
                    </a:cubicBezTo>
                    <a:close/>
                    <a:moveTo>
                      <a:pt x="15300" y="1"/>
                    </a:moveTo>
                    <a:cubicBezTo>
                      <a:pt x="14963" y="1"/>
                      <a:pt x="14620" y="7"/>
                      <a:pt x="14273" y="20"/>
                    </a:cubicBezTo>
                    <a:cubicBezTo>
                      <a:pt x="7169" y="281"/>
                      <a:pt x="2804" y="4278"/>
                      <a:pt x="1018" y="9276"/>
                    </a:cubicBezTo>
                    <a:cubicBezTo>
                      <a:pt x="300" y="11282"/>
                      <a:pt x="0" y="13451"/>
                      <a:pt x="109" y="15603"/>
                    </a:cubicBezTo>
                    <a:cubicBezTo>
                      <a:pt x="218" y="17756"/>
                      <a:pt x="735" y="19891"/>
                      <a:pt x="1650" y="21831"/>
                    </a:cubicBezTo>
                    <a:cubicBezTo>
                      <a:pt x="3831" y="26461"/>
                      <a:pt x="8263" y="29982"/>
                      <a:pt x="14800" y="29982"/>
                    </a:cubicBezTo>
                    <a:cubicBezTo>
                      <a:pt x="15167" y="29982"/>
                      <a:pt x="15541" y="29971"/>
                      <a:pt x="15921" y="29948"/>
                    </a:cubicBezTo>
                    <a:cubicBezTo>
                      <a:pt x="23577" y="29492"/>
                      <a:pt x="28611" y="25211"/>
                      <a:pt x="30729" y="20023"/>
                    </a:cubicBezTo>
                    <a:cubicBezTo>
                      <a:pt x="31551" y="18011"/>
                      <a:pt x="31932" y="15859"/>
                      <a:pt x="31856" y="13741"/>
                    </a:cubicBezTo>
                    <a:cubicBezTo>
                      <a:pt x="31780" y="11618"/>
                      <a:pt x="31245" y="9530"/>
                      <a:pt x="30234" y="7646"/>
                    </a:cubicBezTo>
                    <a:cubicBezTo>
                      <a:pt x="27884" y="3268"/>
                      <a:pt x="22974" y="1"/>
                      <a:pt x="15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4"/>
              <p:cNvSpPr/>
              <p:nvPr/>
            </p:nvSpPr>
            <p:spPr>
              <a:xfrm>
                <a:off x="2987606" y="3265802"/>
                <a:ext cx="262278" cy="190773"/>
              </a:xfrm>
              <a:custGeom>
                <a:avLst/>
                <a:gdLst/>
                <a:ahLst/>
                <a:cxnLst/>
                <a:rect l="l" t="t" r="r" b="b"/>
                <a:pathLst>
                  <a:path w="14881" h="10824" extrusionOk="0">
                    <a:moveTo>
                      <a:pt x="6774" y="298"/>
                    </a:moveTo>
                    <a:cubicBezTo>
                      <a:pt x="14880" y="1"/>
                      <a:pt x="14404" y="10001"/>
                      <a:pt x="7334" y="10422"/>
                    </a:cubicBezTo>
                    <a:cubicBezTo>
                      <a:pt x="597" y="10824"/>
                      <a:pt x="0" y="548"/>
                      <a:pt x="6774" y="2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4"/>
              <p:cNvSpPr/>
              <p:nvPr/>
            </p:nvSpPr>
            <p:spPr>
              <a:xfrm>
                <a:off x="2788796" y="3122528"/>
                <a:ext cx="83913" cy="83155"/>
              </a:xfrm>
              <a:custGeom>
                <a:avLst/>
                <a:gdLst/>
                <a:ahLst/>
                <a:cxnLst/>
                <a:rect l="l" t="t" r="r" b="b"/>
                <a:pathLst>
                  <a:path w="4761" h="4718" extrusionOk="0">
                    <a:moveTo>
                      <a:pt x="3788" y="3258"/>
                    </a:moveTo>
                    <a:cubicBezTo>
                      <a:pt x="4761" y="1798"/>
                      <a:pt x="1761" y="0"/>
                      <a:pt x="880" y="1321"/>
                    </a:cubicBezTo>
                    <a:cubicBezTo>
                      <a:pt x="1" y="2641"/>
                      <a:pt x="2815" y="4718"/>
                      <a:pt x="3788" y="3258"/>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4"/>
              <p:cNvSpPr/>
              <p:nvPr/>
            </p:nvSpPr>
            <p:spPr>
              <a:xfrm>
                <a:off x="2709095" y="3097624"/>
                <a:ext cx="100216" cy="52628"/>
              </a:xfrm>
              <a:custGeom>
                <a:avLst/>
                <a:gdLst/>
                <a:ahLst/>
                <a:cxnLst/>
                <a:rect l="l" t="t" r="r" b="b"/>
                <a:pathLst>
                  <a:path w="5686" h="2986" extrusionOk="0">
                    <a:moveTo>
                      <a:pt x="1638" y="0"/>
                    </a:moveTo>
                    <a:cubicBezTo>
                      <a:pt x="1275" y="0"/>
                      <a:pt x="817" y="69"/>
                      <a:pt x="216" y="224"/>
                    </a:cubicBezTo>
                    <a:cubicBezTo>
                      <a:pt x="82" y="260"/>
                      <a:pt x="1" y="397"/>
                      <a:pt x="36" y="531"/>
                    </a:cubicBezTo>
                    <a:cubicBezTo>
                      <a:pt x="65" y="645"/>
                      <a:pt x="168" y="720"/>
                      <a:pt x="280" y="720"/>
                    </a:cubicBezTo>
                    <a:cubicBezTo>
                      <a:pt x="300" y="720"/>
                      <a:pt x="321" y="717"/>
                      <a:pt x="342" y="712"/>
                    </a:cubicBezTo>
                    <a:cubicBezTo>
                      <a:pt x="869" y="575"/>
                      <a:pt x="1265" y="516"/>
                      <a:pt x="1574" y="516"/>
                    </a:cubicBezTo>
                    <a:cubicBezTo>
                      <a:pt x="2282" y="516"/>
                      <a:pt x="2536" y="828"/>
                      <a:pt x="2874" y="1244"/>
                    </a:cubicBezTo>
                    <a:cubicBezTo>
                      <a:pt x="3308" y="1778"/>
                      <a:pt x="3859" y="2458"/>
                      <a:pt x="5320" y="2971"/>
                    </a:cubicBezTo>
                    <a:cubicBezTo>
                      <a:pt x="5347" y="2981"/>
                      <a:pt x="5375" y="2985"/>
                      <a:pt x="5402" y="2985"/>
                    </a:cubicBezTo>
                    <a:cubicBezTo>
                      <a:pt x="5506" y="2985"/>
                      <a:pt x="5604" y="2920"/>
                      <a:pt x="5640" y="2816"/>
                    </a:cubicBezTo>
                    <a:cubicBezTo>
                      <a:pt x="5685" y="2685"/>
                      <a:pt x="5617" y="2542"/>
                      <a:pt x="5485" y="2496"/>
                    </a:cubicBezTo>
                    <a:cubicBezTo>
                      <a:pt x="4159" y="2030"/>
                      <a:pt x="3658" y="1413"/>
                      <a:pt x="3264" y="927"/>
                    </a:cubicBezTo>
                    <a:cubicBezTo>
                      <a:pt x="2834" y="397"/>
                      <a:pt x="2513" y="0"/>
                      <a:pt x="1638"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4"/>
              <p:cNvSpPr/>
              <p:nvPr/>
            </p:nvSpPr>
            <p:spPr>
              <a:xfrm>
                <a:off x="2928315" y="3108746"/>
                <a:ext cx="88319" cy="89747"/>
              </a:xfrm>
              <a:custGeom>
                <a:avLst/>
                <a:gdLst/>
                <a:ahLst/>
                <a:cxnLst/>
                <a:rect l="l" t="t" r="r" b="b"/>
                <a:pathLst>
                  <a:path w="5011" h="5092" extrusionOk="0">
                    <a:moveTo>
                      <a:pt x="3248" y="4260"/>
                    </a:moveTo>
                    <a:cubicBezTo>
                      <a:pt x="5010" y="3430"/>
                      <a:pt x="3189" y="0"/>
                      <a:pt x="1595" y="752"/>
                    </a:cubicBezTo>
                    <a:cubicBezTo>
                      <a:pt x="0" y="1503"/>
                      <a:pt x="1487" y="5091"/>
                      <a:pt x="3248" y="426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4"/>
              <p:cNvSpPr/>
              <p:nvPr/>
            </p:nvSpPr>
            <p:spPr>
              <a:xfrm>
                <a:off x="2888447" y="3027812"/>
                <a:ext cx="72967" cy="98629"/>
              </a:xfrm>
              <a:custGeom>
                <a:avLst/>
                <a:gdLst/>
                <a:ahLst/>
                <a:cxnLst/>
                <a:rect l="l" t="t" r="r" b="b"/>
                <a:pathLst>
                  <a:path w="4140" h="5596" extrusionOk="0">
                    <a:moveTo>
                      <a:pt x="282" y="1"/>
                    </a:moveTo>
                    <a:cubicBezTo>
                      <a:pt x="173" y="1"/>
                      <a:pt x="73" y="72"/>
                      <a:pt x="40" y="182"/>
                    </a:cubicBezTo>
                    <a:cubicBezTo>
                      <a:pt x="1" y="315"/>
                      <a:pt x="78" y="455"/>
                      <a:pt x="211" y="495"/>
                    </a:cubicBezTo>
                    <a:cubicBezTo>
                      <a:pt x="2135" y="1066"/>
                      <a:pt x="2212" y="1617"/>
                      <a:pt x="2332" y="2473"/>
                    </a:cubicBezTo>
                    <a:cubicBezTo>
                      <a:pt x="2439" y="3228"/>
                      <a:pt x="2572" y="4186"/>
                      <a:pt x="3663" y="5505"/>
                    </a:cubicBezTo>
                    <a:cubicBezTo>
                      <a:pt x="3712" y="5565"/>
                      <a:pt x="3784" y="5596"/>
                      <a:pt x="3856" y="5596"/>
                    </a:cubicBezTo>
                    <a:cubicBezTo>
                      <a:pt x="3913" y="5596"/>
                      <a:pt x="3970" y="5577"/>
                      <a:pt x="4017" y="5538"/>
                    </a:cubicBezTo>
                    <a:cubicBezTo>
                      <a:pt x="4124" y="5449"/>
                      <a:pt x="4140" y="5290"/>
                      <a:pt x="4051" y="5183"/>
                    </a:cubicBezTo>
                    <a:cubicBezTo>
                      <a:pt x="3051" y="3974"/>
                      <a:pt x="2928" y="3096"/>
                      <a:pt x="2831" y="2404"/>
                    </a:cubicBezTo>
                    <a:cubicBezTo>
                      <a:pt x="2683" y="1353"/>
                      <a:pt x="2588" y="676"/>
                      <a:pt x="353" y="11"/>
                    </a:cubicBezTo>
                    <a:cubicBezTo>
                      <a:pt x="329" y="4"/>
                      <a:pt x="305" y="1"/>
                      <a:pt x="282"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4"/>
              <p:cNvSpPr/>
              <p:nvPr/>
            </p:nvSpPr>
            <p:spPr>
              <a:xfrm>
                <a:off x="2705764" y="2891077"/>
                <a:ext cx="86257" cy="86310"/>
              </a:xfrm>
              <a:custGeom>
                <a:avLst/>
                <a:gdLst/>
                <a:ahLst/>
                <a:cxnLst/>
                <a:rect l="l" t="t" r="r" b="b"/>
                <a:pathLst>
                  <a:path w="4894" h="4897" extrusionOk="0">
                    <a:moveTo>
                      <a:pt x="3619" y="3658"/>
                    </a:moveTo>
                    <a:cubicBezTo>
                      <a:pt x="2344" y="4897"/>
                      <a:pt x="0" y="2241"/>
                      <a:pt x="1153" y="1121"/>
                    </a:cubicBezTo>
                    <a:cubicBezTo>
                      <a:pt x="2306" y="1"/>
                      <a:pt x="4893" y="2420"/>
                      <a:pt x="3619" y="3658"/>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4"/>
              <p:cNvSpPr/>
              <p:nvPr/>
            </p:nvSpPr>
            <p:spPr>
              <a:xfrm>
                <a:off x="2662565" y="2823838"/>
                <a:ext cx="68597" cy="91456"/>
              </a:xfrm>
              <a:custGeom>
                <a:avLst/>
                <a:gdLst/>
                <a:ahLst/>
                <a:cxnLst/>
                <a:rect l="l" t="t" r="r" b="b"/>
                <a:pathLst>
                  <a:path w="3892" h="5189" extrusionOk="0">
                    <a:moveTo>
                      <a:pt x="402" y="0"/>
                    </a:moveTo>
                    <a:cubicBezTo>
                      <a:pt x="270" y="0"/>
                      <a:pt x="159" y="102"/>
                      <a:pt x="151" y="235"/>
                    </a:cubicBezTo>
                    <a:cubicBezTo>
                      <a:pt x="1" y="2369"/>
                      <a:pt x="553" y="2670"/>
                      <a:pt x="1412" y="3137"/>
                    </a:cubicBezTo>
                    <a:cubicBezTo>
                      <a:pt x="1969" y="3440"/>
                      <a:pt x="2675" y="3825"/>
                      <a:pt x="3385" y="5062"/>
                    </a:cubicBezTo>
                    <a:cubicBezTo>
                      <a:pt x="3431" y="5143"/>
                      <a:pt x="3516" y="5188"/>
                      <a:pt x="3604" y="5188"/>
                    </a:cubicBezTo>
                    <a:cubicBezTo>
                      <a:pt x="3646" y="5188"/>
                      <a:pt x="3689" y="5178"/>
                      <a:pt x="3729" y="5155"/>
                    </a:cubicBezTo>
                    <a:cubicBezTo>
                      <a:pt x="3849" y="5086"/>
                      <a:pt x="3892" y="4932"/>
                      <a:pt x="3822" y="4811"/>
                    </a:cubicBezTo>
                    <a:cubicBezTo>
                      <a:pt x="3043" y="3453"/>
                      <a:pt x="2264" y="3030"/>
                      <a:pt x="1652" y="2696"/>
                    </a:cubicBezTo>
                    <a:cubicBezTo>
                      <a:pt x="967" y="2323"/>
                      <a:pt x="526" y="2083"/>
                      <a:pt x="653" y="268"/>
                    </a:cubicBezTo>
                    <a:cubicBezTo>
                      <a:pt x="663" y="129"/>
                      <a:pt x="558" y="10"/>
                      <a:pt x="419" y="1"/>
                    </a:cubicBezTo>
                    <a:cubicBezTo>
                      <a:pt x="413" y="0"/>
                      <a:pt x="407" y="0"/>
                      <a:pt x="402"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4"/>
              <p:cNvSpPr/>
              <p:nvPr/>
            </p:nvSpPr>
            <p:spPr>
              <a:xfrm>
                <a:off x="3001952" y="3540153"/>
                <a:ext cx="618003" cy="589380"/>
              </a:xfrm>
              <a:custGeom>
                <a:avLst/>
                <a:gdLst/>
                <a:ahLst/>
                <a:cxnLst/>
                <a:rect l="l" t="t" r="r" b="b"/>
                <a:pathLst>
                  <a:path w="35064" h="33440" extrusionOk="0">
                    <a:moveTo>
                      <a:pt x="13419" y="0"/>
                    </a:moveTo>
                    <a:lnTo>
                      <a:pt x="21637" y="0"/>
                    </a:lnTo>
                    <a:lnTo>
                      <a:pt x="21637" y="19035"/>
                    </a:lnTo>
                    <a:cubicBezTo>
                      <a:pt x="25053" y="22282"/>
                      <a:pt x="35064" y="30424"/>
                      <a:pt x="29859" y="33439"/>
                    </a:cubicBezTo>
                    <a:lnTo>
                      <a:pt x="5293" y="33439"/>
                    </a:lnTo>
                    <a:cubicBezTo>
                      <a:pt x="1" y="30606"/>
                      <a:pt x="9990" y="22332"/>
                      <a:pt x="13419" y="190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4"/>
              <p:cNvSpPr/>
              <p:nvPr/>
            </p:nvSpPr>
            <p:spPr>
              <a:xfrm>
                <a:off x="3018819" y="3904021"/>
                <a:ext cx="576073" cy="225512"/>
              </a:xfrm>
              <a:custGeom>
                <a:avLst/>
                <a:gdLst/>
                <a:ahLst/>
                <a:cxnLst/>
                <a:rect l="l" t="t" r="r" b="b"/>
                <a:pathLst>
                  <a:path w="32685" h="12795" extrusionOk="0">
                    <a:moveTo>
                      <a:pt x="24514" y="1945"/>
                    </a:moveTo>
                    <a:cubicBezTo>
                      <a:pt x="28432" y="5705"/>
                      <a:pt x="32684" y="10602"/>
                      <a:pt x="28902" y="12794"/>
                    </a:cubicBezTo>
                    <a:lnTo>
                      <a:pt x="4336" y="12794"/>
                    </a:lnTo>
                    <a:cubicBezTo>
                      <a:pt x="1" y="10473"/>
                      <a:pt x="5920" y="4502"/>
                      <a:pt x="10087" y="607"/>
                    </a:cubicBezTo>
                    <a:cubicBezTo>
                      <a:pt x="15459" y="1"/>
                      <a:pt x="15553" y="2561"/>
                      <a:pt x="24514" y="19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4"/>
              <p:cNvSpPr/>
              <p:nvPr/>
            </p:nvSpPr>
            <p:spPr>
              <a:xfrm>
                <a:off x="3344917" y="3603709"/>
                <a:ext cx="15616" cy="209685"/>
              </a:xfrm>
              <a:custGeom>
                <a:avLst/>
                <a:gdLst/>
                <a:ahLst/>
                <a:cxnLst/>
                <a:rect l="l" t="t" r="r" b="b"/>
                <a:pathLst>
                  <a:path w="886" h="11897" extrusionOk="0">
                    <a:moveTo>
                      <a:pt x="467" y="0"/>
                    </a:moveTo>
                    <a:cubicBezTo>
                      <a:pt x="236" y="0"/>
                      <a:pt x="48" y="187"/>
                      <a:pt x="47" y="418"/>
                    </a:cubicBezTo>
                    <a:lnTo>
                      <a:pt x="1" y="11477"/>
                    </a:lnTo>
                    <a:cubicBezTo>
                      <a:pt x="0" y="11708"/>
                      <a:pt x="187" y="11897"/>
                      <a:pt x="418" y="11897"/>
                    </a:cubicBezTo>
                    <a:cubicBezTo>
                      <a:pt x="419" y="11897"/>
                      <a:pt x="420" y="11897"/>
                      <a:pt x="420" y="11897"/>
                    </a:cubicBezTo>
                    <a:cubicBezTo>
                      <a:pt x="651" y="11897"/>
                      <a:pt x="839" y="11711"/>
                      <a:pt x="839" y="11480"/>
                    </a:cubicBezTo>
                    <a:lnTo>
                      <a:pt x="884" y="421"/>
                    </a:lnTo>
                    <a:cubicBezTo>
                      <a:pt x="885" y="190"/>
                      <a:pt x="699" y="1"/>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4"/>
              <p:cNvSpPr/>
              <p:nvPr/>
            </p:nvSpPr>
            <p:spPr>
              <a:xfrm>
                <a:off x="3350258" y="3888299"/>
                <a:ext cx="98224" cy="145177"/>
              </a:xfrm>
              <a:custGeom>
                <a:avLst/>
                <a:gdLst/>
                <a:ahLst/>
                <a:cxnLst/>
                <a:rect l="l" t="t" r="r" b="b"/>
                <a:pathLst>
                  <a:path w="5573" h="8237" extrusionOk="0">
                    <a:moveTo>
                      <a:pt x="467" y="1"/>
                    </a:moveTo>
                    <a:cubicBezTo>
                      <a:pt x="367" y="1"/>
                      <a:pt x="267" y="36"/>
                      <a:pt x="187" y="109"/>
                    </a:cubicBezTo>
                    <a:cubicBezTo>
                      <a:pt x="15" y="263"/>
                      <a:pt x="0" y="529"/>
                      <a:pt x="156" y="701"/>
                    </a:cubicBezTo>
                    <a:cubicBezTo>
                      <a:pt x="1144" y="1801"/>
                      <a:pt x="2135" y="3063"/>
                      <a:pt x="2974" y="4402"/>
                    </a:cubicBezTo>
                    <a:cubicBezTo>
                      <a:pt x="3688" y="5542"/>
                      <a:pt x="4297" y="6742"/>
                      <a:pt x="4703" y="7950"/>
                    </a:cubicBezTo>
                    <a:cubicBezTo>
                      <a:pt x="4762" y="8125"/>
                      <a:pt x="4926" y="8236"/>
                      <a:pt x="5102" y="8236"/>
                    </a:cubicBezTo>
                    <a:cubicBezTo>
                      <a:pt x="5146" y="8236"/>
                      <a:pt x="5190" y="8229"/>
                      <a:pt x="5235" y="8214"/>
                    </a:cubicBezTo>
                    <a:cubicBezTo>
                      <a:pt x="5453" y="8141"/>
                      <a:pt x="5573" y="7903"/>
                      <a:pt x="5499" y="7683"/>
                    </a:cubicBezTo>
                    <a:cubicBezTo>
                      <a:pt x="5070" y="6413"/>
                      <a:pt x="4433" y="5153"/>
                      <a:pt x="3684" y="3958"/>
                    </a:cubicBezTo>
                    <a:cubicBezTo>
                      <a:pt x="2810" y="2564"/>
                      <a:pt x="1791" y="1263"/>
                      <a:pt x="780" y="140"/>
                    </a:cubicBezTo>
                    <a:cubicBezTo>
                      <a:pt x="697" y="48"/>
                      <a:pt x="582" y="1"/>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4"/>
              <p:cNvSpPr/>
              <p:nvPr/>
            </p:nvSpPr>
            <p:spPr>
              <a:xfrm>
                <a:off x="3056590" y="3535711"/>
                <a:ext cx="511266" cy="598263"/>
              </a:xfrm>
              <a:custGeom>
                <a:avLst/>
                <a:gdLst/>
                <a:ahLst/>
                <a:cxnLst/>
                <a:rect l="l" t="t" r="r" b="b"/>
                <a:pathLst>
                  <a:path w="29008" h="33944" extrusionOk="0">
                    <a:moveTo>
                      <a:pt x="18285" y="504"/>
                    </a:moveTo>
                    <a:lnTo>
                      <a:pt x="18285" y="19395"/>
                    </a:lnTo>
                    <a:lnTo>
                      <a:pt x="18363" y="19470"/>
                    </a:lnTo>
                    <a:cubicBezTo>
                      <a:pt x="18761" y="19848"/>
                      <a:pt x="19234" y="20280"/>
                      <a:pt x="19760" y="20759"/>
                    </a:cubicBezTo>
                    <a:cubicBezTo>
                      <a:pt x="22110" y="22905"/>
                      <a:pt x="25523" y="26021"/>
                      <a:pt x="27114" y="28768"/>
                    </a:cubicBezTo>
                    <a:cubicBezTo>
                      <a:pt x="28218" y="30674"/>
                      <a:pt x="28424" y="32394"/>
                      <a:pt x="26691" y="33439"/>
                    </a:cubicBezTo>
                    <a:lnTo>
                      <a:pt x="2256" y="33439"/>
                    </a:lnTo>
                    <a:cubicBezTo>
                      <a:pt x="569" y="32500"/>
                      <a:pt x="665" y="30907"/>
                      <a:pt x="1629" y="29107"/>
                    </a:cubicBezTo>
                    <a:cubicBezTo>
                      <a:pt x="3135" y="26293"/>
                      <a:pt x="6703" y="22991"/>
                      <a:pt x="9128" y="20747"/>
                    </a:cubicBezTo>
                    <a:cubicBezTo>
                      <a:pt x="9655" y="20259"/>
                      <a:pt x="10130" y="19820"/>
                      <a:pt x="10493" y="19472"/>
                    </a:cubicBezTo>
                    <a:lnTo>
                      <a:pt x="10571" y="19396"/>
                    </a:lnTo>
                    <a:lnTo>
                      <a:pt x="10571" y="504"/>
                    </a:lnTo>
                    <a:close/>
                    <a:moveTo>
                      <a:pt x="10066" y="0"/>
                    </a:moveTo>
                    <a:lnTo>
                      <a:pt x="10066" y="19183"/>
                    </a:lnTo>
                    <a:cubicBezTo>
                      <a:pt x="9684" y="19547"/>
                      <a:pt x="9258" y="19943"/>
                      <a:pt x="8787" y="20377"/>
                    </a:cubicBezTo>
                    <a:cubicBezTo>
                      <a:pt x="6337" y="22646"/>
                      <a:pt x="2731" y="25982"/>
                      <a:pt x="1185" y="28870"/>
                    </a:cubicBezTo>
                    <a:cubicBezTo>
                      <a:pt x="73" y="30948"/>
                      <a:pt x="0" y="32802"/>
                      <a:pt x="2075" y="33912"/>
                    </a:cubicBezTo>
                    <a:lnTo>
                      <a:pt x="2132" y="33943"/>
                    </a:lnTo>
                    <a:cubicBezTo>
                      <a:pt x="4876" y="33942"/>
                      <a:pt x="7620" y="33942"/>
                      <a:pt x="10363" y="33942"/>
                    </a:cubicBezTo>
                    <a:cubicBezTo>
                      <a:pt x="15851" y="33942"/>
                      <a:pt x="21338" y="33943"/>
                      <a:pt x="26826" y="33943"/>
                    </a:cubicBezTo>
                    <a:lnTo>
                      <a:pt x="26886" y="33909"/>
                    </a:lnTo>
                    <a:cubicBezTo>
                      <a:pt x="29007" y="32679"/>
                      <a:pt x="28812" y="30695"/>
                      <a:pt x="27550" y="28515"/>
                    </a:cubicBezTo>
                    <a:cubicBezTo>
                      <a:pt x="25919" y="25702"/>
                      <a:pt x="22472" y="22555"/>
                      <a:pt x="20099" y="20387"/>
                    </a:cubicBezTo>
                    <a:cubicBezTo>
                      <a:pt x="19604" y="19935"/>
                      <a:pt x="19156" y="19526"/>
                      <a:pt x="18789" y="19179"/>
                    </a:cubicBezTo>
                    <a:lnTo>
                      <a:pt x="187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4"/>
              <p:cNvSpPr/>
              <p:nvPr/>
            </p:nvSpPr>
            <p:spPr>
              <a:xfrm>
                <a:off x="3223622" y="3525348"/>
                <a:ext cx="174488" cy="29645"/>
              </a:xfrm>
              <a:custGeom>
                <a:avLst/>
                <a:gdLst/>
                <a:ahLst/>
                <a:cxnLst/>
                <a:rect l="l" t="t" r="r" b="b"/>
                <a:pathLst>
                  <a:path w="9900" h="1682" extrusionOk="0">
                    <a:moveTo>
                      <a:pt x="842" y="0"/>
                    </a:moveTo>
                    <a:cubicBezTo>
                      <a:pt x="377" y="0"/>
                      <a:pt x="1" y="377"/>
                      <a:pt x="1" y="840"/>
                    </a:cubicBezTo>
                    <a:cubicBezTo>
                      <a:pt x="1" y="1305"/>
                      <a:pt x="377" y="1682"/>
                      <a:pt x="842" y="1682"/>
                    </a:cubicBezTo>
                    <a:lnTo>
                      <a:pt x="9060" y="1682"/>
                    </a:lnTo>
                    <a:cubicBezTo>
                      <a:pt x="9524" y="1682"/>
                      <a:pt x="9900" y="1305"/>
                      <a:pt x="9900" y="840"/>
                    </a:cubicBezTo>
                    <a:cubicBezTo>
                      <a:pt x="9900" y="377"/>
                      <a:pt x="9524" y="0"/>
                      <a:pt x="9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4"/>
              <p:cNvSpPr/>
              <p:nvPr/>
            </p:nvSpPr>
            <p:spPr>
              <a:xfrm>
                <a:off x="5323059" y="2691509"/>
                <a:ext cx="460312" cy="907176"/>
              </a:xfrm>
              <a:custGeom>
                <a:avLst/>
                <a:gdLst/>
                <a:ahLst/>
                <a:cxnLst/>
                <a:rect l="l" t="t" r="r" b="b"/>
                <a:pathLst>
                  <a:path w="26117" h="51471" extrusionOk="0">
                    <a:moveTo>
                      <a:pt x="26104" y="9547"/>
                    </a:moveTo>
                    <a:cubicBezTo>
                      <a:pt x="26081" y="27042"/>
                      <a:pt x="14902" y="24998"/>
                      <a:pt x="18625" y="37753"/>
                    </a:cubicBezTo>
                    <a:cubicBezTo>
                      <a:pt x="19857" y="41977"/>
                      <a:pt x="18768" y="47719"/>
                      <a:pt x="17381" y="51471"/>
                    </a:cubicBezTo>
                    <a:lnTo>
                      <a:pt x="8933" y="51471"/>
                    </a:lnTo>
                    <a:cubicBezTo>
                      <a:pt x="7547" y="47718"/>
                      <a:pt x="6467" y="41700"/>
                      <a:pt x="7634" y="37570"/>
                    </a:cubicBezTo>
                    <a:cubicBezTo>
                      <a:pt x="10785" y="26419"/>
                      <a:pt x="0" y="25099"/>
                      <a:pt x="211" y="9547"/>
                    </a:cubicBezTo>
                    <a:cubicBezTo>
                      <a:pt x="339" y="1"/>
                      <a:pt x="26116" y="8"/>
                      <a:pt x="26104" y="95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4"/>
              <p:cNvSpPr/>
              <p:nvPr/>
            </p:nvSpPr>
            <p:spPr>
              <a:xfrm>
                <a:off x="5317507" y="2726248"/>
                <a:ext cx="473108" cy="879840"/>
              </a:xfrm>
              <a:custGeom>
                <a:avLst/>
                <a:gdLst/>
                <a:ahLst/>
                <a:cxnLst/>
                <a:rect l="l" t="t" r="r" b="b"/>
                <a:pathLst>
                  <a:path w="26843" h="49920" extrusionOk="0">
                    <a:moveTo>
                      <a:pt x="13518" y="0"/>
                    </a:moveTo>
                    <a:cubicBezTo>
                      <a:pt x="11689" y="0"/>
                      <a:pt x="9859" y="189"/>
                      <a:pt x="8167" y="566"/>
                    </a:cubicBezTo>
                    <a:cubicBezTo>
                      <a:pt x="3681" y="1565"/>
                      <a:pt x="156" y="3896"/>
                      <a:pt x="107" y="7571"/>
                    </a:cubicBezTo>
                    <a:cubicBezTo>
                      <a:pt x="1" y="15428"/>
                      <a:pt x="2650" y="19698"/>
                      <a:pt x="4948" y="23401"/>
                    </a:cubicBezTo>
                    <a:cubicBezTo>
                      <a:pt x="7187" y="27008"/>
                      <a:pt x="9079" y="30058"/>
                      <a:pt x="7545" y="35485"/>
                    </a:cubicBezTo>
                    <a:cubicBezTo>
                      <a:pt x="7004" y="37403"/>
                      <a:pt x="6931" y="39705"/>
                      <a:pt x="7146" y="42003"/>
                    </a:cubicBezTo>
                    <a:cubicBezTo>
                      <a:pt x="7406" y="44781"/>
                      <a:pt x="8084" y="47559"/>
                      <a:pt x="8854" y="49644"/>
                    </a:cubicBezTo>
                    <a:cubicBezTo>
                      <a:pt x="8917" y="49814"/>
                      <a:pt x="9077" y="49920"/>
                      <a:pt x="9248" y="49920"/>
                    </a:cubicBezTo>
                    <a:cubicBezTo>
                      <a:pt x="9296" y="49920"/>
                      <a:pt x="9345" y="49911"/>
                      <a:pt x="9393" y="49894"/>
                    </a:cubicBezTo>
                    <a:cubicBezTo>
                      <a:pt x="9610" y="49814"/>
                      <a:pt x="9723" y="49572"/>
                      <a:pt x="9643" y="49355"/>
                    </a:cubicBezTo>
                    <a:cubicBezTo>
                      <a:pt x="8892" y="47325"/>
                      <a:pt x="8233" y="44623"/>
                      <a:pt x="7981" y="41929"/>
                    </a:cubicBezTo>
                    <a:cubicBezTo>
                      <a:pt x="7774" y="39723"/>
                      <a:pt x="7841" y="37525"/>
                      <a:pt x="8353" y="35712"/>
                    </a:cubicBezTo>
                    <a:cubicBezTo>
                      <a:pt x="9987" y="29931"/>
                      <a:pt x="8006" y="26738"/>
                      <a:pt x="5661" y="22960"/>
                    </a:cubicBezTo>
                    <a:cubicBezTo>
                      <a:pt x="3423" y="19354"/>
                      <a:pt x="841" y="15195"/>
                      <a:pt x="945" y="7581"/>
                    </a:cubicBezTo>
                    <a:cubicBezTo>
                      <a:pt x="988" y="4372"/>
                      <a:pt x="4226" y="2302"/>
                      <a:pt x="8348" y="1383"/>
                    </a:cubicBezTo>
                    <a:cubicBezTo>
                      <a:pt x="9983" y="1019"/>
                      <a:pt x="11756" y="837"/>
                      <a:pt x="13528" y="837"/>
                    </a:cubicBezTo>
                    <a:cubicBezTo>
                      <a:pt x="13572" y="837"/>
                      <a:pt x="13617" y="837"/>
                      <a:pt x="13661" y="838"/>
                    </a:cubicBezTo>
                    <a:cubicBezTo>
                      <a:pt x="15472" y="848"/>
                      <a:pt x="17281" y="1049"/>
                      <a:pt x="18940" y="1443"/>
                    </a:cubicBezTo>
                    <a:cubicBezTo>
                      <a:pt x="22926" y="2388"/>
                      <a:pt x="26004" y="4438"/>
                      <a:pt x="26000" y="7576"/>
                    </a:cubicBezTo>
                    <a:cubicBezTo>
                      <a:pt x="25990" y="16125"/>
                      <a:pt x="23271" y="19937"/>
                      <a:pt x="20985" y="23143"/>
                    </a:cubicBezTo>
                    <a:cubicBezTo>
                      <a:pt x="18563" y="26536"/>
                      <a:pt x="16606" y="29281"/>
                      <a:pt x="18538" y="35900"/>
                    </a:cubicBezTo>
                    <a:cubicBezTo>
                      <a:pt x="19074" y="37739"/>
                      <a:pt x="19157" y="39885"/>
                      <a:pt x="18963" y="42025"/>
                    </a:cubicBezTo>
                    <a:cubicBezTo>
                      <a:pt x="18722" y="44675"/>
                      <a:pt x="18057" y="47312"/>
                      <a:pt x="17302" y="49355"/>
                    </a:cubicBezTo>
                    <a:cubicBezTo>
                      <a:pt x="17222" y="49572"/>
                      <a:pt x="17334" y="49814"/>
                      <a:pt x="17551" y="49894"/>
                    </a:cubicBezTo>
                    <a:cubicBezTo>
                      <a:pt x="17599" y="49911"/>
                      <a:pt x="17648" y="49920"/>
                      <a:pt x="17696" y="49920"/>
                    </a:cubicBezTo>
                    <a:cubicBezTo>
                      <a:pt x="17867" y="49920"/>
                      <a:pt x="18028" y="49814"/>
                      <a:pt x="18090" y="49644"/>
                    </a:cubicBezTo>
                    <a:cubicBezTo>
                      <a:pt x="18865" y="47547"/>
                      <a:pt x="19549" y="44834"/>
                      <a:pt x="19797" y="42101"/>
                    </a:cubicBezTo>
                    <a:cubicBezTo>
                      <a:pt x="20000" y="39865"/>
                      <a:pt x="19911" y="37613"/>
                      <a:pt x="19343" y="35666"/>
                    </a:cubicBezTo>
                    <a:cubicBezTo>
                      <a:pt x="17524" y="29436"/>
                      <a:pt x="19377" y="26840"/>
                      <a:pt x="21667" y="23628"/>
                    </a:cubicBezTo>
                    <a:cubicBezTo>
                      <a:pt x="24024" y="20323"/>
                      <a:pt x="26827" y="16395"/>
                      <a:pt x="26838" y="7576"/>
                    </a:cubicBezTo>
                    <a:cubicBezTo>
                      <a:pt x="26842" y="3969"/>
                      <a:pt x="23484" y="1657"/>
                      <a:pt x="19134" y="625"/>
                    </a:cubicBezTo>
                    <a:cubicBezTo>
                      <a:pt x="17421" y="218"/>
                      <a:pt x="15547" y="10"/>
                      <a:pt x="13664" y="0"/>
                    </a:cubicBezTo>
                    <a:cubicBezTo>
                      <a:pt x="13615" y="0"/>
                      <a:pt x="13566"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4"/>
              <p:cNvSpPr/>
              <p:nvPr/>
            </p:nvSpPr>
            <p:spPr>
              <a:xfrm>
                <a:off x="5381627" y="2743908"/>
                <a:ext cx="345450" cy="421854"/>
              </a:xfrm>
              <a:custGeom>
                <a:avLst/>
                <a:gdLst/>
                <a:ahLst/>
                <a:cxnLst/>
                <a:rect l="l" t="t" r="r" b="b"/>
                <a:pathLst>
                  <a:path w="19600" h="23935" extrusionOk="0">
                    <a:moveTo>
                      <a:pt x="19392" y="9719"/>
                    </a:moveTo>
                    <a:cubicBezTo>
                      <a:pt x="19189" y="19190"/>
                      <a:pt x="13257" y="23934"/>
                      <a:pt x="9852" y="23923"/>
                    </a:cubicBezTo>
                    <a:cubicBezTo>
                      <a:pt x="6448" y="23910"/>
                      <a:pt x="547" y="19187"/>
                      <a:pt x="277" y="9719"/>
                    </a:cubicBezTo>
                    <a:cubicBezTo>
                      <a:pt x="1" y="1"/>
                      <a:pt x="19600" y="7"/>
                      <a:pt x="19392" y="9719"/>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4"/>
              <p:cNvSpPr/>
              <p:nvPr/>
            </p:nvSpPr>
            <p:spPr>
              <a:xfrm>
                <a:off x="5486584" y="3255350"/>
                <a:ext cx="135853" cy="343335"/>
              </a:xfrm>
              <a:custGeom>
                <a:avLst/>
                <a:gdLst/>
                <a:ahLst/>
                <a:cxnLst/>
                <a:rect l="l" t="t" r="r" b="b"/>
                <a:pathLst>
                  <a:path w="7708" h="19480" extrusionOk="0">
                    <a:moveTo>
                      <a:pt x="7652" y="7649"/>
                    </a:moveTo>
                    <a:cubicBezTo>
                      <a:pt x="7707" y="11518"/>
                      <a:pt x="7211" y="16179"/>
                      <a:pt x="6388" y="19480"/>
                    </a:cubicBezTo>
                    <a:lnTo>
                      <a:pt x="1371" y="19480"/>
                    </a:lnTo>
                    <a:cubicBezTo>
                      <a:pt x="548" y="16179"/>
                      <a:pt x="163" y="11518"/>
                      <a:pt x="107" y="7649"/>
                    </a:cubicBezTo>
                    <a:cubicBezTo>
                      <a:pt x="1" y="318"/>
                      <a:pt x="7542" y="0"/>
                      <a:pt x="7652" y="7649"/>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4"/>
              <p:cNvSpPr/>
              <p:nvPr/>
            </p:nvSpPr>
            <p:spPr>
              <a:xfrm>
                <a:off x="5512686" y="3562237"/>
                <a:ext cx="83560" cy="20004"/>
              </a:xfrm>
              <a:custGeom>
                <a:avLst/>
                <a:gdLst/>
                <a:ahLst/>
                <a:cxnLst/>
                <a:rect l="l" t="t" r="r" b="b"/>
                <a:pathLst>
                  <a:path w="4741" h="1135" extrusionOk="0">
                    <a:moveTo>
                      <a:pt x="2254" y="0"/>
                    </a:moveTo>
                    <a:cubicBezTo>
                      <a:pt x="1574" y="0"/>
                      <a:pt x="906" y="97"/>
                      <a:pt x="331" y="304"/>
                    </a:cubicBezTo>
                    <a:cubicBezTo>
                      <a:pt x="113" y="382"/>
                      <a:pt x="0" y="622"/>
                      <a:pt x="78" y="840"/>
                    </a:cubicBezTo>
                    <a:cubicBezTo>
                      <a:pt x="139" y="1011"/>
                      <a:pt x="300" y="1117"/>
                      <a:pt x="472" y="1117"/>
                    </a:cubicBezTo>
                    <a:cubicBezTo>
                      <a:pt x="519" y="1117"/>
                      <a:pt x="567" y="1109"/>
                      <a:pt x="613" y="1093"/>
                    </a:cubicBezTo>
                    <a:cubicBezTo>
                      <a:pt x="1094" y="920"/>
                      <a:pt x="1663" y="839"/>
                      <a:pt x="2250" y="839"/>
                    </a:cubicBezTo>
                    <a:cubicBezTo>
                      <a:pt x="2261" y="839"/>
                      <a:pt x="2272" y="839"/>
                      <a:pt x="2283" y="839"/>
                    </a:cubicBezTo>
                    <a:cubicBezTo>
                      <a:pt x="2919" y="841"/>
                      <a:pt x="3569" y="938"/>
                      <a:pt x="4148" y="1116"/>
                    </a:cubicBezTo>
                    <a:cubicBezTo>
                      <a:pt x="4189" y="1128"/>
                      <a:pt x="4231" y="1134"/>
                      <a:pt x="4272" y="1134"/>
                    </a:cubicBezTo>
                    <a:cubicBezTo>
                      <a:pt x="4451" y="1134"/>
                      <a:pt x="4616" y="1018"/>
                      <a:pt x="4672" y="839"/>
                    </a:cubicBezTo>
                    <a:cubicBezTo>
                      <a:pt x="4741" y="617"/>
                      <a:pt x="4616" y="382"/>
                      <a:pt x="4394" y="315"/>
                    </a:cubicBezTo>
                    <a:cubicBezTo>
                      <a:pt x="3741" y="114"/>
                      <a:pt x="3005" y="4"/>
                      <a:pt x="2286" y="0"/>
                    </a:cubicBezTo>
                    <a:cubicBezTo>
                      <a:pt x="2276" y="0"/>
                      <a:pt x="2265" y="0"/>
                      <a:pt x="2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4"/>
              <p:cNvSpPr/>
              <p:nvPr/>
            </p:nvSpPr>
            <p:spPr>
              <a:xfrm>
                <a:off x="5510060" y="3530812"/>
                <a:ext cx="88777" cy="20004"/>
              </a:xfrm>
              <a:custGeom>
                <a:avLst/>
                <a:gdLst/>
                <a:ahLst/>
                <a:cxnLst/>
                <a:rect l="l" t="t" r="r" b="b"/>
                <a:pathLst>
                  <a:path w="5037" h="1135" extrusionOk="0">
                    <a:moveTo>
                      <a:pt x="2394" y="0"/>
                    </a:moveTo>
                    <a:cubicBezTo>
                      <a:pt x="1666" y="0"/>
                      <a:pt x="952" y="96"/>
                      <a:pt x="339" y="301"/>
                    </a:cubicBezTo>
                    <a:cubicBezTo>
                      <a:pt x="119" y="375"/>
                      <a:pt x="1" y="611"/>
                      <a:pt x="74" y="831"/>
                    </a:cubicBezTo>
                    <a:cubicBezTo>
                      <a:pt x="132" y="1007"/>
                      <a:pt x="296" y="1118"/>
                      <a:pt x="471" y="1118"/>
                    </a:cubicBezTo>
                    <a:cubicBezTo>
                      <a:pt x="515" y="1118"/>
                      <a:pt x="560" y="1111"/>
                      <a:pt x="604" y="1096"/>
                    </a:cubicBezTo>
                    <a:cubicBezTo>
                      <a:pt x="1133" y="920"/>
                      <a:pt x="1758" y="837"/>
                      <a:pt x="2401" y="837"/>
                    </a:cubicBezTo>
                    <a:cubicBezTo>
                      <a:pt x="2409" y="837"/>
                      <a:pt x="2417" y="837"/>
                      <a:pt x="2425" y="837"/>
                    </a:cubicBezTo>
                    <a:cubicBezTo>
                      <a:pt x="3115" y="841"/>
                      <a:pt x="3823" y="939"/>
                      <a:pt x="4455" y="1119"/>
                    </a:cubicBezTo>
                    <a:cubicBezTo>
                      <a:pt x="4493" y="1129"/>
                      <a:pt x="4532" y="1135"/>
                      <a:pt x="4570" y="1135"/>
                    </a:cubicBezTo>
                    <a:cubicBezTo>
                      <a:pt x="4753" y="1135"/>
                      <a:pt x="4921" y="1014"/>
                      <a:pt x="4974" y="829"/>
                    </a:cubicBezTo>
                    <a:cubicBezTo>
                      <a:pt x="5037" y="606"/>
                      <a:pt x="4907" y="374"/>
                      <a:pt x="4684" y="310"/>
                    </a:cubicBezTo>
                    <a:cubicBezTo>
                      <a:pt x="3987" y="111"/>
                      <a:pt x="3200" y="3"/>
                      <a:pt x="2429" y="0"/>
                    </a:cubicBezTo>
                    <a:cubicBezTo>
                      <a:pt x="2417" y="0"/>
                      <a:pt x="2406" y="0"/>
                      <a:pt x="2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4"/>
              <p:cNvSpPr/>
              <p:nvPr/>
            </p:nvSpPr>
            <p:spPr>
              <a:xfrm>
                <a:off x="5505936" y="3497130"/>
                <a:ext cx="97043" cy="20022"/>
              </a:xfrm>
              <a:custGeom>
                <a:avLst/>
                <a:gdLst/>
                <a:ahLst/>
                <a:cxnLst/>
                <a:rect l="l" t="t" r="r" b="b"/>
                <a:pathLst>
                  <a:path w="5506" h="1136" extrusionOk="0">
                    <a:moveTo>
                      <a:pt x="2624" y="1"/>
                    </a:moveTo>
                    <a:cubicBezTo>
                      <a:pt x="1816" y="1"/>
                      <a:pt x="1026" y="94"/>
                      <a:pt x="349" y="297"/>
                    </a:cubicBezTo>
                    <a:cubicBezTo>
                      <a:pt x="127" y="364"/>
                      <a:pt x="0" y="597"/>
                      <a:pt x="67" y="819"/>
                    </a:cubicBezTo>
                    <a:cubicBezTo>
                      <a:pt x="121" y="1001"/>
                      <a:pt x="288" y="1119"/>
                      <a:pt x="468" y="1119"/>
                    </a:cubicBezTo>
                    <a:cubicBezTo>
                      <a:pt x="508" y="1119"/>
                      <a:pt x="548" y="1113"/>
                      <a:pt x="589" y="1101"/>
                    </a:cubicBezTo>
                    <a:cubicBezTo>
                      <a:pt x="1187" y="923"/>
                      <a:pt x="1890" y="839"/>
                      <a:pt x="2611" y="839"/>
                    </a:cubicBezTo>
                    <a:cubicBezTo>
                      <a:pt x="2624" y="839"/>
                      <a:pt x="2638" y="839"/>
                      <a:pt x="2651" y="839"/>
                    </a:cubicBezTo>
                    <a:cubicBezTo>
                      <a:pt x="3427" y="842"/>
                      <a:pt x="4224" y="941"/>
                      <a:pt x="4937" y="1123"/>
                    </a:cubicBezTo>
                    <a:cubicBezTo>
                      <a:pt x="4972" y="1132"/>
                      <a:pt x="5006" y="1136"/>
                      <a:pt x="5041" y="1136"/>
                    </a:cubicBezTo>
                    <a:cubicBezTo>
                      <a:pt x="5229" y="1136"/>
                      <a:pt x="5400" y="1009"/>
                      <a:pt x="5448" y="819"/>
                    </a:cubicBezTo>
                    <a:cubicBezTo>
                      <a:pt x="5505" y="594"/>
                      <a:pt x="5369" y="365"/>
                      <a:pt x="5144" y="309"/>
                    </a:cubicBezTo>
                    <a:cubicBezTo>
                      <a:pt x="4374" y="112"/>
                      <a:pt x="3503" y="4"/>
                      <a:pt x="2651" y="1"/>
                    </a:cubicBezTo>
                    <a:cubicBezTo>
                      <a:pt x="2642" y="1"/>
                      <a:pt x="2633" y="1"/>
                      <a:pt x="2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4"/>
              <p:cNvSpPr/>
              <p:nvPr/>
            </p:nvSpPr>
            <p:spPr>
              <a:xfrm>
                <a:off x="5505936" y="3460770"/>
                <a:ext cx="97043" cy="20022"/>
              </a:xfrm>
              <a:custGeom>
                <a:avLst/>
                <a:gdLst/>
                <a:ahLst/>
                <a:cxnLst/>
                <a:rect l="l" t="t" r="r" b="b"/>
                <a:pathLst>
                  <a:path w="5506" h="1136" extrusionOk="0">
                    <a:moveTo>
                      <a:pt x="2612" y="0"/>
                    </a:moveTo>
                    <a:cubicBezTo>
                      <a:pt x="1808" y="0"/>
                      <a:pt x="1023" y="95"/>
                      <a:pt x="349" y="296"/>
                    </a:cubicBezTo>
                    <a:cubicBezTo>
                      <a:pt x="127" y="362"/>
                      <a:pt x="0" y="597"/>
                      <a:pt x="67" y="819"/>
                    </a:cubicBezTo>
                    <a:cubicBezTo>
                      <a:pt x="121" y="1001"/>
                      <a:pt x="288" y="1119"/>
                      <a:pt x="468" y="1119"/>
                    </a:cubicBezTo>
                    <a:cubicBezTo>
                      <a:pt x="508" y="1119"/>
                      <a:pt x="548" y="1113"/>
                      <a:pt x="589" y="1101"/>
                    </a:cubicBezTo>
                    <a:cubicBezTo>
                      <a:pt x="1187" y="923"/>
                      <a:pt x="1890" y="838"/>
                      <a:pt x="2611" y="838"/>
                    </a:cubicBezTo>
                    <a:cubicBezTo>
                      <a:pt x="2624" y="838"/>
                      <a:pt x="2638" y="839"/>
                      <a:pt x="2651" y="839"/>
                    </a:cubicBezTo>
                    <a:cubicBezTo>
                      <a:pt x="3427" y="841"/>
                      <a:pt x="4224" y="940"/>
                      <a:pt x="4937" y="1123"/>
                    </a:cubicBezTo>
                    <a:cubicBezTo>
                      <a:pt x="4971" y="1132"/>
                      <a:pt x="5006" y="1136"/>
                      <a:pt x="5040" y="1136"/>
                    </a:cubicBezTo>
                    <a:cubicBezTo>
                      <a:pt x="5228" y="1136"/>
                      <a:pt x="5400" y="1009"/>
                      <a:pt x="5448" y="819"/>
                    </a:cubicBezTo>
                    <a:cubicBezTo>
                      <a:pt x="5505" y="594"/>
                      <a:pt x="5369" y="365"/>
                      <a:pt x="5144" y="307"/>
                    </a:cubicBezTo>
                    <a:cubicBezTo>
                      <a:pt x="4374" y="111"/>
                      <a:pt x="3503" y="4"/>
                      <a:pt x="2651" y="0"/>
                    </a:cubicBezTo>
                    <a:cubicBezTo>
                      <a:pt x="2638" y="0"/>
                      <a:pt x="2625" y="0"/>
                      <a:pt x="2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4"/>
              <p:cNvSpPr/>
              <p:nvPr/>
            </p:nvSpPr>
            <p:spPr>
              <a:xfrm>
                <a:off x="5505936" y="3425432"/>
                <a:ext cx="97043" cy="20004"/>
              </a:xfrm>
              <a:custGeom>
                <a:avLst/>
                <a:gdLst/>
                <a:ahLst/>
                <a:cxnLst/>
                <a:rect l="l" t="t" r="r" b="b"/>
                <a:pathLst>
                  <a:path w="5506" h="1135" extrusionOk="0">
                    <a:moveTo>
                      <a:pt x="2612" y="0"/>
                    </a:moveTo>
                    <a:cubicBezTo>
                      <a:pt x="1808" y="0"/>
                      <a:pt x="1023" y="95"/>
                      <a:pt x="349" y="296"/>
                    </a:cubicBezTo>
                    <a:cubicBezTo>
                      <a:pt x="127" y="362"/>
                      <a:pt x="0" y="596"/>
                      <a:pt x="67" y="819"/>
                    </a:cubicBezTo>
                    <a:cubicBezTo>
                      <a:pt x="121" y="1001"/>
                      <a:pt x="288" y="1119"/>
                      <a:pt x="468" y="1119"/>
                    </a:cubicBezTo>
                    <a:cubicBezTo>
                      <a:pt x="508" y="1119"/>
                      <a:pt x="548" y="1113"/>
                      <a:pt x="589" y="1101"/>
                    </a:cubicBezTo>
                    <a:cubicBezTo>
                      <a:pt x="1186" y="922"/>
                      <a:pt x="1889" y="838"/>
                      <a:pt x="2611" y="838"/>
                    </a:cubicBezTo>
                    <a:cubicBezTo>
                      <a:pt x="2624" y="838"/>
                      <a:pt x="2637" y="838"/>
                      <a:pt x="2651" y="838"/>
                    </a:cubicBezTo>
                    <a:cubicBezTo>
                      <a:pt x="3427" y="841"/>
                      <a:pt x="4224" y="940"/>
                      <a:pt x="4937" y="1122"/>
                    </a:cubicBezTo>
                    <a:cubicBezTo>
                      <a:pt x="4972" y="1131"/>
                      <a:pt x="5007" y="1135"/>
                      <a:pt x="5042" y="1135"/>
                    </a:cubicBezTo>
                    <a:cubicBezTo>
                      <a:pt x="5229" y="1135"/>
                      <a:pt x="5400" y="1008"/>
                      <a:pt x="5448" y="819"/>
                    </a:cubicBezTo>
                    <a:cubicBezTo>
                      <a:pt x="5505" y="594"/>
                      <a:pt x="5369" y="364"/>
                      <a:pt x="5144" y="307"/>
                    </a:cubicBezTo>
                    <a:cubicBezTo>
                      <a:pt x="4374" y="111"/>
                      <a:pt x="3503" y="3"/>
                      <a:pt x="2651" y="0"/>
                    </a:cubicBezTo>
                    <a:cubicBezTo>
                      <a:pt x="2638" y="0"/>
                      <a:pt x="2625" y="0"/>
                      <a:pt x="2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4"/>
              <p:cNvSpPr/>
              <p:nvPr/>
            </p:nvSpPr>
            <p:spPr>
              <a:xfrm>
                <a:off x="5505936" y="3396209"/>
                <a:ext cx="97043" cy="20040"/>
              </a:xfrm>
              <a:custGeom>
                <a:avLst/>
                <a:gdLst/>
                <a:ahLst/>
                <a:cxnLst/>
                <a:rect l="l" t="t" r="r" b="b"/>
                <a:pathLst>
                  <a:path w="5506" h="1137" extrusionOk="0">
                    <a:moveTo>
                      <a:pt x="2624" y="1"/>
                    </a:moveTo>
                    <a:cubicBezTo>
                      <a:pt x="1816" y="1"/>
                      <a:pt x="1026" y="94"/>
                      <a:pt x="349" y="296"/>
                    </a:cubicBezTo>
                    <a:cubicBezTo>
                      <a:pt x="127" y="363"/>
                      <a:pt x="0" y="597"/>
                      <a:pt x="67" y="819"/>
                    </a:cubicBezTo>
                    <a:cubicBezTo>
                      <a:pt x="121" y="1001"/>
                      <a:pt x="288" y="1119"/>
                      <a:pt x="468" y="1119"/>
                    </a:cubicBezTo>
                    <a:cubicBezTo>
                      <a:pt x="508" y="1119"/>
                      <a:pt x="548" y="1113"/>
                      <a:pt x="589" y="1101"/>
                    </a:cubicBezTo>
                    <a:cubicBezTo>
                      <a:pt x="1187" y="923"/>
                      <a:pt x="1889" y="839"/>
                      <a:pt x="2611" y="839"/>
                    </a:cubicBezTo>
                    <a:cubicBezTo>
                      <a:pt x="2624" y="839"/>
                      <a:pt x="2638" y="839"/>
                      <a:pt x="2651" y="839"/>
                    </a:cubicBezTo>
                    <a:cubicBezTo>
                      <a:pt x="3427" y="841"/>
                      <a:pt x="4224" y="940"/>
                      <a:pt x="4937" y="1123"/>
                    </a:cubicBezTo>
                    <a:cubicBezTo>
                      <a:pt x="4972" y="1132"/>
                      <a:pt x="5006" y="1136"/>
                      <a:pt x="5041" y="1136"/>
                    </a:cubicBezTo>
                    <a:cubicBezTo>
                      <a:pt x="5229" y="1136"/>
                      <a:pt x="5400" y="1009"/>
                      <a:pt x="5448" y="819"/>
                    </a:cubicBezTo>
                    <a:cubicBezTo>
                      <a:pt x="5505" y="594"/>
                      <a:pt x="5369" y="365"/>
                      <a:pt x="5144" y="308"/>
                    </a:cubicBezTo>
                    <a:cubicBezTo>
                      <a:pt x="4374" y="112"/>
                      <a:pt x="3503" y="4"/>
                      <a:pt x="2651" y="1"/>
                    </a:cubicBezTo>
                    <a:cubicBezTo>
                      <a:pt x="2642" y="1"/>
                      <a:pt x="2633" y="1"/>
                      <a:pt x="26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4"/>
              <p:cNvSpPr/>
              <p:nvPr/>
            </p:nvSpPr>
            <p:spPr>
              <a:xfrm>
                <a:off x="5505936" y="3366899"/>
                <a:ext cx="97043" cy="20022"/>
              </a:xfrm>
              <a:custGeom>
                <a:avLst/>
                <a:gdLst/>
                <a:ahLst/>
                <a:cxnLst/>
                <a:rect l="l" t="t" r="r" b="b"/>
                <a:pathLst>
                  <a:path w="5506" h="1136" extrusionOk="0">
                    <a:moveTo>
                      <a:pt x="2612" y="1"/>
                    </a:moveTo>
                    <a:cubicBezTo>
                      <a:pt x="1808" y="1"/>
                      <a:pt x="1023" y="95"/>
                      <a:pt x="349" y="296"/>
                    </a:cubicBezTo>
                    <a:cubicBezTo>
                      <a:pt x="127" y="363"/>
                      <a:pt x="0" y="596"/>
                      <a:pt x="67" y="819"/>
                    </a:cubicBezTo>
                    <a:cubicBezTo>
                      <a:pt x="121" y="1001"/>
                      <a:pt x="288" y="1119"/>
                      <a:pt x="468" y="1119"/>
                    </a:cubicBezTo>
                    <a:cubicBezTo>
                      <a:pt x="508" y="1119"/>
                      <a:pt x="548" y="1113"/>
                      <a:pt x="589" y="1101"/>
                    </a:cubicBezTo>
                    <a:cubicBezTo>
                      <a:pt x="1190" y="921"/>
                      <a:pt x="1897" y="838"/>
                      <a:pt x="2624" y="838"/>
                    </a:cubicBezTo>
                    <a:cubicBezTo>
                      <a:pt x="2633" y="838"/>
                      <a:pt x="2642" y="838"/>
                      <a:pt x="2651" y="838"/>
                    </a:cubicBezTo>
                    <a:cubicBezTo>
                      <a:pt x="3427" y="841"/>
                      <a:pt x="4224" y="941"/>
                      <a:pt x="4937" y="1122"/>
                    </a:cubicBezTo>
                    <a:cubicBezTo>
                      <a:pt x="4972" y="1131"/>
                      <a:pt x="5007" y="1136"/>
                      <a:pt x="5042" y="1136"/>
                    </a:cubicBezTo>
                    <a:cubicBezTo>
                      <a:pt x="5229" y="1136"/>
                      <a:pt x="5400" y="1009"/>
                      <a:pt x="5448" y="819"/>
                    </a:cubicBezTo>
                    <a:cubicBezTo>
                      <a:pt x="5505" y="594"/>
                      <a:pt x="5369" y="365"/>
                      <a:pt x="5144" y="308"/>
                    </a:cubicBezTo>
                    <a:cubicBezTo>
                      <a:pt x="4374" y="112"/>
                      <a:pt x="3503" y="4"/>
                      <a:pt x="2651" y="1"/>
                    </a:cubicBezTo>
                    <a:cubicBezTo>
                      <a:pt x="2638" y="1"/>
                      <a:pt x="2625" y="1"/>
                      <a:pt x="2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4"/>
              <p:cNvSpPr/>
              <p:nvPr/>
            </p:nvSpPr>
            <p:spPr>
              <a:xfrm>
                <a:off x="5505936" y="3339616"/>
                <a:ext cx="97043" cy="20022"/>
              </a:xfrm>
              <a:custGeom>
                <a:avLst/>
                <a:gdLst/>
                <a:ahLst/>
                <a:cxnLst/>
                <a:rect l="l" t="t" r="r" b="b"/>
                <a:pathLst>
                  <a:path w="5506" h="1136" extrusionOk="0">
                    <a:moveTo>
                      <a:pt x="2624" y="0"/>
                    </a:moveTo>
                    <a:cubicBezTo>
                      <a:pt x="1816" y="0"/>
                      <a:pt x="1026" y="94"/>
                      <a:pt x="349" y="297"/>
                    </a:cubicBezTo>
                    <a:cubicBezTo>
                      <a:pt x="127" y="363"/>
                      <a:pt x="0" y="597"/>
                      <a:pt x="67" y="819"/>
                    </a:cubicBezTo>
                    <a:cubicBezTo>
                      <a:pt x="121" y="1001"/>
                      <a:pt x="289" y="1119"/>
                      <a:pt x="470" y="1119"/>
                    </a:cubicBezTo>
                    <a:cubicBezTo>
                      <a:pt x="509" y="1119"/>
                      <a:pt x="549" y="1113"/>
                      <a:pt x="589" y="1102"/>
                    </a:cubicBezTo>
                    <a:cubicBezTo>
                      <a:pt x="1190" y="921"/>
                      <a:pt x="1897" y="838"/>
                      <a:pt x="2624" y="838"/>
                    </a:cubicBezTo>
                    <a:cubicBezTo>
                      <a:pt x="2633" y="838"/>
                      <a:pt x="2642" y="838"/>
                      <a:pt x="2651" y="838"/>
                    </a:cubicBezTo>
                    <a:cubicBezTo>
                      <a:pt x="3427" y="841"/>
                      <a:pt x="4224" y="941"/>
                      <a:pt x="4937" y="1123"/>
                    </a:cubicBezTo>
                    <a:cubicBezTo>
                      <a:pt x="4972" y="1131"/>
                      <a:pt x="5006" y="1136"/>
                      <a:pt x="5041" y="1136"/>
                    </a:cubicBezTo>
                    <a:cubicBezTo>
                      <a:pt x="5229" y="1136"/>
                      <a:pt x="5400" y="1009"/>
                      <a:pt x="5448" y="819"/>
                    </a:cubicBezTo>
                    <a:cubicBezTo>
                      <a:pt x="5505" y="594"/>
                      <a:pt x="5369" y="365"/>
                      <a:pt x="5144" y="308"/>
                    </a:cubicBezTo>
                    <a:cubicBezTo>
                      <a:pt x="4374" y="111"/>
                      <a:pt x="3503" y="4"/>
                      <a:pt x="2651" y="0"/>
                    </a:cubicBezTo>
                    <a:cubicBezTo>
                      <a:pt x="2642" y="0"/>
                      <a:pt x="2633" y="0"/>
                      <a:pt x="2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4"/>
              <p:cNvSpPr/>
              <p:nvPr/>
            </p:nvSpPr>
            <p:spPr>
              <a:xfrm>
                <a:off x="5515242" y="3310288"/>
                <a:ext cx="78396" cy="19987"/>
              </a:xfrm>
              <a:custGeom>
                <a:avLst/>
                <a:gdLst/>
                <a:ahLst/>
                <a:cxnLst/>
                <a:rect l="l" t="t" r="r" b="b"/>
                <a:pathLst>
                  <a:path w="4448" h="1134" extrusionOk="0">
                    <a:moveTo>
                      <a:pt x="2119" y="0"/>
                    </a:moveTo>
                    <a:cubicBezTo>
                      <a:pt x="1483" y="0"/>
                      <a:pt x="859" y="98"/>
                      <a:pt x="323" y="307"/>
                    </a:cubicBezTo>
                    <a:cubicBezTo>
                      <a:pt x="107" y="392"/>
                      <a:pt x="0" y="635"/>
                      <a:pt x="85" y="852"/>
                    </a:cubicBezTo>
                    <a:cubicBezTo>
                      <a:pt x="150" y="1018"/>
                      <a:pt x="308" y="1118"/>
                      <a:pt x="476" y="1118"/>
                    </a:cubicBezTo>
                    <a:cubicBezTo>
                      <a:pt x="527" y="1118"/>
                      <a:pt x="578" y="1109"/>
                      <a:pt x="629" y="1089"/>
                    </a:cubicBezTo>
                    <a:cubicBezTo>
                      <a:pt x="1066" y="918"/>
                      <a:pt x="1582" y="838"/>
                      <a:pt x="2115" y="838"/>
                    </a:cubicBezTo>
                    <a:cubicBezTo>
                      <a:pt x="2125" y="838"/>
                      <a:pt x="2135" y="838"/>
                      <a:pt x="2145" y="838"/>
                    </a:cubicBezTo>
                    <a:cubicBezTo>
                      <a:pt x="2725" y="841"/>
                      <a:pt x="3319" y="937"/>
                      <a:pt x="3847" y="1112"/>
                    </a:cubicBezTo>
                    <a:cubicBezTo>
                      <a:pt x="3890" y="1127"/>
                      <a:pt x="3934" y="1134"/>
                      <a:pt x="3978" y="1134"/>
                    </a:cubicBezTo>
                    <a:cubicBezTo>
                      <a:pt x="4153" y="1134"/>
                      <a:pt x="4316" y="1022"/>
                      <a:pt x="4375" y="847"/>
                    </a:cubicBezTo>
                    <a:cubicBezTo>
                      <a:pt x="4447" y="627"/>
                      <a:pt x="4328" y="390"/>
                      <a:pt x="4109" y="318"/>
                    </a:cubicBezTo>
                    <a:cubicBezTo>
                      <a:pt x="3500" y="114"/>
                      <a:pt x="2816" y="3"/>
                      <a:pt x="2149" y="0"/>
                    </a:cubicBezTo>
                    <a:cubicBezTo>
                      <a:pt x="2139" y="0"/>
                      <a:pt x="2129" y="0"/>
                      <a:pt x="2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4"/>
              <p:cNvSpPr/>
              <p:nvPr/>
            </p:nvSpPr>
            <p:spPr>
              <a:xfrm>
                <a:off x="5169069" y="2814955"/>
                <a:ext cx="165640" cy="45331"/>
              </a:xfrm>
              <a:custGeom>
                <a:avLst/>
                <a:gdLst/>
                <a:ahLst/>
                <a:cxnLst/>
                <a:rect l="l" t="t" r="r" b="b"/>
                <a:pathLst>
                  <a:path w="9398" h="2572" extrusionOk="0">
                    <a:moveTo>
                      <a:pt x="473" y="0"/>
                    </a:moveTo>
                    <a:cubicBezTo>
                      <a:pt x="351" y="0"/>
                      <a:pt x="229" y="54"/>
                      <a:pt x="146" y="157"/>
                    </a:cubicBezTo>
                    <a:cubicBezTo>
                      <a:pt x="1" y="338"/>
                      <a:pt x="30" y="602"/>
                      <a:pt x="210" y="746"/>
                    </a:cubicBezTo>
                    <a:cubicBezTo>
                      <a:pt x="1066" y="1439"/>
                      <a:pt x="2337" y="1914"/>
                      <a:pt x="3786" y="2205"/>
                    </a:cubicBezTo>
                    <a:cubicBezTo>
                      <a:pt x="5039" y="2456"/>
                      <a:pt x="6431" y="2572"/>
                      <a:pt x="7800" y="2572"/>
                    </a:cubicBezTo>
                    <a:cubicBezTo>
                      <a:pt x="8199" y="2572"/>
                      <a:pt x="8597" y="2562"/>
                      <a:pt x="8988" y="2543"/>
                    </a:cubicBezTo>
                    <a:cubicBezTo>
                      <a:pt x="9219" y="2533"/>
                      <a:pt x="9398" y="2335"/>
                      <a:pt x="9388" y="2104"/>
                    </a:cubicBezTo>
                    <a:cubicBezTo>
                      <a:pt x="9376" y="1880"/>
                      <a:pt x="9192" y="1705"/>
                      <a:pt x="8970" y="1705"/>
                    </a:cubicBezTo>
                    <a:cubicBezTo>
                      <a:pt x="8963" y="1705"/>
                      <a:pt x="8956" y="1705"/>
                      <a:pt x="8949" y="1706"/>
                    </a:cubicBezTo>
                    <a:cubicBezTo>
                      <a:pt x="8569" y="1724"/>
                      <a:pt x="8184" y="1734"/>
                      <a:pt x="7797" y="1734"/>
                    </a:cubicBezTo>
                    <a:cubicBezTo>
                      <a:pt x="6480" y="1734"/>
                      <a:pt x="5146" y="1624"/>
                      <a:pt x="3950" y="1384"/>
                    </a:cubicBezTo>
                    <a:cubicBezTo>
                      <a:pt x="2627" y="1119"/>
                      <a:pt x="1482" y="697"/>
                      <a:pt x="735" y="93"/>
                    </a:cubicBezTo>
                    <a:cubicBezTo>
                      <a:pt x="658" y="31"/>
                      <a:pt x="565" y="0"/>
                      <a:pt x="473" y="0"/>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4"/>
              <p:cNvSpPr/>
              <p:nvPr/>
            </p:nvSpPr>
            <p:spPr>
              <a:xfrm>
                <a:off x="5005650" y="2697325"/>
                <a:ext cx="249306" cy="201718"/>
              </a:xfrm>
              <a:custGeom>
                <a:avLst/>
                <a:gdLst/>
                <a:ahLst/>
                <a:cxnLst/>
                <a:rect l="l" t="t" r="r" b="b"/>
                <a:pathLst>
                  <a:path w="14145" h="11445" extrusionOk="0">
                    <a:moveTo>
                      <a:pt x="5337" y="348"/>
                    </a:moveTo>
                    <a:cubicBezTo>
                      <a:pt x="2403" y="0"/>
                      <a:pt x="0" y="2613"/>
                      <a:pt x="508" y="4682"/>
                    </a:cubicBezTo>
                    <a:cubicBezTo>
                      <a:pt x="1594" y="9103"/>
                      <a:pt x="10795" y="11444"/>
                      <a:pt x="12227" y="8252"/>
                    </a:cubicBezTo>
                    <a:cubicBezTo>
                      <a:pt x="14144" y="3985"/>
                      <a:pt x="6117" y="439"/>
                      <a:pt x="5337" y="348"/>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4"/>
              <p:cNvSpPr/>
              <p:nvPr/>
            </p:nvSpPr>
            <p:spPr>
              <a:xfrm>
                <a:off x="4955648" y="2671364"/>
                <a:ext cx="208610" cy="201912"/>
              </a:xfrm>
              <a:custGeom>
                <a:avLst/>
                <a:gdLst/>
                <a:ahLst/>
                <a:cxnLst/>
                <a:rect l="l" t="t" r="r" b="b"/>
                <a:pathLst>
                  <a:path w="11836" h="11456" extrusionOk="0">
                    <a:moveTo>
                      <a:pt x="8866" y="2793"/>
                    </a:moveTo>
                    <a:cubicBezTo>
                      <a:pt x="10565" y="4191"/>
                      <a:pt x="8673" y="5476"/>
                      <a:pt x="6989" y="4767"/>
                    </a:cubicBezTo>
                    <a:cubicBezTo>
                      <a:pt x="7532" y="6871"/>
                      <a:pt x="5757" y="7885"/>
                      <a:pt x="4753" y="6096"/>
                    </a:cubicBezTo>
                    <a:cubicBezTo>
                      <a:pt x="3448" y="11455"/>
                      <a:pt x="0" y="1841"/>
                      <a:pt x="4589" y="2374"/>
                    </a:cubicBezTo>
                    <a:cubicBezTo>
                      <a:pt x="4667" y="2123"/>
                      <a:pt x="4713" y="1822"/>
                      <a:pt x="4923" y="1640"/>
                    </a:cubicBezTo>
                    <a:cubicBezTo>
                      <a:pt x="6819" y="0"/>
                      <a:pt x="11835" y="1628"/>
                      <a:pt x="8866" y="27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4"/>
              <p:cNvSpPr/>
              <p:nvPr/>
            </p:nvSpPr>
            <p:spPr>
              <a:xfrm>
                <a:off x="4972709" y="2550685"/>
                <a:ext cx="489270" cy="310940"/>
              </a:xfrm>
              <a:custGeom>
                <a:avLst/>
                <a:gdLst/>
                <a:ahLst/>
                <a:cxnLst/>
                <a:rect l="l" t="t" r="r" b="b"/>
                <a:pathLst>
                  <a:path w="27760" h="17642" extrusionOk="0">
                    <a:moveTo>
                      <a:pt x="6526" y="1"/>
                    </a:moveTo>
                    <a:cubicBezTo>
                      <a:pt x="5272" y="1"/>
                      <a:pt x="3996" y="326"/>
                      <a:pt x="2924" y="905"/>
                    </a:cubicBezTo>
                    <a:cubicBezTo>
                      <a:pt x="2051" y="1377"/>
                      <a:pt x="1303" y="2023"/>
                      <a:pt x="795" y="2808"/>
                    </a:cubicBezTo>
                    <a:cubicBezTo>
                      <a:pt x="264" y="3631"/>
                      <a:pt x="0" y="4587"/>
                      <a:pt x="132" y="5640"/>
                    </a:cubicBezTo>
                    <a:cubicBezTo>
                      <a:pt x="289" y="6893"/>
                      <a:pt x="1005" y="8263"/>
                      <a:pt x="2507" y="9663"/>
                    </a:cubicBezTo>
                    <a:cubicBezTo>
                      <a:pt x="2669" y="9813"/>
                      <a:pt x="2874" y="9888"/>
                      <a:pt x="3079" y="9888"/>
                    </a:cubicBezTo>
                    <a:cubicBezTo>
                      <a:pt x="3304" y="9888"/>
                      <a:pt x="3528" y="9798"/>
                      <a:pt x="3693" y="9620"/>
                    </a:cubicBezTo>
                    <a:cubicBezTo>
                      <a:pt x="4009" y="9281"/>
                      <a:pt x="3990" y="8750"/>
                      <a:pt x="3650" y="8435"/>
                    </a:cubicBezTo>
                    <a:cubicBezTo>
                      <a:pt x="2467" y="7332"/>
                      <a:pt x="1911" y="6318"/>
                      <a:pt x="1800" y="5436"/>
                    </a:cubicBezTo>
                    <a:cubicBezTo>
                      <a:pt x="1720" y="4795"/>
                      <a:pt x="1879" y="4213"/>
                      <a:pt x="2200" y="3715"/>
                    </a:cubicBezTo>
                    <a:cubicBezTo>
                      <a:pt x="2546" y="3182"/>
                      <a:pt x="3081" y="2728"/>
                      <a:pt x="3719" y="2383"/>
                    </a:cubicBezTo>
                    <a:cubicBezTo>
                      <a:pt x="4554" y="1932"/>
                      <a:pt x="5545" y="1679"/>
                      <a:pt x="6513" y="1679"/>
                    </a:cubicBezTo>
                    <a:cubicBezTo>
                      <a:pt x="6909" y="1679"/>
                      <a:pt x="7302" y="1721"/>
                      <a:pt x="7678" y="1810"/>
                    </a:cubicBezTo>
                    <a:cubicBezTo>
                      <a:pt x="10724" y="2530"/>
                      <a:pt x="14226" y="5052"/>
                      <a:pt x="17514" y="8055"/>
                    </a:cubicBezTo>
                    <a:cubicBezTo>
                      <a:pt x="20864" y="11113"/>
                      <a:pt x="23967" y="14652"/>
                      <a:pt x="26172" y="17336"/>
                    </a:cubicBezTo>
                    <a:cubicBezTo>
                      <a:pt x="26337" y="17537"/>
                      <a:pt x="26577" y="17641"/>
                      <a:pt x="26819" y="17641"/>
                    </a:cubicBezTo>
                    <a:cubicBezTo>
                      <a:pt x="27006" y="17641"/>
                      <a:pt x="27195" y="17579"/>
                      <a:pt x="27351" y="17451"/>
                    </a:cubicBezTo>
                    <a:cubicBezTo>
                      <a:pt x="27709" y="17156"/>
                      <a:pt x="27760" y="16628"/>
                      <a:pt x="27466" y="16271"/>
                    </a:cubicBezTo>
                    <a:cubicBezTo>
                      <a:pt x="25218" y="13535"/>
                      <a:pt x="22053" y="9926"/>
                      <a:pt x="18644" y="6812"/>
                    </a:cubicBezTo>
                    <a:cubicBezTo>
                      <a:pt x="15174" y="3644"/>
                      <a:pt x="11427" y="970"/>
                      <a:pt x="8060" y="174"/>
                    </a:cubicBezTo>
                    <a:cubicBezTo>
                      <a:pt x="7564" y="57"/>
                      <a:pt x="7047" y="1"/>
                      <a:pt x="6526"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4"/>
              <p:cNvSpPr/>
              <p:nvPr/>
            </p:nvSpPr>
            <p:spPr>
              <a:xfrm>
                <a:off x="5427752" y="2856091"/>
                <a:ext cx="275461" cy="190350"/>
              </a:xfrm>
              <a:custGeom>
                <a:avLst/>
                <a:gdLst/>
                <a:ahLst/>
                <a:cxnLst/>
                <a:rect l="l" t="t" r="r" b="b"/>
                <a:pathLst>
                  <a:path w="15629" h="10800" extrusionOk="0">
                    <a:moveTo>
                      <a:pt x="7115" y="0"/>
                    </a:moveTo>
                    <a:cubicBezTo>
                      <a:pt x="15629" y="0"/>
                      <a:pt x="14743" y="10471"/>
                      <a:pt x="7311" y="10639"/>
                    </a:cubicBezTo>
                    <a:cubicBezTo>
                      <a:pt x="230" y="10800"/>
                      <a:pt x="1" y="0"/>
                      <a:pt x="7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4"/>
              <p:cNvSpPr/>
              <p:nvPr/>
            </p:nvSpPr>
            <p:spPr>
              <a:xfrm>
                <a:off x="5456427" y="2851632"/>
                <a:ext cx="208345" cy="196431"/>
              </a:xfrm>
              <a:custGeom>
                <a:avLst/>
                <a:gdLst/>
                <a:ahLst/>
                <a:cxnLst/>
                <a:rect l="l" t="t" r="r" b="b"/>
                <a:pathLst>
                  <a:path w="11821" h="11145" extrusionOk="0">
                    <a:moveTo>
                      <a:pt x="5488" y="506"/>
                    </a:moveTo>
                    <a:cubicBezTo>
                      <a:pt x="8330" y="506"/>
                      <a:pt x="10077" y="1704"/>
                      <a:pt x="10847" y="3276"/>
                    </a:cubicBezTo>
                    <a:cubicBezTo>
                      <a:pt x="11164" y="3920"/>
                      <a:pt x="11317" y="4629"/>
                      <a:pt x="11317" y="5344"/>
                    </a:cubicBezTo>
                    <a:cubicBezTo>
                      <a:pt x="11316" y="6060"/>
                      <a:pt x="11160" y="6783"/>
                      <a:pt x="10856" y="7455"/>
                    </a:cubicBezTo>
                    <a:cubicBezTo>
                      <a:pt x="10072" y="9191"/>
                      <a:pt x="8302" y="10582"/>
                      <a:pt x="5679" y="10641"/>
                    </a:cubicBezTo>
                    <a:cubicBezTo>
                      <a:pt x="5629" y="10642"/>
                      <a:pt x="5579" y="10643"/>
                      <a:pt x="5530" y="10643"/>
                    </a:cubicBezTo>
                    <a:cubicBezTo>
                      <a:pt x="3190" y="10643"/>
                      <a:pt x="1660" y="9372"/>
                      <a:pt x="960" y="7732"/>
                    </a:cubicBezTo>
                    <a:cubicBezTo>
                      <a:pt x="672" y="7060"/>
                      <a:pt x="523" y="6326"/>
                      <a:pt x="514" y="5592"/>
                    </a:cubicBezTo>
                    <a:cubicBezTo>
                      <a:pt x="503" y="4858"/>
                      <a:pt x="632" y="4124"/>
                      <a:pt x="902" y="3450"/>
                    </a:cubicBezTo>
                    <a:cubicBezTo>
                      <a:pt x="1564" y="1794"/>
                      <a:pt x="3085" y="506"/>
                      <a:pt x="5488" y="506"/>
                    </a:cubicBezTo>
                    <a:close/>
                    <a:moveTo>
                      <a:pt x="5488" y="0"/>
                    </a:moveTo>
                    <a:cubicBezTo>
                      <a:pt x="2846" y="0"/>
                      <a:pt x="1168" y="1428"/>
                      <a:pt x="435" y="3263"/>
                    </a:cubicBezTo>
                    <a:cubicBezTo>
                      <a:pt x="140" y="3998"/>
                      <a:pt x="0" y="4799"/>
                      <a:pt x="11" y="5599"/>
                    </a:cubicBezTo>
                    <a:cubicBezTo>
                      <a:pt x="22" y="6398"/>
                      <a:pt x="184" y="7198"/>
                      <a:pt x="496" y="7930"/>
                    </a:cubicBezTo>
                    <a:cubicBezTo>
                      <a:pt x="1270" y="9741"/>
                      <a:pt x="2956" y="11145"/>
                      <a:pt x="5527" y="11145"/>
                    </a:cubicBezTo>
                    <a:cubicBezTo>
                      <a:pt x="5581" y="11145"/>
                      <a:pt x="5635" y="11144"/>
                      <a:pt x="5689" y="11143"/>
                    </a:cubicBezTo>
                    <a:cubicBezTo>
                      <a:pt x="8533" y="11079"/>
                      <a:pt x="10458" y="9559"/>
                      <a:pt x="11315" y="7663"/>
                    </a:cubicBezTo>
                    <a:cubicBezTo>
                      <a:pt x="11647" y="6926"/>
                      <a:pt x="11818" y="6133"/>
                      <a:pt x="11819" y="5344"/>
                    </a:cubicBezTo>
                    <a:cubicBezTo>
                      <a:pt x="11820" y="4554"/>
                      <a:pt x="11649" y="3770"/>
                      <a:pt x="11300" y="3055"/>
                    </a:cubicBezTo>
                    <a:cubicBezTo>
                      <a:pt x="10449" y="1322"/>
                      <a:pt x="8552" y="0"/>
                      <a:pt x="5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4"/>
              <p:cNvSpPr/>
              <p:nvPr/>
            </p:nvSpPr>
            <p:spPr>
              <a:xfrm>
                <a:off x="5944311" y="3639404"/>
                <a:ext cx="475540" cy="483806"/>
              </a:xfrm>
              <a:custGeom>
                <a:avLst/>
                <a:gdLst/>
                <a:ahLst/>
                <a:cxnLst/>
                <a:rect l="l" t="t" r="r" b="b"/>
                <a:pathLst>
                  <a:path w="26981" h="27450" extrusionOk="0">
                    <a:moveTo>
                      <a:pt x="3440" y="27449"/>
                    </a:moveTo>
                    <a:lnTo>
                      <a:pt x="26981" y="3355"/>
                    </a:lnTo>
                    <a:lnTo>
                      <a:pt x="23541" y="1"/>
                    </a:lnTo>
                    <a:lnTo>
                      <a:pt x="0" y="2409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4"/>
              <p:cNvSpPr/>
              <p:nvPr/>
            </p:nvSpPr>
            <p:spPr>
              <a:xfrm>
                <a:off x="6269457" y="3322453"/>
                <a:ext cx="458779" cy="468860"/>
              </a:xfrm>
              <a:custGeom>
                <a:avLst/>
                <a:gdLst/>
                <a:ahLst/>
                <a:cxnLst/>
                <a:rect l="l" t="t" r="r" b="b"/>
                <a:pathLst>
                  <a:path w="26030" h="26602" extrusionOk="0">
                    <a:moveTo>
                      <a:pt x="25752" y="1"/>
                    </a:moveTo>
                    <a:cubicBezTo>
                      <a:pt x="25686" y="1"/>
                      <a:pt x="25621" y="26"/>
                      <a:pt x="25572" y="77"/>
                    </a:cubicBezTo>
                    <a:lnTo>
                      <a:pt x="97" y="26175"/>
                    </a:lnTo>
                    <a:cubicBezTo>
                      <a:pt x="1" y="26274"/>
                      <a:pt x="3" y="26433"/>
                      <a:pt x="103" y="26530"/>
                    </a:cubicBezTo>
                    <a:cubicBezTo>
                      <a:pt x="151" y="26578"/>
                      <a:pt x="215" y="26601"/>
                      <a:pt x="278" y="26601"/>
                    </a:cubicBezTo>
                    <a:cubicBezTo>
                      <a:pt x="344" y="26601"/>
                      <a:pt x="409" y="26576"/>
                      <a:pt x="458" y="26525"/>
                    </a:cubicBezTo>
                    <a:lnTo>
                      <a:pt x="25933" y="427"/>
                    </a:lnTo>
                    <a:cubicBezTo>
                      <a:pt x="26029" y="328"/>
                      <a:pt x="26027" y="169"/>
                      <a:pt x="25927" y="72"/>
                    </a:cubicBezTo>
                    <a:cubicBezTo>
                      <a:pt x="25879" y="24"/>
                      <a:pt x="25815" y="1"/>
                      <a:pt x="257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4"/>
              <p:cNvSpPr/>
              <p:nvPr/>
            </p:nvSpPr>
            <p:spPr>
              <a:xfrm>
                <a:off x="6403653" y="3545974"/>
                <a:ext cx="106719" cy="107918"/>
              </a:xfrm>
              <a:custGeom>
                <a:avLst/>
                <a:gdLst/>
                <a:ahLst/>
                <a:cxnLst/>
                <a:rect l="l" t="t" r="r" b="b"/>
                <a:pathLst>
                  <a:path w="6055" h="6123" extrusionOk="0">
                    <a:moveTo>
                      <a:pt x="1869" y="6122"/>
                    </a:moveTo>
                    <a:lnTo>
                      <a:pt x="1" y="4292"/>
                    </a:lnTo>
                    <a:lnTo>
                      <a:pt x="3853" y="358"/>
                    </a:lnTo>
                    <a:cubicBezTo>
                      <a:pt x="4199" y="5"/>
                      <a:pt x="4769" y="0"/>
                      <a:pt x="5122" y="346"/>
                    </a:cubicBezTo>
                    <a:lnTo>
                      <a:pt x="5680" y="892"/>
                    </a:lnTo>
                    <a:cubicBezTo>
                      <a:pt x="6048" y="1253"/>
                      <a:pt x="6054" y="1850"/>
                      <a:pt x="5695" y="22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4"/>
              <p:cNvSpPr/>
              <p:nvPr/>
            </p:nvSpPr>
            <p:spPr>
              <a:xfrm>
                <a:off x="6031237" y="3596875"/>
                <a:ext cx="431019" cy="436501"/>
              </a:xfrm>
              <a:custGeom>
                <a:avLst/>
                <a:gdLst/>
                <a:ahLst/>
                <a:cxnLst/>
                <a:rect l="l" t="t" r="r" b="b"/>
                <a:pathLst>
                  <a:path w="24455" h="24766" extrusionOk="0">
                    <a:moveTo>
                      <a:pt x="5462" y="24766"/>
                    </a:moveTo>
                    <a:lnTo>
                      <a:pt x="24041" y="5750"/>
                    </a:lnTo>
                    <a:cubicBezTo>
                      <a:pt x="24454" y="5328"/>
                      <a:pt x="24200" y="4406"/>
                      <a:pt x="23476" y="3700"/>
                    </a:cubicBezTo>
                    <a:lnTo>
                      <a:pt x="20644" y="938"/>
                    </a:lnTo>
                    <a:cubicBezTo>
                      <a:pt x="19921" y="232"/>
                      <a:pt x="18992" y="0"/>
                      <a:pt x="18579" y="422"/>
                    </a:cubicBezTo>
                    <a:lnTo>
                      <a:pt x="1" y="194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4"/>
              <p:cNvSpPr/>
              <p:nvPr/>
            </p:nvSpPr>
            <p:spPr>
              <a:xfrm>
                <a:off x="6049074" y="3639404"/>
                <a:ext cx="370777" cy="376593"/>
              </a:xfrm>
              <a:custGeom>
                <a:avLst/>
                <a:gdLst/>
                <a:ahLst/>
                <a:cxnLst/>
                <a:rect l="l" t="t" r="r" b="b"/>
                <a:pathLst>
                  <a:path w="21037" h="21367" extrusionOk="0">
                    <a:moveTo>
                      <a:pt x="0" y="18013"/>
                    </a:moveTo>
                    <a:lnTo>
                      <a:pt x="3439" y="21366"/>
                    </a:lnTo>
                    <a:lnTo>
                      <a:pt x="21037" y="3355"/>
                    </a:lnTo>
                    <a:lnTo>
                      <a:pt x="17597" y="1"/>
                    </a:ln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4"/>
              <p:cNvSpPr/>
              <p:nvPr/>
            </p:nvSpPr>
            <p:spPr>
              <a:xfrm>
                <a:off x="6222627" y="3739443"/>
                <a:ext cx="102436" cy="98788"/>
              </a:xfrm>
              <a:custGeom>
                <a:avLst/>
                <a:gdLst/>
                <a:ahLst/>
                <a:cxnLst/>
                <a:rect l="l" t="t" r="r" b="b"/>
                <a:pathLst>
                  <a:path w="5812" h="5605" extrusionOk="0">
                    <a:moveTo>
                      <a:pt x="462" y="0"/>
                    </a:moveTo>
                    <a:cubicBezTo>
                      <a:pt x="353" y="0"/>
                      <a:pt x="244" y="42"/>
                      <a:pt x="162" y="127"/>
                    </a:cubicBezTo>
                    <a:cubicBezTo>
                      <a:pt x="0" y="293"/>
                      <a:pt x="4" y="558"/>
                      <a:pt x="170" y="720"/>
                    </a:cubicBezTo>
                    <a:lnTo>
                      <a:pt x="5057" y="5486"/>
                    </a:lnTo>
                    <a:cubicBezTo>
                      <a:pt x="5139" y="5565"/>
                      <a:pt x="5244" y="5605"/>
                      <a:pt x="5350" y="5605"/>
                    </a:cubicBezTo>
                    <a:cubicBezTo>
                      <a:pt x="5459" y="5605"/>
                      <a:pt x="5568" y="5563"/>
                      <a:pt x="5651" y="5478"/>
                    </a:cubicBezTo>
                    <a:cubicBezTo>
                      <a:pt x="5811" y="5312"/>
                      <a:pt x="5808" y="5047"/>
                      <a:pt x="5642" y="4885"/>
                    </a:cubicBezTo>
                    <a:lnTo>
                      <a:pt x="754" y="119"/>
                    </a:lnTo>
                    <a:cubicBezTo>
                      <a:pt x="673" y="40"/>
                      <a:pt x="567" y="0"/>
                      <a:pt x="462" y="0"/>
                    </a:cubicBezTo>
                    <a:close/>
                  </a:path>
                </a:pathLst>
              </a:custGeom>
              <a:solidFill>
                <a:srgbClr val="320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4"/>
              <p:cNvSpPr/>
              <p:nvPr/>
            </p:nvSpPr>
            <p:spPr>
              <a:xfrm>
                <a:off x="6224989" y="3584343"/>
                <a:ext cx="249500" cy="250751"/>
              </a:xfrm>
              <a:custGeom>
                <a:avLst/>
                <a:gdLst/>
                <a:ahLst/>
                <a:cxnLst/>
                <a:rect l="l" t="t" r="r" b="b"/>
                <a:pathLst>
                  <a:path w="14156" h="14227" extrusionOk="0">
                    <a:moveTo>
                      <a:pt x="5463" y="14226"/>
                    </a:moveTo>
                    <a:lnTo>
                      <a:pt x="13048" y="6461"/>
                    </a:lnTo>
                    <a:cubicBezTo>
                      <a:pt x="14155" y="5328"/>
                      <a:pt x="8694" y="1"/>
                      <a:pt x="7586" y="1133"/>
                    </a:cubicBezTo>
                    <a:lnTo>
                      <a:pt x="0" y="889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4"/>
              <p:cNvSpPr/>
              <p:nvPr/>
            </p:nvSpPr>
            <p:spPr>
              <a:xfrm>
                <a:off x="6321362" y="3626908"/>
                <a:ext cx="86239" cy="82608"/>
              </a:xfrm>
              <a:custGeom>
                <a:avLst/>
                <a:gdLst/>
                <a:ahLst/>
                <a:cxnLst/>
                <a:rect l="l" t="t" r="r" b="b"/>
                <a:pathLst>
                  <a:path w="4893" h="4687" extrusionOk="0">
                    <a:moveTo>
                      <a:pt x="3286" y="1308"/>
                    </a:moveTo>
                    <a:cubicBezTo>
                      <a:pt x="4893" y="2874"/>
                      <a:pt x="2801" y="4687"/>
                      <a:pt x="1367" y="3352"/>
                    </a:cubicBezTo>
                    <a:cubicBezTo>
                      <a:pt x="1" y="2080"/>
                      <a:pt x="1944" y="0"/>
                      <a:pt x="3286" y="13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4"/>
              <p:cNvSpPr/>
              <p:nvPr/>
            </p:nvSpPr>
            <p:spPr>
              <a:xfrm>
                <a:off x="6326879" y="3687520"/>
                <a:ext cx="86257" cy="82608"/>
              </a:xfrm>
              <a:custGeom>
                <a:avLst/>
                <a:gdLst/>
                <a:ahLst/>
                <a:cxnLst/>
                <a:rect l="l" t="t" r="r" b="b"/>
                <a:pathLst>
                  <a:path w="4894" h="4687" extrusionOk="0">
                    <a:moveTo>
                      <a:pt x="3286" y="1308"/>
                    </a:moveTo>
                    <a:cubicBezTo>
                      <a:pt x="4893" y="2873"/>
                      <a:pt x="2800" y="4687"/>
                      <a:pt x="1366" y="3352"/>
                    </a:cubicBezTo>
                    <a:cubicBezTo>
                      <a:pt x="0" y="2080"/>
                      <a:pt x="1943" y="0"/>
                      <a:pt x="3286" y="13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4"/>
              <p:cNvSpPr/>
              <p:nvPr/>
            </p:nvSpPr>
            <p:spPr>
              <a:xfrm>
                <a:off x="6264010" y="3694323"/>
                <a:ext cx="86239" cy="82626"/>
              </a:xfrm>
              <a:custGeom>
                <a:avLst/>
                <a:gdLst/>
                <a:ahLst/>
                <a:cxnLst/>
                <a:rect l="l" t="t" r="r" b="b"/>
                <a:pathLst>
                  <a:path w="4893" h="4688" extrusionOk="0">
                    <a:moveTo>
                      <a:pt x="3286" y="1309"/>
                    </a:moveTo>
                    <a:cubicBezTo>
                      <a:pt x="4893" y="2874"/>
                      <a:pt x="2799" y="4688"/>
                      <a:pt x="1366" y="3353"/>
                    </a:cubicBezTo>
                    <a:cubicBezTo>
                      <a:pt x="1" y="2081"/>
                      <a:pt x="1944" y="1"/>
                      <a:pt x="3286" y="13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4"/>
              <p:cNvSpPr/>
              <p:nvPr/>
            </p:nvSpPr>
            <p:spPr>
              <a:xfrm>
                <a:off x="6026337" y="3596152"/>
                <a:ext cx="437646" cy="441665"/>
              </a:xfrm>
              <a:custGeom>
                <a:avLst/>
                <a:gdLst/>
                <a:ahLst/>
                <a:cxnLst/>
                <a:rect l="l" t="t" r="r" b="b"/>
                <a:pathLst>
                  <a:path w="24831" h="25059" extrusionOk="0">
                    <a:moveTo>
                      <a:pt x="19426" y="504"/>
                    </a:moveTo>
                    <a:cubicBezTo>
                      <a:pt x="19514" y="504"/>
                      <a:pt x="19611" y="517"/>
                      <a:pt x="19713" y="542"/>
                    </a:cubicBezTo>
                    <a:cubicBezTo>
                      <a:pt x="20047" y="626"/>
                      <a:pt x="20418" y="838"/>
                      <a:pt x="20747" y="1159"/>
                    </a:cubicBezTo>
                    <a:lnTo>
                      <a:pt x="23581" y="3923"/>
                    </a:lnTo>
                    <a:cubicBezTo>
                      <a:pt x="23910" y="4244"/>
                      <a:pt x="24130" y="4609"/>
                      <a:pt x="24221" y="4938"/>
                    </a:cubicBezTo>
                    <a:cubicBezTo>
                      <a:pt x="24299" y="5225"/>
                      <a:pt x="24278" y="5472"/>
                      <a:pt x="24139" y="5616"/>
                    </a:cubicBezTo>
                    <a:cubicBezTo>
                      <a:pt x="17987" y="11874"/>
                      <a:pt x="11870" y="18173"/>
                      <a:pt x="5736" y="24451"/>
                    </a:cubicBezTo>
                    <a:lnTo>
                      <a:pt x="635" y="19475"/>
                    </a:lnTo>
                    <a:lnTo>
                      <a:pt x="19037" y="640"/>
                    </a:lnTo>
                    <a:cubicBezTo>
                      <a:pt x="19127" y="548"/>
                      <a:pt x="19263" y="504"/>
                      <a:pt x="19426" y="504"/>
                    </a:cubicBezTo>
                    <a:close/>
                    <a:moveTo>
                      <a:pt x="19426" y="1"/>
                    </a:moveTo>
                    <a:cubicBezTo>
                      <a:pt x="19129" y="1"/>
                      <a:pt x="18867" y="93"/>
                      <a:pt x="18676" y="288"/>
                    </a:cubicBezTo>
                    <a:lnTo>
                      <a:pt x="98" y="19304"/>
                    </a:lnTo>
                    <a:cubicBezTo>
                      <a:pt x="1" y="19405"/>
                      <a:pt x="3" y="19563"/>
                      <a:pt x="102" y="19660"/>
                    </a:cubicBezTo>
                    <a:lnTo>
                      <a:pt x="5565" y="24987"/>
                    </a:lnTo>
                    <a:cubicBezTo>
                      <a:pt x="5614" y="25035"/>
                      <a:pt x="5677" y="25059"/>
                      <a:pt x="5740" y="25059"/>
                    </a:cubicBezTo>
                    <a:cubicBezTo>
                      <a:pt x="5806" y="25059"/>
                      <a:pt x="5871" y="25033"/>
                      <a:pt x="5921" y="24982"/>
                    </a:cubicBezTo>
                    <a:lnTo>
                      <a:pt x="24500" y="5966"/>
                    </a:lnTo>
                    <a:lnTo>
                      <a:pt x="24503" y="5963"/>
                    </a:lnTo>
                    <a:cubicBezTo>
                      <a:pt x="24773" y="5684"/>
                      <a:pt x="24831" y="5262"/>
                      <a:pt x="24705" y="4806"/>
                    </a:cubicBezTo>
                    <a:cubicBezTo>
                      <a:pt x="24592" y="4394"/>
                      <a:pt x="24326" y="3947"/>
                      <a:pt x="23933" y="3563"/>
                    </a:cubicBezTo>
                    <a:lnTo>
                      <a:pt x="21098" y="798"/>
                    </a:lnTo>
                    <a:cubicBezTo>
                      <a:pt x="20703" y="415"/>
                      <a:pt x="20249" y="157"/>
                      <a:pt x="19833" y="54"/>
                    </a:cubicBezTo>
                    <a:cubicBezTo>
                      <a:pt x="19693" y="19"/>
                      <a:pt x="19556" y="1"/>
                      <a:pt x="19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4"/>
              <p:cNvSpPr/>
              <p:nvPr/>
            </p:nvSpPr>
            <p:spPr>
              <a:xfrm>
                <a:off x="3599845" y="3443762"/>
                <a:ext cx="341907" cy="1013896"/>
              </a:xfrm>
              <a:custGeom>
                <a:avLst/>
                <a:gdLst/>
                <a:ahLst/>
                <a:cxnLst/>
                <a:rect l="l" t="t" r="r" b="b"/>
                <a:pathLst>
                  <a:path w="19399" h="57526" extrusionOk="0">
                    <a:moveTo>
                      <a:pt x="7278" y="0"/>
                    </a:moveTo>
                    <a:cubicBezTo>
                      <a:pt x="7147" y="0"/>
                      <a:pt x="7024" y="77"/>
                      <a:pt x="6969" y="204"/>
                    </a:cubicBezTo>
                    <a:cubicBezTo>
                      <a:pt x="6907" y="349"/>
                      <a:pt x="750" y="14806"/>
                      <a:pt x="389" y="23041"/>
                    </a:cubicBezTo>
                    <a:cubicBezTo>
                      <a:pt x="1" y="31888"/>
                      <a:pt x="1678" y="38952"/>
                      <a:pt x="5518" y="44638"/>
                    </a:cubicBezTo>
                    <a:cubicBezTo>
                      <a:pt x="9419" y="50416"/>
                      <a:pt x="13955" y="53815"/>
                      <a:pt x="18341" y="57103"/>
                    </a:cubicBezTo>
                    <a:lnTo>
                      <a:pt x="18816" y="57458"/>
                    </a:lnTo>
                    <a:cubicBezTo>
                      <a:pt x="18877" y="57504"/>
                      <a:pt x="18947" y="57526"/>
                      <a:pt x="19018" y="57526"/>
                    </a:cubicBezTo>
                    <a:cubicBezTo>
                      <a:pt x="19119" y="57526"/>
                      <a:pt x="19221" y="57480"/>
                      <a:pt x="19286" y="57392"/>
                    </a:cubicBezTo>
                    <a:cubicBezTo>
                      <a:pt x="19398" y="57243"/>
                      <a:pt x="19368" y="57032"/>
                      <a:pt x="19220" y="56921"/>
                    </a:cubicBezTo>
                    <a:lnTo>
                      <a:pt x="18745" y="56564"/>
                    </a:lnTo>
                    <a:cubicBezTo>
                      <a:pt x="14403" y="53310"/>
                      <a:pt x="9913" y="49945"/>
                      <a:pt x="6075" y="44262"/>
                    </a:cubicBezTo>
                    <a:cubicBezTo>
                      <a:pt x="2319" y="38700"/>
                      <a:pt x="679" y="31767"/>
                      <a:pt x="1061" y="23072"/>
                    </a:cubicBezTo>
                    <a:cubicBezTo>
                      <a:pt x="1417" y="14958"/>
                      <a:pt x="7525" y="614"/>
                      <a:pt x="7588" y="470"/>
                    </a:cubicBezTo>
                    <a:cubicBezTo>
                      <a:pt x="7660" y="298"/>
                      <a:pt x="7581" y="101"/>
                      <a:pt x="7410" y="28"/>
                    </a:cubicBezTo>
                    <a:cubicBezTo>
                      <a:pt x="7367" y="9"/>
                      <a:pt x="7322" y="0"/>
                      <a:pt x="7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4"/>
              <p:cNvSpPr/>
              <p:nvPr/>
            </p:nvSpPr>
            <p:spPr>
              <a:xfrm>
                <a:off x="4879314" y="3187001"/>
                <a:ext cx="437188" cy="864083"/>
              </a:xfrm>
              <a:custGeom>
                <a:avLst/>
                <a:gdLst/>
                <a:ahLst/>
                <a:cxnLst/>
                <a:rect l="l" t="t" r="r" b="b"/>
                <a:pathLst>
                  <a:path w="24805" h="49026" extrusionOk="0">
                    <a:moveTo>
                      <a:pt x="385" y="0"/>
                    </a:moveTo>
                    <a:cubicBezTo>
                      <a:pt x="263" y="0"/>
                      <a:pt x="145" y="66"/>
                      <a:pt x="86" y="182"/>
                    </a:cubicBezTo>
                    <a:cubicBezTo>
                      <a:pt x="1" y="347"/>
                      <a:pt x="65" y="551"/>
                      <a:pt x="230" y="636"/>
                    </a:cubicBezTo>
                    <a:cubicBezTo>
                      <a:pt x="305" y="674"/>
                      <a:pt x="7757" y="4626"/>
                      <a:pt x="13611" y="16252"/>
                    </a:cubicBezTo>
                    <a:cubicBezTo>
                      <a:pt x="13622" y="16273"/>
                      <a:pt x="13634" y="16292"/>
                      <a:pt x="13647" y="16310"/>
                    </a:cubicBezTo>
                    <a:cubicBezTo>
                      <a:pt x="13753" y="16443"/>
                      <a:pt x="24157" y="29774"/>
                      <a:pt x="20204" y="44998"/>
                    </a:cubicBezTo>
                    <a:cubicBezTo>
                      <a:pt x="20200" y="45012"/>
                      <a:pt x="19783" y="46424"/>
                      <a:pt x="17974" y="47399"/>
                    </a:cubicBezTo>
                    <a:cubicBezTo>
                      <a:pt x="17038" y="47903"/>
                      <a:pt x="15631" y="48338"/>
                      <a:pt x="13564" y="48338"/>
                    </a:cubicBezTo>
                    <a:cubicBezTo>
                      <a:pt x="11704" y="48338"/>
                      <a:pt x="9311" y="47986"/>
                      <a:pt x="6245" y="47015"/>
                    </a:cubicBezTo>
                    <a:cubicBezTo>
                      <a:pt x="6211" y="47004"/>
                      <a:pt x="6177" y="46999"/>
                      <a:pt x="6143" y="46999"/>
                    </a:cubicBezTo>
                    <a:cubicBezTo>
                      <a:pt x="6001" y="46999"/>
                      <a:pt x="5868" y="47090"/>
                      <a:pt x="5823" y="47234"/>
                    </a:cubicBezTo>
                    <a:cubicBezTo>
                      <a:pt x="5767" y="47411"/>
                      <a:pt x="5866" y="47600"/>
                      <a:pt x="6042" y="47656"/>
                    </a:cubicBezTo>
                    <a:cubicBezTo>
                      <a:pt x="8920" y="48569"/>
                      <a:pt x="11439" y="49025"/>
                      <a:pt x="13579" y="49025"/>
                    </a:cubicBezTo>
                    <a:cubicBezTo>
                      <a:pt x="15452" y="49025"/>
                      <a:pt x="17037" y="48675"/>
                      <a:pt x="18322" y="47976"/>
                    </a:cubicBezTo>
                    <a:cubicBezTo>
                      <a:pt x="20374" y="46857"/>
                      <a:pt x="20834" y="45244"/>
                      <a:pt x="20854" y="45172"/>
                    </a:cubicBezTo>
                    <a:cubicBezTo>
                      <a:pt x="24805" y="29957"/>
                      <a:pt x="14745" y="16630"/>
                      <a:pt x="14197" y="15920"/>
                    </a:cubicBezTo>
                    <a:cubicBezTo>
                      <a:pt x="8239" y="4107"/>
                      <a:pt x="615" y="76"/>
                      <a:pt x="538" y="37"/>
                    </a:cubicBezTo>
                    <a:cubicBezTo>
                      <a:pt x="489" y="12"/>
                      <a:pt x="437" y="0"/>
                      <a:pt x="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4"/>
              <p:cNvSpPr/>
              <p:nvPr/>
            </p:nvSpPr>
            <p:spPr>
              <a:xfrm>
                <a:off x="4048155" y="4516172"/>
                <a:ext cx="549354" cy="119357"/>
              </a:xfrm>
              <a:custGeom>
                <a:avLst/>
                <a:gdLst/>
                <a:ahLst/>
                <a:cxnLst/>
                <a:rect l="l" t="t" r="r" b="b"/>
                <a:pathLst>
                  <a:path w="31169" h="6772" extrusionOk="0">
                    <a:moveTo>
                      <a:pt x="385" y="1"/>
                    </a:moveTo>
                    <a:cubicBezTo>
                      <a:pt x="267" y="1"/>
                      <a:pt x="153" y="63"/>
                      <a:pt x="92" y="172"/>
                    </a:cubicBezTo>
                    <a:cubicBezTo>
                      <a:pt x="0" y="334"/>
                      <a:pt x="59" y="540"/>
                      <a:pt x="220" y="630"/>
                    </a:cubicBezTo>
                    <a:cubicBezTo>
                      <a:pt x="638" y="864"/>
                      <a:pt x="10524" y="6377"/>
                      <a:pt x="16040" y="6610"/>
                    </a:cubicBezTo>
                    <a:lnTo>
                      <a:pt x="16782" y="6641"/>
                    </a:lnTo>
                    <a:cubicBezTo>
                      <a:pt x="18395" y="6711"/>
                      <a:pt x="19807" y="6772"/>
                      <a:pt x="21169" y="6772"/>
                    </a:cubicBezTo>
                    <a:cubicBezTo>
                      <a:pt x="24133" y="6772"/>
                      <a:pt x="26855" y="6483"/>
                      <a:pt x="30885" y="5364"/>
                    </a:cubicBezTo>
                    <a:cubicBezTo>
                      <a:pt x="31064" y="5314"/>
                      <a:pt x="31169" y="5129"/>
                      <a:pt x="31119" y="4949"/>
                    </a:cubicBezTo>
                    <a:cubicBezTo>
                      <a:pt x="31078" y="4801"/>
                      <a:pt x="30942" y="4704"/>
                      <a:pt x="30795" y="4704"/>
                    </a:cubicBezTo>
                    <a:cubicBezTo>
                      <a:pt x="30765" y="4704"/>
                      <a:pt x="30735" y="4708"/>
                      <a:pt x="30705" y="4716"/>
                    </a:cubicBezTo>
                    <a:cubicBezTo>
                      <a:pt x="26747" y="5814"/>
                      <a:pt x="24067" y="6099"/>
                      <a:pt x="21144" y="6099"/>
                    </a:cubicBezTo>
                    <a:cubicBezTo>
                      <a:pt x="19800" y="6099"/>
                      <a:pt x="18405" y="6039"/>
                      <a:pt x="16811" y="5970"/>
                    </a:cubicBezTo>
                    <a:lnTo>
                      <a:pt x="16069" y="5938"/>
                    </a:lnTo>
                    <a:cubicBezTo>
                      <a:pt x="10713" y="5711"/>
                      <a:pt x="651" y="100"/>
                      <a:pt x="549" y="44"/>
                    </a:cubicBezTo>
                    <a:cubicBezTo>
                      <a:pt x="497" y="14"/>
                      <a:pt x="441"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7" name="Google Shape;4147;p64"/>
            <p:cNvSpPr/>
            <p:nvPr/>
          </p:nvSpPr>
          <p:spPr>
            <a:xfrm>
              <a:off x="2578109" y="4225653"/>
              <a:ext cx="90645" cy="115179"/>
            </a:xfrm>
            <a:custGeom>
              <a:avLst/>
              <a:gdLst/>
              <a:ahLst/>
              <a:cxnLst/>
              <a:rect l="l" t="t" r="r" b="b"/>
              <a:pathLst>
                <a:path w="5143" h="6535" extrusionOk="0">
                  <a:moveTo>
                    <a:pt x="5143" y="3183"/>
                  </a:moveTo>
                  <a:cubicBezTo>
                    <a:pt x="3855" y="2764"/>
                    <a:pt x="3201" y="2063"/>
                    <a:pt x="2578" y="0"/>
                  </a:cubicBezTo>
                  <a:cubicBezTo>
                    <a:pt x="2033" y="1653"/>
                    <a:pt x="1185" y="2704"/>
                    <a:pt x="1" y="3079"/>
                  </a:cubicBezTo>
                  <a:cubicBezTo>
                    <a:pt x="1444" y="3518"/>
                    <a:pt x="2205" y="4975"/>
                    <a:pt x="2585" y="6534"/>
                  </a:cubicBezTo>
                  <a:cubicBezTo>
                    <a:pt x="2802" y="5251"/>
                    <a:pt x="3620" y="3554"/>
                    <a:pt x="5143" y="31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4"/>
            <p:cNvSpPr/>
            <p:nvPr/>
          </p:nvSpPr>
          <p:spPr>
            <a:xfrm>
              <a:off x="2142652" y="3707094"/>
              <a:ext cx="361753" cy="634147"/>
            </a:xfrm>
            <a:custGeom>
              <a:avLst/>
              <a:gdLst/>
              <a:ahLst/>
              <a:cxnLst/>
              <a:rect l="l" t="t" r="r" b="b"/>
              <a:pathLst>
                <a:path w="20525" h="35980" extrusionOk="0">
                  <a:moveTo>
                    <a:pt x="0" y="2790"/>
                  </a:moveTo>
                  <a:lnTo>
                    <a:pt x="6752" y="1"/>
                  </a:lnTo>
                  <a:lnTo>
                    <a:pt x="18355" y="28081"/>
                  </a:lnTo>
                  <a:cubicBezTo>
                    <a:pt x="20524" y="33329"/>
                    <a:pt x="13715" y="35980"/>
                    <a:pt x="11508" y="306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4"/>
            <p:cNvSpPr/>
            <p:nvPr/>
          </p:nvSpPr>
          <p:spPr>
            <a:xfrm>
              <a:off x="2191703" y="3833412"/>
              <a:ext cx="312156" cy="507406"/>
            </a:xfrm>
            <a:custGeom>
              <a:avLst/>
              <a:gdLst/>
              <a:ahLst/>
              <a:cxnLst/>
              <a:rect l="l" t="t" r="r" b="b"/>
              <a:pathLst>
                <a:path w="17711" h="28789" extrusionOk="0">
                  <a:moveTo>
                    <a:pt x="6931" y="0"/>
                  </a:moveTo>
                  <a:lnTo>
                    <a:pt x="15572" y="20914"/>
                  </a:lnTo>
                  <a:cubicBezTo>
                    <a:pt x="17710" y="26090"/>
                    <a:pt x="10921" y="28789"/>
                    <a:pt x="8725" y="23474"/>
                  </a:cubicBezTo>
                  <a:lnTo>
                    <a:pt x="0" y="2358"/>
                  </a:lnTo>
                  <a:cubicBezTo>
                    <a:pt x="2264" y="1254"/>
                    <a:pt x="4520" y="1462"/>
                    <a:pt x="6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4"/>
            <p:cNvSpPr/>
            <p:nvPr/>
          </p:nvSpPr>
          <p:spPr>
            <a:xfrm>
              <a:off x="2247997" y="3767583"/>
              <a:ext cx="97290" cy="209614"/>
            </a:xfrm>
            <a:custGeom>
              <a:avLst/>
              <a:gdLst/>
              <a:ahLst/>
              <a:cxnLst/>
              <a:rect l="l" t="t" r="r" b="b"/>
              <a:pathLst>
                <a:path w="5520" h="11893" extrusionOk="0">
                  <a:moveTo>
                    <a:pt x="476" y="0"/>
                  </a:moveTo>
                  <a:cubicBezTo>
                    <a:pt x="423" y="0"/>
                    <a:pt x="369" y="10"/>
                    <a:pt x="317" y="31"/>
                  </a:cubicBezTo>
                  <a:cubicBezTo>
                    <a:pt x="103" y="119"/>
                    <a:pt x="0" y="364"/>
                    <a:pt x="88" y="579"/>
                  </a:cubicBezTo>
                  <a:lnTo>
                    <a:pt x="4656" y="11632"/>
                  </a:lnTo>
                  <a:cubicBezTo>
                    <a:pt x="4722" y="11794"/>
                    <a:pt x="4879" y="11892"/>
                    <a:pt x="5044" y="11892"/>
                  </a:cubicBezTo>
                  <a:cubicBezTo>
                    <a:pt x="5097" y="11892"/>
                    <a:pt x="5151" y="11882"/>
                    <a:pt x="5203" y="11861"/>
                  </a:cubicBezTo>
                  <a:cubicBezTo>
                    <a:pt x="5417" y="11773"/>
                    <a:pt x="5520" y="11528"/>
                    <a:pt x="5432" y="11314"/>
                  </a:cubicBezTo>
                  <a:lnTo>
                    <a:pt x="864" y="260"/>
                  </a:lnTo>
                  <a:cubicBezTo>
                    <a:pt x="798" y="98"/>
                    <a:pt x="641" y="0"/>
                    <a:pt x="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4"/>
            <p:cNvSpPr/>
            <p:nvPr/>
          </p:nvSpPr>
          <p:spPr>
            <a:xfrm>
              <a:off x="2136871" y="3701295"/>
              <a:ext cx="347477" cy="601312"/>
            </a:xfrm>
            <a:custGeom>
              <a:avLst/>
              <a:gdLst/>
              <a:ahLst/>
              <a:cxnLst/>
              <a:rect l="l" t="t" r="r" b="b"/>
              <a:pathLst>
                <a:path w="19715" h="34117" extrusionOk="0">
                  <a:moveTo>
                    <a:pt x="6944" y="657"/>
                  </a:moveTo>
                  <a:lnTo>
                    <a:pt x="18451" y="28505"/>
                  </a:lnTo>
                  <a:cubicBezTo>
                    <a:pt x="19164" y="30232"/>
                    <a:pt x="18826" y="31664"/>
                    <a:pt x="18000" y="32566"/>
                  </a:cubicBezTo>
                  <a:cubicBezTo>
                    <a:pt x="17677" y="32919"/>
                    <a:pt x="17278" y="33192"/>
                    <a:pt x="16838" y="33371"/>
                  </a:cubicBezTo>
                  <a:cubicBezTo>
                    <a:pt x="16448" y="33529"/>
                    <a:pt x="16026" y="33613"/>
                    <a:pt x="15598" y="33613"/>
                  </a:cubicBezTo>
                  <a:cubicBezTo>
                    <a:pt x="15542" y="33613"/>
                    <a:pt x="15486" y="33612"/>
                    <a:pt x="15430" y="33609"/>
                  </a:cubicBezTo>
                  <a:cubicBezTo>
                    <a:pt x="14154" y="33541"/>
                    <a:pt x="12831" y="32718"/>
                    <a:pt x="12070" y="30874"/>
                  </a:cubicBezTo>
                  <a:lnTo>
                    <a:pt x="657" y="3256"/>
                  </a:lnTo>
                  <a:lnTo>
                    <a:pt x="6944" y="657"/>
                  </a:lnTo>
                  <a:close/>
                  <a:moveTo>
                    <a:pt x="7217" y="1"/>
                  </a:moveTo>
                  <a:lnTo>
                    <a:pt x="233" y="2887"/>
                  </a:lnTo>
                  <a:lnTo>
                    <a:pt x="0" y="2983"/>
                  </a:lnTo>
                  <a:lnTo>
                    <a:pt x="11604" y="31066"/>
                  </a:lnTo>
                  <a:cubicBezTo>
                    <a:pt x="12451" y="33116"/>
                    <a:pt x="13950" y="34035"/>
                    <a:pt x="15405" y="34111"/>
                  </a:cubicBezTo>
                  <a:cubicBezTo>
                    <a:pt x="15472" y="34114"/>
                    <a:pt x="15539" y="34116"/>
                    <a:pt x="15606" y="34116"/>
                  </a:cubicBezTo>
                  <a:cubicBezTo>
                    <a:pt x="16098" y="34116"/>
                    <a:pt x="16581" y="34020"/>
                    <a:pt x="17027" y="33838"/>
                  </a:cubicBezTo>
                  <a:cubicBezTo>
                    <a:pt x="17534" y="33632"/>
                    <a:pt x="17995" y="33315"/>
                    <a:pt x="18370" y="32905"/>
                  </a:cubicBezTo>
                  <a:cubicBezTo>
                    <a:pt x="19318" y="31870"/>
                    <a:pt x="19715" y="30248"/>
                    <a:pt x="18916" y="28314"/>
                  </a:cubicBezTo>
                  <a:lnTo>
                    <a:pt x="7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4"/>
            <p:cNvSpPr/>
            <p:nvPr/>
          </p:nvSpPr>
          <p:spPr>
            <a:xfrm>
              <a:off x="2125891" y="3692306"/>
              <a:ext cx="152544" cy="78749"/>
            </a:xfrm>
            <a:custGeom>
              <a:avLst/>
              <a:gdLst/>
              <a:ahLst/>
              <a:cxnLst/>
              <a:rect l="l" t="t" r="r" b="b"/>
              <a:pathLst>
                <a:path w="8655" h="4468" extrusionOk="0">
                  <a:moveTo>
                    <a:pt x="7703" y="1"/>
                  </a:moveTo>
                  <a:cubicBezTo>
                    <a:pt x="7597" y="1"/>
                    <a:pt x="7489" y="21"/>
                    <a:pt x="7385" y="64"/>
                  </a:cubicBezTo>
                  <a:lnTo>
                    <a:pt x="633" y="2854"/>
                  </a:lnTo>
                  <a:cubicBezTo>
                    <a:pt x="204" y="3029"/>
                    <a:pt x="0" y="3520"/>
                    <a:pt x="176" y="3947"/>
                  </a:cubicBezTo>
                  <a:cubicBezTo>
                    <a:pt x="309" y="4271"/>
                    <a:pt x="622" y="4467"/>
                    <a:pt x="951" y="4467"/>
                  </a:cubicBezTo>
                  <a:cubicBezTo>
                    <a:pt x="1058" y="4467"/>
                    <a:pt x="1166" y="4447"/>
                    <a:pt x="1270" y="4404"/>
                  </a:cubicBezTo>
                  <a:lnTo>
                    <a:pt x="8022" y="1615"/>
                  </a:lnTo>
                  <a:cubicBezTo>
                    <a:pt x="8450" y="1438"/>
                    <a:pt x="8654" y="949"/>
                    <a:pt x="8479" y="520"/>
                  </a:cubicBezTo>
                  <a:cubicBezTo>
                    <a:pt x="8346" y="197"/>
                    <a:pt x="8033" y="1"/>
                    <a:pt x="7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4"/>
            <p:cNvSpPr/>
            <p:nvPr/>
          </p:nvSpPr>
          <p:spPr>
            <a:xfrm>
              <a:off x="5539758" y="3119638"/>
              <a:ext cx="30474" cy="186279"/>
            </a:xfrm>
            <a:custGeom>
              <a:avLst/>
              <a:gdLst/>
              <a:ahLst/>
              <a:cxnLst/>
              <a:rect l="l" t="t" r="r" b="b"/>
              <a:pathLst>
                <a:path w="1729" h="10569" extrusionOk="0">
                  <a:moveTo>
                    <a:pt x="889" y="0"/>
                  </a:moveTo>
                  <a:cubicBezTo>
                    <a:pt x="428" y="0"/>
                    <a:pt x="53" y="373"/>
                    <a:pt x="51" y="834"/>
                  </a:cubicBezTo>
                  <a:lnTo>
                    <a:pt x="2" y="9727"/>
                  </a:lnTo>
                  <a:cubicBezTo>
                    <a:pt x="0" y="10190"/>
                    <a:pt x="374" y="10566"/>
                    <a:pt x="836" y="10568"/>
                  </a:cubicBezTo>
                  <a:cubicBezTo>
                    <a:pt x="838" y="10568"/>
                    <a:pt x="839" y="10568"/>
                    <a:pt x="840" y="10568"/>
                  </a:cubicBezTo>
                  <a:cubicBezTo>
                    <a:pt x="1301" y="10568"/>
                    <a:pt x="1676" y="10196"/>
                    <a:pt x="1678" y="9734"/>
                  </a:cubicBezTo>
                  <a:lnTo>
                    <a:pt x="1726" y="840"/>
                  </a:lnTo>
                  <a:cubicBezTo>
                    <a:pt x="1729" y="379"/>
                    <a:pt x="1354" y="2"/>
                    <a:pt x="892" y="0"/>
                  </a:cubicBezTo>
                  <a:cubicBezTo>
                    <a:pt x="891" y="0"/>
                    <a:pt x="890" y="0"/>
                    <a:pt x="889" y="0"/>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4"/>
            <p:cNvSpPr/>
            <p:nvPr/>
          </p:nvSpPr>
          <p:spPr>
            <a:xfrm>
              <a:off x="5773871" y="2814955"/>
              <a:ext cx="165657" cy="45331"/>
            </a:xfrm>
            <a:custGeom>
              <a:avLst/>
              <a:gdLst/>
              <a:ahLst/>
              <a:cxnLst/>
              <a:rect l="l" t="t" r="r" b="b"/>
              <a:pathLst>
                <a:path w="9399" h="2572" extrusionOk="0">
                  <a:moveTo>
                    <a:pt x="8926" y="0"/>
                  </a:moveTo>
                  <a:cubicBezTo>
                    <a:pt x="8834" y="0"/>
                    <a:pt x="8741" y="31"/>
                    <a:pt x="8664" y="93"/>
                  </a:cubicBezTo>
                  <a:cubicBezTo>
                    <a:pt x="7917" y="697"/>
                    <a:pt x="6772" y="1119"/>
                    <a:pt x="5449" y="1384"/>
                  </a:cubicBezTo>
                  <a:cubicBezTo>
                    <a:pt x="4253" y="1624"/>
                    <a:pt x="2919" y="1734"/>
                    <a:pt x="1602" y="1734"/>
                  </a:cubicBezTo>
                  <a:cubicBezTo>
                    <a:pt x="1215" y="1734"/>
                    <a:pt x="830" y="1724"/>
                    <a:pt x="450" y="1706"/>
                  </a:cubicBezTo>
                  <a:cubicBezTo>
                    <a:pt x="443" y="1705"/>
                    <a:pt x="436" y="1705"/>
                    <a:pt x="429" y="1705"/>
                  </a:cubicBezTo>
                  <a:cubicBezTo>
                    <a:pt x="207" y="1705"/>
                    <a:pt x="22" y="1880"/>
                    <a:pt x="12" y="2104"/>
                  </a:cubicBezTo>
                  <a:cubicBezTo>
                    <a:pt x="0" y="2335"/>
                    <a:pt x="180" y="2533"/>
                    <a:pt x="411" y="2543"/>
                  </a:cubicBezTo>
                  <a:cubicBezTo>
                    <a:pt x="802" y="2562"/>
                    <a:pt x="1200" y="2572"/>
                    <a:pt x="1599" y="2572"/>
                  </a:cubicBezTo>
                  <a:cubicBezTo>
                    <a:pt x="2968" y="2572"/>
                    <a:pt x="4360" y="2456"/>
                    <a:pt x="5613" y="2205"/>
                  </a:cubicBezTo>
                  <a:cubicBezTo>
                    <a:pt x="7061" y="1914"/>
                    <a:pt x="8332" y="1439"/>
                    <a:pt x="9189" y="746"/>
                  </a:cubicBezTo>
                  <a:cubicBezTo>
                    <a:pt x="9369" y="601"/>
                    <a:pt x="9398" y="338"/>
                    <a:pt x="9253" y="157"/>
                  </a:cubicBezTo>
                  <a:cubicBezTo>
                    <a:pt x="9170" y="54"/>
                    <a:pt x="9048" y="0"/>
                    <a:pt x="8926" y="0"/>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4"/>
            <p:cNvSpPr/>
            <p:nvPr/>
          </p:nvSpPr>
          <p:spPr>
            <a:xfrm>
              <a:off x="5863195" y="2694329"/>
              <a:ext cx="249323" cy="201683"/>
            </a:xfrm>
            <a:custGeom>
              <a:avLst/>
              <a:gdLst/>
              <a:ahLst/>
              <a:cxnLst/>
              <a:rect l="l" t="t" r="r" b="b"/>
              <a:pathLst>
                <a:path w="14146" h="11443" extrusionOk="0">
                  <a:moveTo>
                    <a:pt x="8807" y="346"/>
                  </a:moveTo>
                  <a:cubicBezTo>
                    <a:pt x="11743" y="0"/>
                    <a:pt x="14145" y="2612"/>
                    <a:pt x="13637" y="4681"/>
                  </a:cubicBezTo>
                  <a:cubicBezTo>
                    <a:pt x="12552" y="9102"/>
                    <a:pt x="3350" y="11443"/>
                    <a:pt x="1917" y="8252"/>
                  </a:cubicBezTo>
                  <a:cubicBezTo>
                    <a:pt x="0" y="3984"/>
                    <a:pt x="8027" y="438"/>
                    <a:pt x="8807" y="346"/>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4"/>
            <p:cNvSpPr/>
            <p:nvPr/>
          </p:nvSpPr>
          <p:spPr>
            <a:xfrm>
              <a:off x="5646619" y="2550703"/>
              <a:ext cx="489270" cy="310923"/>
            </a:xfrm>
            <a:custGeom>
              <a:avLst/>
              <a:gdLst/>
              <a:ahLst/>
              <a:cxnLst/>
              <a:rect l="l" t="t" r="r" b="b"/>
              <a:pathLst>
                <a:path w="27760" h="17641" extrusionOk="0">
                  <a:moveTo>
                    <a:pt x="21232" y="0"/>
                  </a:moveTo>
                  <a:cubicBezTo>
                    <a:pt x="20712" y="0"/>
                    <a:pt x="20196" y="56"/>
                    <a:pt x="19700" y="173"/>
                  </a:cubicBezTo>
                  <a:cubicBezTo>
                    <a:pt x="16333" y="970"/>
                    <a:pt x="12586" y="3643"/>
                    <a:pt x="9115" y="6812"/>
                  </a:cubicBezTo>
                  <a:cubicBezTo>
                    <a:pt x="5706" y="9925"/>
                    <a:pt x="2542" y="13534"/>
                    <a:pt x="294" y="16270"/>
                  </a:cubicBezTo>
                  <a:cubicBezTo>
                    <a:pt x="0" y="16627"/>
                    <a:pt x="51" y="17155"/>
                    <a:pt x="409" y="17450"/>
                  </a:cubicBezTo>
                  <a:cubicBezTo>
                    <a:pt x="565" y="17578"/>
                    <a:pt x="753" y="17640"/>
                    <a:pt x="940" y="17640"/>
                  </a:cubicBezTo>
                  <a:cubicBezTo>
                    <a:pt x="1182" y="17640"/>
                    <a:pt x="1422" y="17536"/>
                    <a:pt x="1589" y="17335"/>
                  </a:cubicBezTo>
                  <a:cubicBezTo>
                    <a:pt x="3792" y="14651"/>
                    <a:pt x="6896" y="11112"/>
                    <a:pt x="10246" y="8054"/>
                  </a:cubicBezTo>
                  <a:cubicBezTo>
                    <a:pt x="13534" y="5052"/>
                    <a:pt x="17036" y="2529"/>
                    <a:pt x="20081" y="1810"/>
                  </a:cubicBezTo>
                  <a:cubicBezTo>
                    <a:pt x="20458" y="1721"/>
                    <a:pt x="20851" y="1678"/>
                    <a:pt x="21248" y="1678"/>
                  </a:cubicBezTo>
                  <a:cubicBezTo>
                    <a:pt x="22216" y="1678"/>
                    <a:pt x="23206" y="1932"/>
                    <a:pt x="24041" y="2383"/>
                  </a:cubicBezTo>
                  <a:cubicBezTo>
                    <a:pt x="24679" y="2727"/>
                    <a:pt x="25214" y="3181"/>
                    <a:pt x="25559" y="3715"/>
                  </a:cubicBezTo>
                  <a:cubicBezTo>
                    <a:pt x="25880" y="4212"/>
                    <a:pt x="26040" y="4794"/>
                    <a:pt x="25959" y="5436"/>
                  </a:cubicBezTo>
                  <a:cubicBezTo>
                    <a:pt x="25849" y="6318"/>
                    <a:pt x="25293" y="7331"/>
                    <a:pt x="24110" y="8435"/>
                  </a:cubicBezTo>
                  <a:cubicBezTo>
                    <a:pt x="23770" y="8750"/>
                    <a:pt x="23751" y="9281"/>
                    <a:pt x="24066" y="9620"/>
                  </a:cubicBezTo>
                  <a:cubicBezTo>
                    <a:pt x="24232" y="9798"/>
                    <a:pt x="24456" y="9887"/>
                    <a:pt x="24680" y="9887"/>
                  </a:cubicBezTo>
                  <a:cubicBezTo>
                    <a:pt x="24885" y="9887"/>
                    <a:pt x="25091" y="9813"/>
                    <a:pt x="25253" y="9663"/>
                  </a:cubicBezTo>
                  <a:cubicBezTo>
                    <a:pt x="26755" y="8262"/>
                    <a:pt x="27471" y="6892"/>
                    <a:pt x="27628" y="5639"/>
                  </a:cubicBezTo>
                  <a:cubicBezTo>
                    <a:pt x="27760" y="4587"/>
                    <a:pt x="27496" y="3630"/>
                    <a:pt x="26965" y="2808"/>
                  </a:cubicBezTo>
                  <a:cubicBezTo>
                    <a:pt x="26457" y="2022"/>
                    <a:pt x="25708" y="1376"/>
                    <a:pt x="24836" y="905"/>
                  </a:cubicBezTo>
                  <a:cubicBezTo>
                    <a:pt x="23764" y="326"/>
                    <a:pt x="22486" y="0"/>
                    <a:pt x="21232" y="0"/>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4"/>
            <p:cNvSpPr/>
            <p:nvPr/>
          </p:nvSpPr>
          <p:spPr>
            <a:xfrm>
              <a:off x="5953893" y="2668350"/>
              <a:ext cx="208610" cy="201912"/>
            </a:xfrm>
            <a:custGeom>
              <a:avLst/>
              <a:gdLst/>
              <a:ahLst/>
              <a:cxnLst/>
              <a:rect l="l" t="t" r="r" b="b"/>
              <a:pathLst>
                <a:path w="11836" h="11456" extrusionOk="0">
                  <a:moveTo>
                    <a:pt x="2969" y="2793"/>
                  </a:moveTo>
                  <a:cubicBezTo>
                    <a:pt x="1271" y="4191"/>
                    <a:pt x="3162" y="5476"/>
                    <a:pt x="4847" y="4767"/>
                  </a:cubicBezTo>
                  <a:cubicBezTo>
                    <a:pt x="4304" y="6870"/>
                    <a:pt x="6078" y="7885"/>
                    <a:pt x="7082" y="6096"/>
                  </a:cubicBezTo>
                  <a:cubicBezTo>
                    <a:pt x="8387" y="11455"/>
                    <a:pt x="11835" y="1840"/>
                    <a:pt x="7247" y="2374"/>
                  </a:cubicBezTo>
                  <a:cubicBezTo>
                    <a:pt x="7168" y="2123"/>
                    <a:pt x="7123" y="1822"/>
                    <a:pt x="6913" y="1640"/>
                  </a:cubicBezTo>
                  <a:cubicBezTo>
                    <a:pt x="5017" y="0"/>
                    <a:pt x="0" y="1628"/>
                    <a:pt x="2969" y="27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4"/>
            <p:cNvSpPr/>
            <p:nvPr/>
          </p:nvSpPr>
          <p:spPr>
            <a:xfrm>
              <a:off x="5634951" y="2946243"/>
              <a:ext cx="25345" cy="36149"/>
            </a:xfrm>
            <a:custGeom>
              <a:avLst/>
              <a:gdLst/>
              <a:ahLst/>
              <a:cxnLst/>
              <a:rect l="l" t="t" r="r" b="b"/>
              <a:pathLst>
                <a:path w="1438" h="2051" extrusionOk="0">
                  <a:moveTo>
                    <a:pt x="1354" y="0"/>
                  </a:moveTo>
                  <a:cubicBezTo>
                    <a:pt x="1382" y="0"/>
                    <a:pt x="1410" y="1"/>
                    <a:pt x="1437" y="2"/>
                  </a:cubicBezTo>
                  <a:cubicBezTo>
                    <a:pt x="1433" y="696"/>
                    <a:pt x="1291" y="1395"/>
                    <a:pt x="1017" y="2050"/>
                  </a:cubicBezTo>
                  <a:cubicBezTo>
                    <a:pt x="1" y="1731"/>
                    <a:pt x="89" y="0"/>
                    <a:pt x="1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4"/>
            <p:cNvSpPr/>
            <p:nvPr/>
          </p:nvSpPr>
          <p:spPr>
            <a:xfrm>
              <a:off x="5543125" y="3005763"/>
              <a:ext cx="52135" cy="37594"/>
            </a:xfrm>
            <a:custGeom>
              <a:avLst/>
              <a:gdLst/>
              <a:ahLst/>
              <a:cxnLst/>
              <a:rect l="l" t="t" r="r" b="b"/>
              <a:pathLst>
                <a:path w="2958" h="2133" extrusionOk="0">
                  <a:moveTo>
                    <a:pt x="1405" y="1"/>
                  </a:moveTo>
                  <a:cubicBezTo>
                    <a:pt x="2958" y="1"/>
                    <a:pt x="2925" y="1765"/>
                    <a:pt x="1754" y="2060"/>
                  </a:cubicBezTo>
                  <a:cubicBezTo>
                    <a:pt x="1657" y="2074"/>
                    <a:pt x="1557" y="2088"/>
                    <a:pt x="1458" y="2099"/>
                  </a:cubicBezTo>
                  <a:cubicBezTo>
                    <a:pt x="1452" y="2100"/>
                    <a:pt x="1448" y="2100"/>
                    <a:pt x="1443" y="2100"/>
                  </a:cubicBezTo>
                  <a:cubicBezTo>
                    <a:pt x="46" y="2133"/>
                    <a:pt x="0" y="1"/>
                    <a:pt x="1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4"/>
            <p:cNvSpPr/>
            <p:nvPr/>
          </p:nvSpPr>
          <p:spPr>
            <a:xfrm>
              <a:off x="5562689" y="3019581"/>
              <a:ext cx="13836" cy="9553"/>
            </a:xfrm>
            <a:custGeom>
              <a:avLst/>
              <a:gdLst/>
              <a:ahLst/>
              <a:cxnLst/>
              <a:rect l="l" t="t" r="r" b="b"/>
              <a:pathLst>
                <a:path w="785" h="542" extrusionOk="0">
                  <a:moveTo>
                    <a:pt x="357" y="0"/>
                  </a:moveTo>
                  <a:cubicBezTo>
                    <a:pt x="784" y="0"/>
                    <a:pt x="741" y="526"/>
                    <a:pt x="367" y="534"/>
                  </a:cubicBezTo>
                  <a:cubicBezTo>
                    <a:pt x="12" y="542"/>
                    <a:pt x="0"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4"/>
            <p:cNvSpPr/>
            <p:nvPr/>
          </p:nvSpPr>
          <p:spPr>
            <a:xfrm>
              <a:off x="5532867" y="2974602"/>
              <a:ext cx="54391" cy="37576"/>
            </a:xfrm>
            <a:custGeom>
              <a:avLst/>
              <a:gdLst/>
              <a:ahLst/>
              <a:cxnLst/>
              <a:rect l="l" t="t" r="r" b="b"/>
              <a:pathLst>
                <a:path w="3086" h="2132" extrusionOk="0">
                  <a:moveTo>
                    <a:pt x="1405" y="0"/>
                  </a:moveTo>
                  <a:cubicBezTo>
                    <a:pt x="3085" y="0"/>
                    <a:pt x="2910" y="2067"/>
                    <a:pt x="1443" y="2101"/>
                  </a:cubicBezTo>
                  <a:cubicBezTo>
                    <a:pt x="46" y="2132"/>
                    <a:pt x="0" y="0"/>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4"/>
            <p:cNvSpPr/>
            <p:nvPr/>
          </p:nvSpPr>
          <p:spPr>
            <a:xfrm>
              <a:off x="5552431" y="2988402"/>
              <a:ext cx="13853" cy="9570"/>
            </a:xfrm>
            <a:custGeom>
              <a:avLst/>
              <a:gdLst/>
              <a:ahLst/>
              <a:cxnLst/>
              <a:rect l="l" t="t" r="r" b="b"/>
              <a:pathLst>
                <a:path w="786" h="543" extrusionOk="0">
                  <a:moveTo>
                    <a:pt x="358" y="0"/>
                  </a:moveTo>
                  <a:cubicBezTo>
                    <a:pt x="785" y="0"/>
                    <a:pt x="741" y="526"/>
                    <a:pt x="367" y="535"/>
                  </a:cubicBezTo>
                  <a:cubicBezTo>
                    <a:pt x="12" y="543"/>
                    <a:pt x="0" y="0"/>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4"/>
            <p:cNvSpPr/>
            <p:nvPr/>
          </p:nvSpPr>
          <p:spPr>
            <a:xfrm>
              <a:off x="5545998" y="2943846"/>
              <a:ext cx="54391" cy="37594"/>
            </a:xfrm>
            <a:custGeom>
              <a:avLst/>
              <a:gdLst/>
              <a:ahLst/>
              <a:cxnLst/>
              <a:rect l="l" t="t" r="r" b="b"/>
              <a:pathLst>
                <a:path w="3086" h="2133" extrusionOk="0">
                  <a:moveTo>
                    <a:pt x="1405" y="1"/>
                  </a:moveTo>
                  <a:cubicBezTo>
                    <a:pt x="3085" y="1"/>
                    <a:pt x="2910" y="2067"/>
                    <a:pt x="1443" y="2101"/>
                  </a:cubicBezTo>
                  <a:cubicBezTo>
                    <a:pt x="46" y="2132"/>
                    <a:pt x="0" y="1"/>
                    <a:pt x="1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4"/>
            <p:cNvSpPr/>
            <p:nvPr/>
          </p:nvSpPr>
          <p:spPr>
            <a:xfrm>
              <a:off x="5565561" y="2957647"/>
              <a:ext cx="13836" cy="9588"/>
            </a:xfrm>
            <a:custGeom>
              <a:avLst/>
              <a:gdLst/>
              <a:ahLst/>
              <a:cxnLst/>
              <a:rect l="l" t="t" r="r" b="b"/>
              <a:pathLst>
                <a:path w="785" h="544" extrusionOk="0">
                  <a:moveTo>
                    <a:pt x="357" y="1"/>
                  </a:moveTo>
                  <a:cubicBezTo>
                    <a:pt x="784" y="1"/>
                    <a:pt x="741" y="527"/>
                    <a:pt x="367" y="535"/>
                  </a:cubicBezTo>
                  <a:cubicBezTo>
                    <a:pt x="11" y="543"/>
                    <a:pt x="0"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4"/>
            <p:cNvSpPr/>
            <p:nvPr/>
          </p:nvSpPr>
          <p:spPr>
            <a:xfrm>
              <a:off x="5573369" y="2924529"/>
              <a:ext cx="54373" cy="37576"/>
            </a:xfrm>
            <a:custGeom>
              <a:avLst/>
              <a:gdLst/>
              <a:ahLst/>
              <a:cxnLst/>
              <a:rect l="l" t="t" r="r" b="b"/>
              <a:pathLst>
                <a:path w="3085" h="2132" extrusionOk="0">
                  <a:moveTo>
                    <a:pt x="1404" y="0"/>
                  </a:moveTo>
                  <a:cubicBezTo>
                    <a:pt x="3085" y="0"/>
                    <a:pt x="2911" y="2066"/>
                    <a:pt x="1444" y="2100"/>
                  </a:cubicBezTo>
                  <a:cubicBezTo>
                    <a:pt x="46" y="2132"/>
                    <a:pt x="1" y="0"/>
                    <a:pt x="1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4"/>
            <p:cNvSpPr/>
            <p:nvPr/>
          </p:nvSpPr>
          <p:spPr>
            <a:xfrm>
              <a:off x="5592915" y="2938330"/>
              <a:ext cx="13871" cy="9553"/>
            </a:xfrm>
            <a:custGeom>
              <a:avLst/>
              <a:gdLst/>
              <a:ahLst/>
              <a:cxnLst/>
              <a:rect l="l" t="t" r="r" b="b"/>
              <a:pathLst>
                <a:path w="787" h="542" extrusionOk="0">
                  <a:moveTo>
                    <a:pt x="359" y="0"/>
                  </a:moveTo>
                  <a:cubicBezTo>
                    <a:pt x="786" y="0"/>
                    <a:pt x="742" y="526"/>
                    <a:pt x="368" y="534"/>
                  </a:cubicBezTo>
                  <a:cubicBezTo>
                    <a:pt x="12" y="542"/>
                    <a:pt x="1" y="0"/>
                    <a:pt x="359" y="0"/>
                  </a:cubicBezTo>
                  <a:close/>
                </a:path>
              </a:pathLst>
            </a:custGeom>
            <a:solidFill>
              <a:srgbClr val="4D3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4"/>
            <p:cNvSpPr/>
            <p:nvPr/>
          </p:nvSpPr>
          <p:spPr>
            <a:xfrm>
              <a:off x="5605764" y="2928618"/>
              <a:ext cx="54373" cy="37594"/>
            </a:xfrm>
            <a:custGeom>
              <a:avLst/>
              <a:gdLst/>
              <a:ahLst/>
              <a:cxnLst/>
              <a:rect l="l" t="t" r="r" b="b"/>
              <a:pathLst>
                <a:path w="3085" h="2133" extrusionOk="0">
                  <a:moveTo>
                    <a:pt x="1405" y="0"/>
                  </a:moveTo>
                  <a:cubicBezTo>
                    <a:pt x="3085" y="0"/>
                    <a:pt x="2911" y="2067"/>
                    <a:pt x="1443" y="2101"/>
                  </a:cubicBezTo>
                  <a:cubicBezTo>
                    <a:pt x="46" y="2132"/>
                    <a:pt x="0" y="0"/>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4"/>
            <p:cNvSpPr/>
            <p:nvPr/>
          </p:nvSpPr>
          <p:spPr>
            <a:xfrm>
              <a:off x="5625310" y="2942419"/>
              <a:ext cx="13871" cy="9588"/>
            </a:xfrm>
            <a:custGeom>
              <a:avLst/>
              <a:gdLst/>
              <a:ahLst/>
              <a:cxnLst/>
              <a:rect l="l" t="t" r="r" b="b"/>
              <a:pathLst>
                <a:path w="787" h="544" extrusionOk="0">
                  <a:moveTo>
                    <a:pt x="359" y="1"/>
                  </a:moveTo>
                  <a:cubicBezTo>
                    <a:pt x="786" y="1"/>
                    <a:pt x="742" y="527"/>
                    <a:pt x="368" y="535"/>
                  </a:cubicBezTo>
                  <a:cubicBezTo>
                    <a:pt x="12" y="543"/>
                    <a:pt x="1" y="1"/>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4"/>
            <p:cNvSpPr/>
            <p:nvPr/>
          </p:nvSpPr>
          <p:spPr>
            <a:xfrm>
              <a:off x="5599719" y="2958052"/>
              <a:ext cx="54391" cy="37594"/>
            </a:xfrm>
            <a:custGeom>
              <a:avLst/>
              <a:gdLst/>
              <a:ahLst/>
              <a:cxnLst/>
              <a:rect l="l" t="t" r="r" b="b"/>
              <a:pathLst>
                <a:path w="3086" h="2133" extrusionOk="0">
                  <a:moveTo>
                    <a:pt x="1405" y="1"/>
                  </a:moveTo>
                  <a:cubicBezTo>
                    <a:pt x="3086" y="1"/>
                    <a:pt x="2910" y="2067"/>
                    <a:pt x="1444" y="2100"/>
                  </a:cubicBezTo>
                  <a:cubicBezTo>
                    <a:pt x="46" y="2132"/>
                    <a:pt x="1" y="1"/>
                    <a:pt x="1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4"/>
            <p:cNvSpPr/>
            <p:nvPr/>
          </p:nvSpPr>
          <p:spPr>
            <a:xfrm>
              <a:off x="5619000" y="2968662"/>
              <a:ext cx="13853" cy="9570"/>
            </a:xfrm>
            <a:custGeom>
              <a:avLst/>
              <a:gdLst/>
              <a:ahLst/>
              <a:cxnLst/>
              <a:rect l="l" t="t" r="r" b="b"/>
              <a:pathLst>
                <a:path w="786" h="543" extrusionOk="0">
                  <a:moveTo>
                    <a:pt x="358" y="0"/>
                  </a:moveTo>
                  <a:cubicBezTo>
                    <a:pt x="785" y="0"/>
                    <a:pt x="741" y="526"/>
                    <a:pt x="367" y="534"/>
                  </a:cubicBezTo>
                  <a:cubicBezTo>
                    <a:pt x="13" y="543"/>
                    <a:pt x="0" y="0"/>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4"/>
            <p:cNvSpPr/>
            <p:nvPr/>
          </p:nvSpPr>
          <p:spPr>
            <a:xfrm>
              <a:off x="5611527" y="2983890"/>
              <a:ext cx="38564" cy="34880"/>
            </a:xfrm>
            <a:custGeom>
              <a:avLst/>
              <a:gdLst/>
              <a:ahLst/>
              <a:cxnLst/>
              <a:rect l="l" t="t" r="r" b="b"/>
              <a:pathLst>
                <a:path w="2188" h="1979" extrusionOk="0">
                  <a:moveTo>
                    <a:pt x="1340" y="0"/>
                  </a:moveTo>
                  <a:cubicBezTo>
                    <a:pt x="1710" y="0"/>
                    <a:pt x="1991" y="101"/>
                    <a:pt x="2187" y="257"/>
                  </a:cubicBezTo>
                  <a:cubicBezTo>
                    <a:pt x="1866" y="899"/>
                    <a:pt x="1413" y="1488"/>
                    <a:pt x="835" y="1978"/>
                  </a:cubicBezTo>
                  <a:cubicBezTo>
                    <a:pt x="1" y="1531"/>
                    <a:pt x="149" y="0"/>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4"/>
            <p:cNvSpPr/>
            <p:nvPr/>
          </p:nvSpPr>
          <p:spPr>
            <a:xfrm>
              <a:off x="5569791" y="2985512"/>
              <a:ext cx="54391" cy="37594"/>
            </a:xfrm>
            <a:custGeom>
              <a:avLst/>
              <a:gdLst/>
              <a:ahLst/>
              <a:cxnLst/>
              <a:rect l="l" t="t" r="r" b="b"/>
              <a:pathLst>
                <a:path w="3086" h="2133" extrusionOk="0">
                  <a:moveTo>
                    <a:pt x="1404" y="1"/>
                  </a:moveTo>
                  <a:cubicBezTo>
                    <a:pt x="3086" y="1"/>
                    <a:pt x="2910" y="2068"/>
                    <a:pt x="1444" y="2101"/>
                  </a:cubicBezTo>
                  <a:cubicBezTo>
                    <a:pt x="45" y="2132"/>
                    <a:pt x="1" y="1"/>
                    <a:pt x="1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4"/>
            <p:cNvSpPr/>
            <p:nvPr/>
          </p:nvSpPr>
          <p:spPr>
            <a:xfrm>
              <a:off x="5586782" y="2997585"/>
              <a:ext cx="13853" cy="9570"/>
            </a:xfrm>
            <a:custGeom>
              <a:avLst/>
              <a:gdLst/>
              <a:ahLst/>
              <a:cxnLst/>
              <a:rect l="l" t="t" r="r" b="b"/>
              <a:pathLst>
                <a:path w="786" h="543" extrusionOk="0">
                  <a:moveTo>
                    <a:pt x="358" y="0"/>
                  </a:moveTo>
                  <a:cubicBezTo>
                    <a:pt x="786" y="0"/>
                    <a:pt x="741" y="526"/>
                    <a:pt x="368" y="534"/>
                  </a:cubicBezTo>
                  <a:cubicBezTo>
                    <a:pt x="12" y="543"/>
                    <a:pt x="0" y="0"/>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4"/>
            <p:cNvSpPr/>
            <p:nvPr/>
          </p:nvSpPr>
          <p:spPr>
            <a:xfrm>
              <a:off x="5576648" y="2962247"/>
              <a:ext cx="54391" cy="37576"/>
            </a:xfrm>
            <a:custGeom>
              <a:avLst/>
              <a:gdLst/>
              <a:ahLst/>
              <a:cxnLst/>
              <a:rect l="l" t="t" r="r" b="b"/>
              <a:pathLst>
                <a:path w="3086" h="2132" extrusionOk="0">
                  <a:moveTo>
                    <a:pt x="1405" y="0"/>
                  </a:moveTo>
                  <a:cubicBezTo>
                    <a:pt x="3086" y="0"/>
                    <a:pt x="2910" y="2067"/>
                    <a:pt x="1444" y="2101"/>
                  </a:cubicBezTo>
                  <a:cubicBezTo>
                    <a:pt x="45" y="2132"/>
                    <a:pt x="1" y="0"/>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4"/>
            <p:cNvSpPr/>
            <p:nvPr/>
          </p:nvSpPr>
          <p:spPr>
            <a:xfrm>
              <a:off x="5596405" y="2971324"/>
              <a:ext cx="13871" cy="9588"/>
            </a:xfrm>
            <a:custGeom>
              <a:avLst/>
              <a:gdLst/>
              <a:ahLst/>
              <a:cxnLst/>
              <a:rect l="l" t="t" r="r" b="b"/>
              <a:pathLst>
                <a:path w="787" h="544" extrusionOk="0">
                  <a:moveTo>
                    <a:pt x="358" y="1"/>
                  </a:moveTo>
                  <a:cubicBezTo>
                    <a:pt x="786" y="1"/>
                    <a:pt x="742" y="527"/>
                    <a:pt x="368" y="536"/>
                  </a:cubicBezTo>
                  <a:cubicBezTo>
                    <a:pt x="12" y="543"/>
                    <a:pt x="1"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4"/>
            <p:cNvSpPr/>
            <p:nvPr/>
          </p:nvSpPr>
          <p:spPr>
            <a:xfrm>
              <a:off x="5918878" y="4039808"/>
              <a:ext cx="111496" cy="107653"/>
            </a:xfrm>
            <a:custGeom>
              <a:avLst/>
              <a:gdLst/>
              <a:ahLst/>
              <a:cxnLst/>
              <a:rect l="l" t="t" r="r" b="b"/>
              <a:pathLst>
                <a:path w="6326" h="6108" extrusionOk="0">
                  <a:moveTo>
                    <a:pt x="462" y="1"/>
                  </a:moveTo>
                  <a:cubicBezTo>
                    <a:pt x="353" y="1"/>
                    <a:pt x="244" y="43"/>
                    <a:pt x="162" y="128"/>
                  </a:cubicBezTo>
                  <a:cubicBezTo>
                    <a:pt x="0" y="294"/>
                    <a:pt x="5" y="559"/>
                    <a:pt x="171" y="721"/>
                  </a:cubicBezTo>
                  <a:lnTo>
                    <a:pt x="5572" y="5989"/>
                  </a:lnTo>
                  <a:cubicBezTo>
                    <a:pt x="5653" y="6068"/>
                    <a:pt x="5759" y="6108"/>
                    <a:pt x="5864" y="6108"/>
                  </a:cubicBezTo>
                  <a:cubicBezTo>
                    <a:pt x="5973" y="6108"/>
                    <a:pt x="6082" y="6066"/>
                    <a:pt x="6164" y="5981"/>
                  </a:cubicBezTo>
                  <a:cubicBezTo>
                    <a:pt x="6326" y="5815"/>
                    <a:pt x="6323" y="5550"/>
                    <a:pt x="6157" y="5388"/>
                  </a:cubicBezTo>
                  <a:lnTo>
                    <a:pt x="755" y="119"/>
                  </a:lnTo>
                  <a:cubicBezTo>
                    <a:pt x="673" y="40"/>
                    <a:pt x="567" y="1"/>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4"/>
            <p:cNvSpPr/>
            <p:nvPr/>
          </p:nvSpPr>
          <p:spPr>
            <a:xfrm>
              <a:off x="6541350" y="2960398"/>
              <a:ext cx="75647" cy="75647"/>
            </a:xfrm>
            <a:custGeom>
              <a:avLst/>
              <a:gdLst/>
              <a:ahLst/>
              <a:cxnLst/>
              <a:rect l="l" t="t" r="r" b="b"/>
              <a:pathLst>
                <a:path w="4292" h="4292" extrusionOk="0">
                  <a:moveTo>
                    <a:pt x="661" y="952"/>
                  </a:moveTo>
                  <a:cubicBezTo>
                    <a:pt x="1320" y="132"/>
                    <a:pt x="2520" y="1"/>
                    <a:pt x="3340" y="661"/>
                  </a:cubicBezTo>
                  <a:cubicBezTo>
                    <a:pt x="4161" y="1319"/>
                    <a:pt x="4291" y="2520"/>
                    <a:pt x="3632" y="3340"/>
                  </a:cubicBezTo>
                  <a:cubicBezTo>
                    <a:pt x="2973" y="4161"/>
                    <a:pt x="1773" y="4291"/>
                    <a:pt x="952" y="3632"/>
                  </a:cubicBezTo>
                  <a:cubicBezTo>
                    <a:pt x="132" y="2972"/>
                    <a:pt x="1" y="1773"/>
                    <a:pt x="661" y="9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4"/>
            <p:cNvSpPr/>
            <p:nvPr/>
          </p:nvSpPr>
          <p:spPr>
            <a:xfrm>
              <a:off x="2436075" y="3341398"/>
              <a:ext cx="75647" cy="75646"/>
            </a:xfrm>
            <a:custGeom>
              <a:avLst/>
              <a:gdLst/>
              <a:ahLst/>
              <a:cxnLst/>
              <a:rect l="l" t="t" r="r" b="b"/>
              <a:pathLst>
                <a:path w="4292" h="4292" extrusionOk="0">
                  <a:moveTo>
                    <a:pt x="661" y="952"/>
                  </a:moveTo>
                  <a:cubicBezTo>
                    <a:pt x="1320" y="132"/>
                    <a:pt x="2520" y="1"/>
                    <a:pt x="3340" y="661"/>
                  </a:cubicBezTo>
                  <a:cubicBezTo>
                    <a:pt x="4161" y="1319"/>
                    <a:pt x="4291" y="2520"/>
                    <a:pt x="3632" y="3340"/>
                  </a:cubicBezTo>
                  <a:cubicBezTo>
                    <a:pt x="2973" y="4161"/>
                    <a:pt x="1773" y="4291"/>
                    <a:pt x="952" y="3632"/>
                  </a:cubicBezTo>
                  <a:cubicBezTo>
                    <a:pt x="132" y="2972"/>
                    <a:pt x="1" y="1773"/>
                    <a:pt x="661" y="9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4"/>
            <p:cNvSpPr/>
            <p:nvPr/>
          </p:nvSpPr>
          <p:spPr>
            <a:xfrm>
              <a:off x="1816950" y="3998623"/>
              <a:ext cx="75647" cy="75646"/>
            </a:xfrm>
            <a:custGeom>
              <a:avLst/>
              <a:gdLst/>
              <a:ahLst/>
              <a:cxnLst/>
              <a:rect l="l" t="t" r="r" b="b"/>
              <a:pathLst>
                <a:path w="4292" h="4292" extrusionOk="0">
                  <a:moveTo>
                    <a:pt x="661" y="952"/>
                  </a:moveTo>
                  <a:cubicBezTo>
                    <a:pt x="1320" y="132"/>
                    <a:pt x="2520" y="1"/>
                    <a:pt x="3340" y="661"/>
                  </a:cubicBezTo>
                  <a:cubicBezTo>
                    <a:pt x="4161" y="1319"/>
                    <a:pt x="4291" y="2520"/>
                    <a:pt x="3632" y="3340"/>
                  </a:cubicBezTo>
                  <a:cubicBezTo>
                    <a:pt x="2973" y="4161"/>
                    <a:pt x="1773" y="4291"/>
                    <a:pt x="952" y="3632"/>
                  </a:cubicBezTo>
                  <a:cubicBezTo>
                    <a:pt x="132" y="2972"/>
                    <a:pt x="1" y="1773"/>
                    <a:pt x="661" y="9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4"/>
            <p:cNvSpPr/>
            <p:nvPr/>
          </p:nvSpPr>
          <p:spPr>
            <a:xfrm>
              <a:off x="1909581" y="2863982"/>
              <a:ext cx="122212" cy="148949"/>
            </a:xfrm>
            <a:custGeom>
              <a:avLst/>
              <a:gdLst/>
              <a:ahLst/>
              <a:cxnLst/>
              <a:rect l="l" t="t" r="r" b="b"/>
              <a:pathLst>
                <a:path w="6934" h="8451" extrusionOk="0">
                  <a:moveTo>
                    <a:pt x="6934" y="4293"/>
                  </a:moveTo>
                  <a:cubicBezTo>
                    <a:pt x="5199" y="3726"/>
                    <a:pt x="4316" y="2780"/>
                    <a:pt x="3476" y="0"/>
                  </a:cubicBezTo>
                  <a:cubicBezTo>
                    <a:pt x="2741" y="2228"/>
                    <a:pt x="1599" y="3645"/>
                    <a:pt x="0" y="4152"/>
                  </a:cubicBezTo>
                  <a:cubicBezTo>
                    <a:pt x="1947" y="4744"/>
                    <a:pt x="2893" y="6628"/>
                    <a:pt x="3646" y="8450"/>
                  </a:cubicBezTo>
                  <a:cubicBezTo>
                    <a:pt x="3940" y="6720"/>
                    <a:pt x="4882" y="4793"/>
                    <a:pt x="6934" y="42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4"/>
            <p:cNvSpPr/>
            <p:nvPr/>
          </p:nvSpPr>
          <p:spPr>
            <a:xfrm>
              <a:off x="7167381" y="2444882"/>
              <a:ext cx="122212" cy="148949"/>
            </a:xfrm>
            <a:custGeom>
              <a:avLst/>
              <a:gdLst/>
              <a:ahLst/>
              <a:cxnLst/>
              <a:rect l="l" t="t" r="r" b="b"/>
              <a:pathLst>
                <a:path w="6934" h="8451" extrusionOk="0">
                  <a:moveTo>
                    <a:pt x="6934" y="4293"/>
                  </a:moveTo>
                  <a:cubicBezTo>
                    <a:pt x="5199" y="3726"/>
                    <a:pt x="4316" y="2780"/>
                    <a:pt x="3476" y="0"/>
                  </a:cubicBezTo>
                  <a:cubicBezTo>
                    <a:pt x="2741" y="2228"/>
                    <a:pt x="1599" y="3645"/>
                    <a:pt x="0" y="4152"/>
                  </a:cubicBezTo>
                  <a:cubicBezTo>
                    <a:pt x="1947" y="4744"/>
                    <a:pt x="2893" y="6628"/>
                    <a:pt x="3646" y="8450"/>
                  </a:cubicBezTo>
                  <a:cubicBezTo>
                    <a:pt x="3940" y="6720"/>
                    <a:pt x="4882" y="4793"/>
                    <a:pt x="6934" y="42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4"/>
            <p:cNvSpPr/>
            <p:nvPr/>
          </p:nvSpPr>
          <p:spPr>
            <a:xfrm>
              <a:off x="7014981" y="4216532"/>
              <a:ext cx="122212" cy="148949"/>
            </a:xfrm>
            <a:custGeom>
              <a:avLst/>
              <a:gdLst/>
              <a:ahLst/>
              <a:cxnLst/>
              <a:rect l="l" t="t" r="r" b="b"/>
              <a:pathLst>
                <a:path w="6934" h="8451" extrusionOk="0">
                  <a:moveTo>
                    <a:pt x="6934" y="4293"/>
                  </a:moveTo>
                  <a:cubicBezTo>
                    <a:pt x="5199" y="3726"/>
                    <a:pt x="4316" y="2780"/>
                    <a:pt x="3476" y="0"/>
                  </a:cubicBezTo>
                  <a:cubicBezTo>
                    <a:pt x="2741" y="2228"/>
                    <a:pt x="1599" y="3645"/>
                    <a:pt x="0" y="4152"/>
                  </a:cubicBezTo>
                  <a:cubicBezTo>
                    <a:pt x="1947" y="4744"/>
                    <a:pt x="2893" y="6628"/>
                    <a:pt x="3646" y="8450"/>
                  </a:cubicBezTo>
                  <a:cubicBezTo>
                    <a:pt x="3940" y="6720"/>
                    <a:pt x="4882" y="4793"/>
                    <a:pt x="6934" y="42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8"/>
        <p:cNvGrpSpPr/>
        <p:nvPr/>
      </p:nvGrpSpPr>
      <p:grpSpPr>
        <a:xfrm>
          <a:off x="0" y="0"/>
          <a:ext cx="0" cy="0"/>
          <a:chOff x="0" y="0"/>
          <a:chExt cx="0" cy="0"/>
        </a:xfrm>
      </p:grpSpPr>
      <p:sp>
        <p:nvSpPr>
          <p:cNvPr id="3199" name="Google Shape;3199;p61"/>
          <p:cNvSpPr/>
          <p:nvPr/>
        </p:nvSpPr>
        <p:spPr>
          <a:xfrm>
            <a:off x="1303275" y="1644850"/>
            <a:ext cx="2571243" cy="2298496"/>
          </a:xfrm>
          <a:custGeom>
            <a:avLst/>
            <a:gdLst/>
            <a:ahLst/>
            <a:cxnLst/>
            <a:rect l="l" t="t" r="r" b="b"/>
            <a:pathLst>
              <a:path w="82950" h="74151" extrusionOk="0">
                <a:moveTo>
                  <a:pt x="44071" y="1"/>
                </a:moveTo>
                <a:cubicBezTo>
                  <a:pt x="43159" y="1"/>
                  <a:pt x="42238" y="42"/>
                  <a:pt x="41315" y="113"/>
                </a:cubicBezTo>
                <a:cubicBezTo>
                  <a:pt x="34722" y="617"/>
                  <a:pt x="32164" y="7320"/>
                  <a:pt x="26045" y="9249"/>
                </a:cubicBezTo>
                <a:cubicBezTo>
                  <a:pt x="21681" y="10624"/>
                  <a:pt x="10173" y="8375"/>
                  <a:pt x="10541" y="14902"/>
                </a:cubicBezTo>
                <a:cubicBezTo>
                  <a:pt x="10725" y="18159"/>
                  <a:pt x="13200" y="19361"/>
                  <a:pt x="9626" y="21759"/>
                </a:cubicBezTo>
                <a:cubicBezTo>
                  <a:pt x="6678" y="23738"/>
                  <a:pt x="3458" y="23672"/>
                  <a:pt x="1223" y="26590"/>
                </a:cubicBezTo>
                <a:cubicBezTo>
                  <a:pt x="1" y="28186"/>
                  <a:pt x="1041" y="30706"/>
                  <a:pt x="1902" y="31691"/>
                </a:cubicBezTo>
                <a:cubicBezTo>
                  <a:pt x="3694" y="33741"/>
                  <a:pt x="7255" y="33460"/>
                  <a:pt x="8660" y="35350"/>
                </a:cubicBezTo>
                <a:cubicBezTo>
                  <a:pt x="10743" y="38152"/>
                  <a:pt x="7129" y="41284"/>
                  <a:pt x="5389" y="42913"/>
                </a:cubicBezTo>
                <a:cubicBezTo>
                  <a:pt x="3224" y="44942"/>
                  <a:pt x="2599" y="48296"/>
                  <a:pt x="4530" y="50559"/>
                </a:cubicBezTo>
                <a:cubicBezTo>
                  <a:pt x="6382" y="52728"/>
                  <a:pt x="9940" y="53668"/>
                  <a:pt x="12470" y="55250"/>
                </a:cubicBezTo>
                <a:cubicBezTo>
                  <a:pt x="18950" y="59303"/>
                  <a:pt x="18210" y="65531"/>
                  <a:pt x="24146" y="69920"/>
                </a:cubicBezTo>
                <a:cubicBezTo>
                  <a:pt x="27779" y="72606"/>
                  <a:pt x="33417" y="74150"/>
                  <a:pt x="38588" y="74150"/>
                </a:cubicBezTo>
                <a:cubicBezTo>
                  <a:pt x="39465" y="74150"/>
                  <a:pt x="40328" y="74106"/>
                  <a:pt x="41165" y="74016"/>
                </a:cubicBezTo>
                <a:cubicBezTo>
                  <a:pt x="46411" y="73448"/>
                  <a:pt x="50335" y="70642"/>
                  <a:pt x="53646" y="67605"/>
                </a:cubicBezTo>
                <a:cubicBezTo>
                  <a:pt x="56140" y="65318"/>
                  <a:pt x="59248" y="63804"/>
                  <a:pt x="62966" y="63066"/>
                </a:cubicBezTo>
                <a:cubicBezTo>
                  <a:pt x="69155" y="61838"/>
                  <a:pt x="72129" y="57841"/>
                  <a:pt x="71932" y="53031"/>
                </a:cubicBezTo>
                <a:cubicBezTo>
                  <a:pt x="71835" y="50656"/>
                  <a:pt x="69793" y="48360"/>
                  <a:pt x="70820" y="45971"/>
                </a:cubicBezTo>
                <a:cubicBezTo>
                  <a:pt x="71639" y="44070"/>
                  <a:pt x="74017" y="42836"/>
                  <a:pt x="75992" y="41715"/>
                </a:cubicBezTo>
                <a:cubicBezTo>
                  <a:pt x="79257" y="39861"/>
                  <a:pt x="82147" y="37657"/>
                  <a:pt x="82461" y="34323"/>
                </a:cubicBezTo>
                <a:cubicBezTo>
                  <a:pt x="82949" y="29113"/>
                  <a:pt x="75227" y="29041"/>
                  <a:pt x="73651" y="24891"/>
                </a:cubicBezTo>
                <a:cubicBezTo>
                  <a:pt x="72791" y="22625"/>
                  <a:pt x="74650" y="19415"/>
                  <a:pt x="72771" y="17649"/>
                </a:cubicBezTo>
                <a:cubicBezTo>
                  <a:pt x="70370" y="15392"/>
                  <a:pt x="66467" y="16825"/>
                  <a:pt x="63449" y="15029"/>
                </a:cubicBezTo>
                <a:cubicBezTo>
                  <a:pt x="60777" y="13438"/>
                  <a:pt x="59130" y="9441"/>
                  <a:pt x="57669" y="6869"/>
                </a:cubicBezTo>
                <a:cubicBezTo>
                  <a:pt x="54598" y="1462"/>
                  <a:pt x="49505" y="1"/>
                  <a:pt x="4407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1"/>
          <p:cNvSpPr txBox="1">
            <a:spLocks noGrp="1"/>
          </p:cNvSpPr>
          <p:nvPr>
            <p:ph type="title"/>
          </p:nvPr>
        </p:nvSpPr>
        <p:spPr>
          <a:xfrm>
            <a:off x="4403500" y="1916355"/>
            <a:ext cx="4025400" cy="572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a-IR" sz="4400" b="1" dirty="0" smtClean="0">
                <a:cs typeface="B Nazanin" panose="00000400000000000000" pitchFamily="2" charset="-78"/>
              </a:rPr>
              <a:t>کلیاتی از ناباروری</a:t>
            </a:r>
            <a:endParaRPr sz="4400" b="1" dirty="0">
              <a:cs typeface="B Nazanin" panose="00000400000000000000" pitchFamily="2" charset="-78"/>
            </a:endParaRPr>
          </a:p>
        </p:txBody>
      </p:sp>
      <p:sp>
        <p:nvSpPr>
          <p:cNvPr id="3202" name="Google Shape;3202;p61"/>
          <p:cNvSpPr/>
          <p:nvPr/>
        </p:nvSpPr>
        <p:spPr>
          <a:xfrm>
            <a:off x="1700974" y="2113967"/>
            <a:ext cx="1086183" cy="719080"/>
          </a:xfrm>
          <a:custGeom>
            <a:avLst/>
            <a:gdLst/>
            <a:ahLst/>
            <a:cxnLst/>
            <a:rect l="l" t="t" r="r" b="b"/>
            <a:pathLst>
              <a:path w="35041" h="23198" extrusionOk="0">
                <a:moveTo>
                  <a:pt x="9104" y="1"/>
                </a:moveTo>
                <a:cubicBezTo>
                  <a:pt x="8641" y="1"/>
                  <a:pt x="8190" y="250"/>
                  <a:pt x="7957" y="697"/>
                </a:cubicBezTo>
                <a:lnTo>
                  <a:pt x="285" y="15463"/>
                </a:lnTo>
                <a:cubicBezTo>
                  <a:pt x="0" y="16012"/>
                  <a:pt x="142" y="16684"/>
                  <a:pt x="626" y="17069"/>
                </a:cubicBezTo>
                <a:cubicBezTo>
                  <a:pt x="2808" y="18801"/>
                  <a:pt x="9185" y="23197"/>
                  <a:pt x="17725" y="23197"/>
                </a:cubicBezTo>
                <a:cubicBezTo>
                  <a:pt x="25937" y="23197"/>
                  <a:pt x="32249" y="18801"/>
                  <a:pt x="34417" y="17068"/>
                </a:cubicBezTo>
                <a:cubicBezTo>
                  <a:pt x="34899" y="16683"/>
                  <a:pt x="35041" y="16012"/>
                  <a:pt x="34755" y="15465"/>
                </a:cubicBezTo>
                <a:lnTo>
                  <a:pt x="27134" y="797"/>
                </a:lnTo>
                <a:cubicBezTo>
                  <a:pt x="26901" y="349"/>
                  <a:pt x="26450" y="101"/>
                  <a:pt x="25988" y="101"/>
                </a:cubicBezTo>
                <a:cubicBezTo>
                  <a:pt x="25722" y="101"/>
                  <a:pt x="25453" y="182"/>
                  <a:pt x="25220" y="355"/>
                </a:cubicBezTo>
                <a:cubicBezTo>
                  <a:pt x="23861" y="1359"/>
                  <a:pt x="21302" y="2745"/>
                  <a:pt x="17520" y="2745"/>
                </a:cubicBezTo>
                <a:cubicBezTo>
                  <a:pt x="14117" y="2745"/>
                  <a:pt x="11320" y="1235"/>
                  <a:pt x="9830" y="225"/>
                </a:cubicBezTo>
                <a:cubicBezTo>
                  <a:pt x="9606" y="73"/>
                  <a:pt x="9353" y="1"/>
                  <a:pt x="9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1"/>
          <p:cNvSpPr/>
          <p:nvPr/>
        </p:nvSpPr>
        <p:spPr>
          <a:xfrm>
            <a:off x="1804134" y="2232998"/>
            <a:ext cx="807702" cy="514868"/>
          </a:xfrm>
          <a:custGeom>
            <a:avLst/>
            <a:gdLst/>
            <a:ahLst/>
            <a:cxnLst/>
            <a:rect l="l" t="t" r="r" b="b"/>
            <a:pathLst>
              <a:path w="26057" h="16610" extrusionOk="0">
                <a:moveTo>
                  <a:pt x="19617" y="0"/>
                </a:moveTo>
                <a:cubicBezTo>
                  <a:pt x="18984" y="0"/>
                  <a:pt x="18333" y="93"/>
                  <a:pt x="17681" y="279"/>
                </a:cubicBezTo>
                <a:cubicBezTo>
                  <a:pt x="14424" y="1209"/>
                  <a:pt x="14424" y="3350"/>
                  <a:pt x="14192" y="4374"/>
                </a:cubicBezTo>
                <a:cubicBezTo>
                  <a:pt x="13959" y="5397"/>
                  <a:pt x="13154" y="6095"/>
                  <a:pt x="12563" y="6329"/>
                </a:cubicBezTo>
                <a:cubicBezTo>
                  <a:pt x="12232" y="6459"/>
                  <a:pt x="11763" y="6557"/>
                  <a:pt x="11256" y="6557"/>
                </a:cubicBezTo>
                <a:cubicBezTo>
                  <a:pt x="10395" y="6557"/>
                  <a:pt x="9426" y="6276"/>
                  <a:pt x="8841" y="5397"/>
                </a:cubicBezTo>
                <a:cubicBezTo>
                  <a:pt x="7995" y="4128"/>
                  <a:pt x="6734" y="2557"/>
                  <a:pt x="5139" y="2557"/>
                </a:cubicBezTo>
                <a:cubicBezTo>
                  <a:pt x="4980" y="2557"/>
                  <a:pt x="4818" y="2573"/>
                  <a:pt x="4653" y="2606"/>
                </a:cubicBezTo>
                <a:cubicBezTo>
                  <a:pt x="2326" y="3071"/>
                  <a:pt x="1" y="6794"/>
                  <a:pt x="3258" y="10051"/>
                </a:cubicBezTo>
                <a:cubicBezTo>
                  <a:pt x="6514" y="13308"/>
                  <a:pt x="6979" y="16099"/>
                  <a:pt x="11633" y="16564"/>
                </a:cubicBezTo>
                <a:cubicBezTo>
                  <a:pt x="11938" y="16595"/>
                  <a:pt x="12234" y="16609"/>
                  <a:pt x="12521" y="16609"/>
                </a:cubicBezTo>
                <a:cubicBezTo>
                  <a:pt x="16592" y="16609"/>
                  <a:pt x="18765" y="13681"/>
                  <a:pt x="20938" y="12377"/>
                </a:cubicBezTo>
                <a:cubicBezTo>
                  <a:pt x="23265" y="10981"/>
                  <a:pt x="26056" y="8189"/>
                  <a:pt x="25126" y="4467"/>
                </a:cubicBezTo>
                <a:cubicBezTo>
                  <a:pt x="24382" y="1489"/>
                  <a:pt x="22148" y="0"/>
                  <a:pt x="19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1"/>
          <p:cNvSpPr/>
          <p:nvPr/>
        </p:nvSpPr>
        <p:spPr>
          <a:xfrm>
            <a:off x="1912285" y="2302184"/>
            <a:ext cx="587217" cy="377023"/>
          </a:xfrm>
          <a:custGeom>
            <a:avLst/>
            <a:gdLst/>
            <a:ahLst/>
            <a:cxnLst/>
            <a:rect l="l" t="t" r="r" b="b"/>
            <a:pathLst>
              <a:path w="18944" h="12163" extrusionOk="0">
                <a:moveTo>
                  <a:pt x="14952" y="0"/>
                </a:moveTo>
                <a:cubicBezTo>
                  <a:pt x="13401" y="0"/>
                  <a:pt x="12182" y="1263"/>
                  <a:pt x="11966" y="2340"/>
                </a:cubicBezTo>
                <a:cubicBezTo>
                  <a:pt x="11806" y="3138"/>
                  <a:pt x="11168" y="4732"/>
                  <a:pt x="11966" y="5530"/>
                </a:cubicBezTo>
                <a:cubicBezTo>
                  <a:pt x="12763" y="6328"/>
                  <a:pt x="13162" y="6328"/>
                  <a:pt x="12763" y="6727"/>
                </a:cubicBezTo>
                <a:cubicBezTo>
                  <a:pt x="12693" y="6797"/>
                  <a:pt x="12605" y="6829"/>
                  <a:pt x="12498" y="6829"/>
                </a:cubicBezTo>
                <a:cubicBezTo>
                  <a:pt x="11998" y="6829"/>
                  <a:pt x="11064" y="6140"/>
                  <a:pt x="9422" y="5483"/>
                </a:cubicBezTo>
                <a:cubicBezTo>
                  <a:pt x="8481" y="5106"/>
                  <a:pt x="7663" y="5007"/>
                  <a:pt x="6935" y="5007"/>
                </a:cubicBezTo>
                <a:cubicBezTo>
                  <a:pt x="6120" y="5007"/>
                  <a:pt x="5419" y="5132"/>
                  <a:pt x="4786" y="5132"/>
                </a:cubicBezTo>
                <a:cubicBezTo>
                  <a:pt x="3590" y="5132"/>
                  <a:pt x="1198" y="4334"/>
                  <a:pt x="1995" y="3138"/>
                </a:cubicBezTo>
                <a:cubicBezTo>
                  <a:pt x="2570" y="2275"/>
                  <a:pt x="1902" y="1619"/>
                  <a:pt x="1334" y="1619"/>
                </a:cubicBezTo>
                <a:cubicBezTo>
                  <a:pt x="1115" y="1619"/>
                  <a:pt x="910" y="1718"/>
                  <a:pt x="798" y="1941"/>
                </a:cubicBezTo>
                <a:cubicBezTo>
                  <a:pt x="400" y="2738"/>
                  <a:pt x="1" y="4732"/>
                  <a:pt x="1596" y="5929"/>
                </a:cubicBezTo>
                <a:cubicBezTo>
                  <a:pt x="3192" y="7126"/>
                  <a:pt x="2394" y="10715"/>
                  <a:pt x="6781" y="11911"/>
                </a:cubicBezTo>
                <a:cubicBezTo>
                  <a:pt x="7402" y="12081"/>
                  <a:pt x="8070" y="12162"/>
                  <a:pt x="8762" y="12162"/>
                </a:cubicBezTo>
                <a:cubicBezTo>
                  <a:pt x="12952" y="12162"/>
                  <a:pt x="18004" y="9174"/>
                  <a:pt x="18746" y="4732"/>
                </a:cubicBezTo>
                <a:cubicBezTo>
                  <a:pt x="18944" y="3544"/>
                  <a:pt x="18746" y="1542"/>
                  <a:pt x="16352" y="346"/>
                </a:cubicBezTo>
                <a:cubicBezTo>
                  <a:pt x="15869" y="104"/>
                  <a:pt x="15397" y="0"/>
                  <a:pt x="14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1"/>
          <p:cNvSpPr/>
          <p:nvPr/>
        </p:nvSpPr>
        <p:spPr>
          <a:xfrm>
            <a:off x="1903884" y="2296822"/>
            <a:ext cx="601723" cy="387655"/>
          </a:xfrm>
          <a:custGeom>
            <a:avLst/>
            <a:gdLst/>
            <a:ahLst/>
            <a:cxnLst/>
            <a:rect l="l" t="t" r="r" b="b"/>
            <a:pathLst>
              <a:path w="19412" h="12506" extrusionOk="0">
                <a:moveTo>
                  <a:pt x="15224" y="347"/>
                </a:moveTo>
                <a:cubicBezTo>
                  <a:pt x="15621" y="347"/>
                  <a:pt x="16066" y="435"/>
                  <a:pt x="16545" y="675"/>
                </a:cubicBezTo>
                <a:cubicBezTo>
                  <a:pt x="19046" y="1925"/>
                  <a:pt x="18986" y="4029"/>
                  <a:pt x="18844" y="4878"/>
                </a:cubicBezTo>
                <a:cubicBezTo>
                  <a:pt x="18488" y="7009"/>
                  <a:pt x="17080" y="8958"/>
                  <a:pt x="14881" y="10367"/>
                </a:cubicBezTo>
                <a:cubicBezTo>
                  <a:pt x="13075" y="11523"/>
                  <a:pt x="10934" y="12157"/>
                  <a:pt x="9018" y="12157"/>
                </a:cubicBezTo>
                <a:cubicBezTo>
                  <a:pt x="8342" y="12157"/>
                  <a:pt x="7694" y="12078"/>
                  <a:pt x="7098" y="11916"/>
                </a:cubicBezTo>
                <a:cubicBezTo>
                  <a:pt x="4336" y="11162"/>
                  <a:pt x="3708" y="9470"/>
                  <a:pt x="3154" y="7977"/>
                </a:cubicBezTo>
                <a:cubicBezTo>
                  <a:pt x="2855" y="7172"/>
                  <a:pt x="2574" y="6413"/>
                  <a:pt x="1972" y="5962"/>
                </a:cubicBezTo>
                <a:cubicBezTo>
                  <a:pt x="403" y="4785"/>
                  <a:pt x="902" y="2842"/>
                  <a:pt x="1226" y="2193"/>
                </a:cubicBezTo>
                <a:cubicBezTo>
                  <a:pt x="1317" y="2011"/>
                  <a:pt x="1477" y="1970"/>
                  <a:pt x="1595" y="1968"/>
                </a:cubicBezTo>
                <a:lnTo>
                  <a:pt x="1606" y="1968"/>
                </a:lnTo>
                <a:cubicBezTo>
                  <a:pt x="1853" y="1968"/>
                  <a:pt x="2108" y="2123"/>
                  <a:pt x="2232" y="2348"/>
                </a:cubicBezTo>
                <a:cubicBezTo>
                  <a:pt x="2327" y="2523"/>
                  <a:pt x="2386" y="2815"/>
                  <a:pt x="2121" y="3213"/>
                </a:cubicBezTo>
                <a:cubicBezTo>
                  <a:pt x="1899" y="3545"/>
                  <a:pt x="1872" y="3889"/>
                  <a:pt x="2043" y="4207"/>
                </a:cubicBezTo>
                <a:cubicBezTo>
                  <a:pt x="2465" y="4996"/>
                  <a:pt x="4083" y="5479"/>
                  <a:pt x="5058" y="5479"/>
                </a:cubicBezTo>
                <a:cubicBezTo>
                  <a:pt x="5362" y="5479"/>
                  <a:pt x="5677" y="5452"/>
                  <a:pt x="6011" y="5422"/>
                </a:cubicBezTo>
                <a:cubicBezTo>
                  <a:pt x="6388" y="5389"/>
                  <a:pt x="6784" y="5355"/>
                  <a:pt x="7208" y="5355"/>
                </a:cubicBezTo>
                <a:cubicBezTo>
                  <a:pt x="7920" y="5355"/>
                  <a:pt x="8712" y="5452"/>
                  <a:pt x="9628" y="5818"/>
                </a:cubicBezTo>
                <a:cubicBezTo>
                  <a:pt x="10371" y="6115"/>
                  <a:pt x="10966" y="6419"/>
                  <a:pt x="11445" y="6662"/>
                </a:cubicBezTo>
                <a:cubicBezTo>
                  <a:pt x="12030" y="6960"/>
                  <a:pt x="12458" y="7177"/>
                  <a:pt x="12778" y="7177"/>
                </a:cubicBezTo>
                <a:cubicBezTo>
                  <a:pt x="12926" y="7177"/>
                  <a:pt x="13051" y="7131"/>
                  <a:pt x="13158" y="7023"/>
                </a:cubicBezTo>
                <a:cubicBezTo>
                  <a:pt x="13265" y="6917"/>
                  <a:pt x="13374" y="6785"/>
                  <a:pt x="13366" y="6625"/>
                </a:cubicBezTo>
                <a:cubicBezTo>
                  <a:pt x="13356" y="6436"/>
                  <a:pt x="13209" y="6316"/>
                  <a:pt x="12963" y="6116"/>
                </a:cubicBezTo>
                <a:cubicBezTo>
                  <a:pt x="12802" y="5984"/>
                  <a:pt x="12602" y="5821"/>
                  <a:pt x="12360" y="5580"/>
                </a:cubicBezTo>
                <a:cubicBezTo>
                  <a:pt x="11778" y="4997"/>
                  <a:pt x="12071" y="3875"/>
                  <a:pt x="12284" y="3057"/>
                </a:cubicBezTo>
                <a:cubicBezTo>
                  <a:pt x="12334" y="2867"/>
                  <a:pt x="12379" y="2694"/>
                  <a:pt x="12409" y="2547"/>
                </a:cubicBezTo>
                <a:cubicBezTo>
                  <a:pt x="12559" y="1797"/>
                  <a:pt x="13199" y="1029"/>
                  <a:pt x="14004" y="636"/>
                </a:cubicBezTo>
                <a:cubicBezTo>
                  <a:pt x="14318" y="482"/>
                  <a:pt x="14734" y="347"/>
                  <a:pt x="15224" y="347"/>
                </a:cubicBezTo>
                <a:close/>
                <a:moveTo>
                  <a:pt x="15221" y="0"/>
                </a:moveTo>
                <a:cubicBezTo>
                  <a:pt x="14752" y="0"/>
                  <a:pt x="14289" y="107"/>
                  <a:pt x="13850" y="322"/>
                </a:cubicBezTo>
                <a:cubicBezTo>
                  <a:pt x="12953" y="760"/>
                  <a:pt x="12235" y="1627"/>
                  <a:pt x="12065" y="2478"/>
                </a:cubicBezTo>
                <a:cubicBezTo>
                  <a:pt x="12037" y="2620"/>
                  <a:pt x="11994" y="2786"/>
                  <a:pt x="11946" y="2969"/>
                </a:cubicBezTo>
                <a:cubicBezTo>
                  <a:pt x="11711" y="3869"/>
                  <a:pt x="11388" y="5102"/>
                  <a:pt x="12113" y="5827"/>
                </a:cubicBezTo>
                <a:cubicBezTo>
                  <a:pt x="12367" y="6081"/>
                  <a:pt x="12583" y="6258"/>
                  <a:pt x="12741" y="6387"/>
                </a:cubicBezTo>
                <a:cubicBezTo>
                  <a:pt x="12865" y="6487"/>
                  <a:pt x="13004" y="6601"/>
                  <a:pt x="13017" y="6640"/>
                </a:cubicBezTo>
                <a:cubicBezTo>
                  <a:pt x="13016" y="6644"/>
                  <a:pt x="13007" y="6679"/>
                  <a:pt x="12911" y="6776"/>
                </a:cubicBezTo>
                <a:cubicBezTo>
                  <a:pt x="12877" y="6810"/>
                  <a:pt x="12828" y="6826"/>
                  <a:pt x="12765" y="6826"/>
                </a:cubicBezTo>
                <a:cubicBezTo>
                  <a:pt x="12537" y="6826"/>
                  <a:pt x="12127" y="6617"/>
                  <a:pt x="11604" y="6351"/>
                </a:cubicBezTo>
                <a:cubicBezTo>
                  <a:pt x="11118" y="6103"/>
                  <a:pt x="10514" y="5796"/>
                  <a:pt x="9759" y="5494"/>
                </a:cubicBezTo>
                <a:cubicBezTo>
                  <a:pt x="8792" y="5107"/>
                  <a:pt x="7942" y="5006"/>
                  <a:pt x="7197" y="5006"/>
                </a:cubicBezTo>
                <a:cubicBezTo>
                  <a:pt x="6756" y="5006"/>
                  <a:pt x="6351" y="5041"/>
                  <a:pt x="5980" y="5074"/>
                </a:cubicBezTo>
                <a:cubicBezTo>
                  <a:pt x="5654" y="5102"/>
                  <a:pt x="5346" y="5129"/>
                  <a:pt x="5058" y="5129"/>
                </a:cubicBezTo>
                <a:cubicBezTo>
                  <a:pt x="4212" y="5129"/>
                  <a:pt x="2701" y="4696"/>
                  <a:pt x="2351" y="4042"/>
                </a:cubicBezTo>
                <a:cubicBezTo>
                  <a:pt x="2242" y="3840"/>
                  <a:pt x="2262" y="3632"/>
                  <a:pt x="2411" y="3407"/>
                </a:cubicBezTo>
                <a:cubicBezTo>
                  <a:pt x="2793" y="2835"/>
                  <a:pt x="2655" y="2393"/>
                  <a:pt x="2538" y="2179"/>
                </a:cubicBezTo>
                <a:cubicBezTo>
                  <a:pt x="2353" y="1841"/>
                  <a:pt x="1980" y="1618"/>
                  <a:pt x="1606" y="1618"/>
                </a:cubicBezTo>
                <a:lnTo>
                  <a:pt x="1589" y="1618"/>
                </a:lnTo>
                <a:cubicBezTo>
                  <a:pt x="1289" y="1624"/>
                  <a:pt x="1043" y="1776"/>
                  <a:pt x="913" y="2036"/>
                </a:cubicBezTo>
                <a:cubicBezTo>
                  <a:pt x="552" y="2758"/>
                  <a:pt x="1" y="4922"/>
                  <a:pt x="1762" y="6242"/>
                </a:cubicBezTo>
                <a:cubicBezTo>
                  <a:pt x="2281" y="6631"/>
                  <a:pt x="2533" y="7311"/>
                  <a:pt x="2826" y="8099"/>
                </a:cubicBezTo>
                <a:cubicBezTo>
                  <a:pt x="3381" y="9593"/>
                  <a:pt x="4071" y="11453"/>
                  <a:pt x="7006" y="12254"/>
                </a:cubicBezTo>
                <a:cubicBezTo>
                  <a:pt x="7629" y="12423"/>
                  <a:pt x="8306" y="12505"/>
                  <a:pt x="9011" y="12505"/>
                </a:cubicBezTo>
                <a:cubicBezTo>
                  <a:pt x="10998" y="12505"/>
                  <a:pt x="13209" y="11853"/>
                  <a:pt x="15070" y="10661"/>
                </a:cubicBezTo>
                <a:cubicBezTo>
                  <a:pt x="17353" y="9199"/>
                  <a:pt x="18817" y="7165"/>
                  <a:pt x="19189" y="4934"/>
                </a:cubicBezTo>
                <a:cubicBezTo>
                  <a:pt x="19344" y="4011"/>
                  <a:pt x="19411" y="1716"/>
                  <a:pt x="16703" y="362"/>
                </a:cubicBezTo>
                <a:cubicBezTo>
                  <a:pt x="16220" y="121"/>
                  <a:pt x="15718" y="0"/>
                  <a:pt x="15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1"/>
          <p:cNvSpPr/>
          <p:nvPr/>
        </p:nvSpPr>
        <p:spPr>
          <a:xfrm>
            <a:off x="1694961" y="2108573"/>
            <a:ext cx="1098148" cy="729867"/>
          </a:xfrm>
          <a:custGeom>
            <a:avLst/>
            <a:gdLst/>
            <a:ahLst/>
            <a:cxnLst/>
            <a:rect l="l" t="t" r="r" b="b"/>
            <a:pathLst>
              <a:path w="35427" h="23546" extrusionOk="0">
                <a:moveTo>
                  <a:pt x="9296" y="349"/>
                </a:moveTo>
                <a:cubicBezTo>
                  <a:pt x="9519" y="349"/>
                  <a:pt x="9739" y="416"/>
                  <a:pt x="9925" y="543"/>
                </a:cubicBezTo>
                <a:cubicBezTo>
                  <a:pt x="11330" y="1496"/>
                  <a:pt x="14210" y="3094"/>
                  <a:pt x="17713" y="3094"/>
                </a:cubicBezTo>
                <a:cubicBezTo>
                  <a:pt x="21454" y="3094"/>
                  <a:pt x="24022" y="1776"/>
                  <a:pt x="25519" y="670"/>
                </a:cubicBezTo>
                <a:cubicBezTo>
                  <a:pt x="25712" y="525"/>
                  <a:pt x="25944" y="449"/>
                  <a:pt x="26181" y="449"/>
                </a:cubicBezTo>
                <a:cubicBezTo>
                  <a:pt x="26265" y="449"/>
                  <a:pt x="26350" y="459"/>
                  <a:pt x="26434" y="479"/>
                </a:cubicBezTo>
                <a:cubicBezTo>
                  <a:pt x="26753" y="552"/>
                  <a:pt x="27022" y="761"/>
                  <a:pt x="27173" y="1052"/>
                </a:cubicBezTo>
                <a:lnTo>
                  <a:pt x="34794" y="15719"/>
                </a:lnTo>
                <a:cubicBezTo>
                  <a:pt x="35040" y="16191"/>
                  <a:pt x="34916" y="16774"/>
                  <a:pt x="34502" y="17106"/>
                </a:cubicBezTo>
                <a:cubicBezTo>
                  <a:pt x="32209" y="18937"/>
                  <a:pt x="26004" y="23195"/>
                  <a:pt x="17918" y="23195"/>
                </a:cubicBezTo>
                <a:cubicBezTo>
                  <a:pt x="9506" y="23195"/>
                  <a:pt x="3235" y="18937"/>
                  <a:pt x="929" y="17106"/>
                </a:cubicBezTo>
                <a:cubicBezTo>
                  <a:pt x="512" y="16775"/>
                  <a:pt x="388" y="16191"/>
                  <a:pt x="634" y="15718"/>
                </a:cubicBezTo>
                <a:lnTo>
                  <a:pt x="8306" y="951"/>
                </a:lnTo>
                <a:cubicBezTo>
                  <a:pt x="8454" y="669"/>
                  <a:pt x="8715" y="462"/>
                  <a:pt x="9023" y="384"/>
                </a:cubicBezTo>
                <a:cubicBezTo>
                  <a:pt x="9112" y="361"/>
                  <a:pt x="9205" y="349"/>
                  <a:pt x="9296" y="349"/>
                </a:cubicBezTo>
                <a:close/>
                <a:moveTo>
                  <a:pt x="9295" y="0"/>
                </a:moveTo>
                <a:cubicBezTo>
                  <a:pt x="9175" y="0"/>
                  <a:pt x="9055" y="15"/>
                  <a:pt x="8937" y="45"/>
                </a:cubicBezTo>
                <a:cubicBezTo>
                  <a:pt x="8532" y="147"/>
                  <a:pt x="8189" y="419"/>
                  <a:pt x="7996" y="790"/>
                </a:cubicBezTo>
                <a:lnTo>
                  <a:pt x="324" y="15557"/>
                </a:lnTo>
                <a:cubicBezTo>
                  <a:pt x="1" y="16178"/>
                  <a:pt x="163" y="16946"/>
                  <a:pt x="711" y="17380"/>
                </a:cubicBezTo>
                <a:cubicBezTo>
                  <a:pt x="3046" y="19234"/>
                  <a:pt x="9396" y="23546"/>
                  <a:pt x="17919" y="23546"/>
                </a:cubicBezTo>
                <a:cubicBezTo>
                  <a:pt x="26115" y="23546"/>
                  <a:pt x="32399" y="19233"/>
                  <a:pt x="34720" y="17379"/>
                </a:cubicBezTo>
                <a:cubicBezTo>
                  <a:pt x="35265" y="16944"/>
                  <a:pt x="35427" y="16178"/>
                  <a:pt x="35105" y="15558"/>
                </a:cubicBezTo>
                <a:lnTo>
                  <a:pt x="27484" y="891"/>
                </a:lnTo>
                <a:cubicBezTo>
                  <a:pt x="27286" y="509"/>
                  <a:pt x="26931" y="234"/>
                  <a:pt x="26514" y="138"/>
                </a:cubicBezTo>
                <a:cubicBezTo>
                  <a:pt x="26404" y="112"/>
                  <a:pt x="26292" y="100"/>
                  <a:pt x="26182" y="100"/>
                </a:cubicBezTo>
                <a:cubicBezTo>
                  <a:pt x="25871" y="100"/>
                  <a:pt x="25565" y="199"/>
                  <a:pt x="25310" y="388"/>
                </a:cubicBezTo>
                <a:cubicBezTo>
                  <a:pt x="23856" y="1462"/>
                  <a:pt x="21358" y="2744"/>
                  <a:pt x="17714" y="2744"/>
                </a:cubicBezTo>
                <a:cubicBezTo>
                  <a:pt x="14304" y="2744"/>
                  <a:pt x="11494" y="1184"/>
                  <a:pt x="10123" y="254"/>
                </a:cubicBezTo>
                <a:cubicBezTo>
                  <a:pt x="9876" y="87"/>
                  <a:pt x="9587" y="0"/>
                  <a:pt x="9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1"/>
          <p:cNvSpPr/>
          <p:nvPr/>
        </p:nvSpPr>
        <p:spPr>
          <a:xfrm>
            <a:off x="1706616" y="2163160"/>
            <a:ext cx="1599626" cy="1575138"/>
          </a:xfrm>
          <a:custGeom>
            <a:avLst/>
            <a:gdLst/>
            <a:ahLst/>
            <a:cxnLst/>
            <a:rect l="l" t="t" r="r" b="b"/>
            <a:pathLst>
              <a:path w="51605" h="50815" extrusionOk="0">
                <a:moveTo>
                  <a:pt x="41569" y="0"/>
                </a:moveTo>
                <a:cubicBezTo>
                  <a:pt x="41569" y="0"/>
                  <a:pt x="38023" y="2041"/>
                  <a:pt x="27348" y="15808"/>
                </a:cubicBezTo>
                <a:cubicBezTo>
                  <a:pt x="20970" y="24032"/>
                  <a:pt x="16905" y="25617"/>
                  <a:pt x="6447" y="34015"/>
                </a:cubicBezTo>
                <a:cubicBezTo>
                  <a:pt x="3420" y="36445"/>
                  <a:pt x="940" y="41076"/>
                  <a:pt x="463" y="44652"/>
                </a:cubicBezTo>
                <a:cubicBezTo>
                  <a:pt x="1" y="48103"/>
                  <a:pt x="2258" y="50814"/>
                  <a:pt x="6179" y="50814"/>
                </a:cubicBezTo>
                <a:cubicBezTo>
                  <a:pt x="6373" y="50814"/>
                  <a:pt x="6570" y="50808"/>
                  <a:pt x="6771" y="50794"/>
                </a:cubicBezTo>
                <a:cubicBezTo>
                  <a:pt x="9686" y="50600"/>
                  <a:pt x="14935" y="48319"/>
                  <a:pt x="17525" y="45094"/>
                </a:cubicBezTo>
                <a:cubicBezTo>
                  <a:pt x="25922" y="34635"/>
                  <a:pt x="27573" y="30635"/>
                  <a:pt x="35797" y="24258"/>
                </a:cubicBezTo>
                <a:cubicBezTo>
                  <a:pt x="49564" y="13582"/>
                  <a:pt x="51605" y="10036"/>
                  <a:pt x="51605" y="10036"/>
                </a:cubicBezTo>
                <a:lnTo>
                  <a:pt x="49781" y="8212"/>
                </a:lnTo>
                <a:lnTo>
                  <a:pt x="46690" y="5122"/>
                </a:lnTo>
                <a:lnTo>
                  <a:pt x="46484" y="4915"/>
                </a:lnTo>
                <a:lnTo>
                  <a:pt x="43393" y="1824"/>
                </a:lnTo>
                <a:lnTo>
                  <a:pt x="415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1"/>
          <p:cNvSpPr/>
          <p:nvPr/>
        </p:nvSpPr>
        <p:spPr>
          <a:xfrm>
            <a:off x="1773508" y="2205720"/>
            <a:ext cx="1486392" cy="1464756"/>
          </a:xfrm>
          <a:custGeom>
            <a:avLst/>
            <a:gdLst/>
            <a:ahLst/>
            <a:cxnLst/>
            <a:rect l="l" t="t" r="r" b="b"/>
            <a:pathLst>
              <a:path w="47952" h="47254" extrusionOk="0">
                <a:moveTo>
                  <a:pt x="42951" y="1"/>
                </a:moveTo>
                <a:cubicBezTo>
                  <a:pt x="42951" y="1"/>
                  <a:pt x="39782" y="2420"/>
                  <a:pt x="28331" y="15411"/>
                </a:cubicBezTo>
                <a:cubicBezTo>
                  <a:pt x="21491" y="23173"/>
                  <a:pt x="18047" y="25380"/>
                  <a:pt x="8105" y="34294"/>
                </a:cubicBezTo>
                <a:cubicBezTo>
                  <a:pt x="5228" y="36874"/>
                  <a:pt x="2210" y="40965"/>
                  <a:pt x="955" y="43765"/>
                </a:cubicBezTo>
                <a:cubicBezTo>
                  <a:pt x="0" y="45892"/>
                  <a:pt x="426" y="47254"/>
                  <a:pt x="2087" y="47254"/>
                </a:cubicBezTo>
                <a:cubicBezTo>
                  <a:pt x="2638" y="47254"/>
                  <a:pt x="3324" y="47104"/>
                  <a:pt x="4141" y="46784"/>
                </a:cubicBezTo>
                <a:cubicBezTo>
                  <a:pt x="6373" y="45907"/>
                  <a:pt x="10878" y="42882"/>
                  <a:pt x="13627" y="39816"/>
                </a:cubicBezTo>
                <a:cubicBezTo>
                  <a:pt x="22541" y="29874"/>
                  <a:pt x="24781" y="26463"/>
                  <a:pt x="32543" y="19622"/>
                </a:cubicBezTo>
                <a:cubicBezTo>
                  <a:pt x="45534" y="8172"/>
                  <a:pt x="47952" y="5003"/>
                  <a:pt x="47952" y="5003"/>
                </a:cubicBezTo>
                <a:lnTo>
                  <a:pt x="47043" y="4095"/>
                </a:lnTo>
                <a:lnTo>
                  <a:pt x="45503" y="2553"/>
                </a:lnTo>
                <a:lnTo>
                  <a:pt x="45400" y="2451"/>
                </a:lnTo>
                <a:lnTo>
                  <a:pt x="43859" y="910"/>
                </a:lnTo>
                <a:lnTo>
                  <a:pt x="429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1"/>
          <p:cNvSpPr/>
          <p:nvPr/>
        </p:nvSpPr>
        <p:spPr>
          <a:xfrm>
            <a:off x="2280691" y="2882707"/>
            <a:ext cx="311153" cy="300769"/>
          </a:xfrm>
          <a:custGeom>
            <a:avLst/>
            <a:gdLst/>
            <a:ahLst/>
            <a:cxnLst/>
            <a:rect l="l" t="t" r="r" b="b"/>
            <a:pathLst>
              <a:path w="10038" h="9703" extrusionOk="0">
                <a:moveTo>
                  <a:pt x="7406" y="0"/>
                </a:moveTo>
                <a:cubicBezTo>
                  <a:pt x="7047" y="0"/>
                  <a:pt x="6660" y="53"/>
                  <a:pt x="6254" y="160"/>
                </a:cubicBezTo>
                <a:cubicBezTo>
                  <a:pt x="5010" y="488"/>
                  <a:pt x="3686" y="1296"/>
                  <a:pt x="2575" y="2407"/>
                </a:cubicBezTo>
                <a:cubicBezTo>
                  <a:pt x="1463" y="3518"/>
                  <a:pt x="655" y="4842"/>
                  <a:pt x="328" y="6085"/>
                </a:cubicBezTo>
                <a:cubicBezTo>
                  <a:pt x="0" y="7330"/>
                  <a:pt x="181" y="8393"/>
                  <a:pt x="829" y="9041"/>
                </a:cubicBezTo>
                <a:cubicBezTo>
                  <a:pt x="1266" y="9478"/>
                  <a:pt x="1890" y="9702"/>
                  <a:pt x="2632" y="9702"/>
                </a:cubicBezTo>
                <a:cubicBezTo>
                  <a:pt x="2991" y="9702"/>
                  <a:pt x="3378" y="9649"/>
                  <a:pt x="3785" y="9542"/>
                </a:cubicBezTo>
                <a:cubicBezTo>
                  <a:pt x="5029" y="9215"/>
                  <a:pt x="6352" y="8407"/>
                  <a:pt x="7464" y="7296"/>
                </a:cubicBezTo>
                <a:cubicBezTo>
                  <a:pt x="8574" y="6184"/>
                  <a:pt x="9382" y="4860"/>
                  <a:pt x="9710" y="3617"/>
                </a:cubicBezTo>
                <a:cubicBezTo>
                  <a:pt x="10038" y="2373"/>
                  <a:pt x="9858" y="1309"/>
                  <a:pt x="9209" y="661"/>
                </a:cubicBezTo>
                <a:cubicBezTo>
                  <a:pt x="8773" y="225"/>
                  <a:pt x="8148" y="0"/>
                  <a:pt x="7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1"/>
          <p:cNvSpPr/>
          <p:nvPr/>
        </p:nvSpPr>
        <p:spPr>
          <a:xfrm>
            <a:off x="2360572" y="2881467"/>
            <a:ext cx="227305" cy="227305"/>
          </a:xfrm>
          <a:custGeom>
            <a:avLst/>
            <a:gdLst/>
            <a:ahLst/>
            <a:cxnLst/>
            <a:rect l="l" t="t" r="r" b="b"/>
            <a:pathLst>
              <a:path w="7333" h="7333" extrusionOk="0">
                <a:moveTo>
                  <a:pt x="1048" y="1"/>
                </a:moveTo>
                <a:lnTo>
                  <a:pt x="0" y="1048"/>
                </a:lnTo>
                <a:lnTo>
                  <a:pt x="6285" y="7333"/>
                </a:lnTo>
                <a:lnTo>
                  <a:pt x="7332" y="6285"/>
                </a:lnTo>
                <a:lnTo>
                  <a:pt x="10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1"/>
          <p:cNvSpPr/>
          <p:nvPr/>
        </p:nvSpPr>
        <p:spPr>
          <a:xfrm>
            <a:off x="2284783" y="2957225"/>
            <a:ext cx="227305" cy="227336"/>
          </a:xfrm>
          <a:custGeom>
            <a:avLst/>
            <a:gdLst/>
            <a:ahLst/>
            <a:cxnLst/>
            <a:rect l="l" t="t" r="r" b="b"/>
            <a:pathLst>
              <a:path w="7333" h="7334" extrusionOk="0">
                <a:moveTo>
                  <a:pt x="1048" y="0"/>
                </a:moveTo>
                <a:lnTo>
                  <a:pt x="1" y="1049"/>
                </a:lnTo>
                <a:lnTo>
                  <a:pt x="6285" y="7333"/>
                </a:lnTo>
                <a:lnTo>
                  <a:pt x="7333" y="6286"/>
                </a:lnTo>
                <a:lnTo>
                  <a:pt x="10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1"/>
          <p:cNvSpPr/>
          <p:nvPr/>
        </p:nvSpPr>
        <p:spPr>
          <a:xfrm>
            <a:off x="2354620" y="2876197"/>
            <a:ext cx="239208" cy="238092"/>
          </a:xfrm>
          <a:custGeom>
            <a:avLst/>
            <a:gdLst/>
            <a:ahLst/>
            <a:cxnLst/>
            <a:rect l="l" t="t" r="r" b="b"/>
            <a:pathLst>
              <a:path w="7717" h="7681" extrusionOk="0">
                <a:moveTo>
                  <a:pt x="1240" y="420"/>
                </a:moveTo>
                <a:lnTo>
                  <a:pt x="7277" y="6459"/>
                </a:lnTo>
                <a:lnTo>
                  <a:pt x="6477" y="7258"/>
                </a:lnTo>
                <a:lnTo>
                  <a:pt x="440" y="1220"/>
                </a:lnTo>
                <a:lnTo>
                  <a:pt x="1240" y="420"/>
                </a:lnTo>
                <a:close/>
                <a:moveTo>
                  <a:pt x="1240" y="0"/>
                </a:moveTo>
                <a:cubicBezTo>
                  <a:pt x="1194" y="0"/>
                  <a:pt x="1149" y="16"/>
                  <a:pt x="1116" y="49"/>
                </a:cubicBezTo>
                <a:lnTo>
                  <a:pt x="68" y="1097"/>
                </a:lnTo>
                <a:cubicBezTo>
                  <a:pt x="0" y="1165"/>
                  <a:pt x="0" y="1276"/>
                  <a:pt x="68" y="1344"/>
                </a:cubicBezTo>
                <a:lnTo>
                  <a:pt x="6354" y="7629"/>
                </a:lnTo>
                <a:cubicBezTo>
                  <a:pt x="6387" y="7662"/>
                  <a:pt x="6431" y="7680"/>
                  <a:pt x="6477" y="7680"/>
                </a:cubicBezTo>
                <a:cubicBezTo>
                  <a:pt x="6523" y="7680"/>
                  <a:pt x="6568" y="7662"/>
                  <a:pt x="6601" y="7629"/>
                </a:cubicBezTo>
                <a:lnTo>
                  <a:pt x="7648" y="6582"/>
                </a:lnTo>
                <a:cubicBezTo>
                  <a:pt x="7716" y="6513"/>
                  <a:pt x="7716" y="6403"/>
                  <a:pt x="7648" y="6334"/>
                </a:cubicBezTo>
                <a:lnTo>
                  <a:pt x="1364" y="49"/>
                </a:lnTo>
                <a:cubicBezTo>
                  <a:pt x="1331" y="16"/>
                  <a:pt x="1285"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1"/>
          <p:cNvSpPr/>
          <p:nvPr/>
        </p:nvSpPr>
        <p:spPr>
          <a:xfrm>
            <a:off x="2278831" y="2951862"/>
            <a:ext cx="239239" cy="238216"/>
          </a:xfrm>
          <a:custGeom>
            <a:avLst/>
            <a:gdLst/>
            <a:ahLst/>
            <a:cxnLst/>
            <a:rect l="l" t="t" r="r" b="b"/>
            <a:pathLst>
              <a:path w="7718" h="7685" extrusionOk="0">
                <a:moveTo>
                  <a:pt x="1240" y="423"/>
                </a:moveTo>
                <a:lnTo>
                  <a:pt x="7278" y="6461"/>
                </a:lnTo>
                <a:lnTo>
                  <a:pt x="6478" y="7261"/>
                </a:lnTo>
                <a:lnTo>
                  <a:pt x="440" y="1224"/>
                </a:lnTo>
                <a:lnTo>
                  <a:pt x="1240" y="423"/>
                </a:lnTo>
                <a:close/>
                <a:moveTo>
                  <a:pt x="1240" y="1"/>
                </a:moveTo>
                <a:cubicBezTo>
                  <a:pt x="1195" y="1"/>
                  <a:pt x="1151" y="18"/>
                  <a:pt x="1117" y="52"/>
                </a:cubicBezTo>
                <a:lnTo>
                  <a:pt x="69" y="1100"/>
                </a:lnTo>
                <a:cubicBezTo>
                  <a:pt x="1" y="1168"/>
                  <a:pt x="1" y="1278"/>
                  <a:pt x="69" y="1347"/>
                </a:cubicBezTo>
                <a:lnTo>
                  <a:pt x="6354" y="7633"/>
                </a:lnTo>
                <a:cubicBezTo>
                  <a:pt x="6388" y="7667"/>
                  <a:pt x="6433" y="7684"/>
                  <a:pt x="6478" y="7684"/>
                </a:cubicBezTo>
                <a:cubicBezTo>
                  <a:pt x="6522" y="7684"/>
                  <a:pt x="6568" y="7667"/>
                  <a:pt x="6601" y="7633"/>
                </a:cubicBezTo>
                <a:lnTo>
                  <a:pt x="7649" y="6584"/>
                </a:lnTo>
                <a:cubicBezTo>
                  <a:pt x="7718" y="6517"/>
                  <a:pt x="7718" y="6406"/>
                  <a:pt x="7649" y="6337"/>
                </a:cubicBezTo>
                <a:lnTo>
                  <a:pt x="1364" y="52"/>
                </a:lnTo>
                <a:cubicBezTo>
                  <a:pt x="1330" y="18"/>
                  <a:pt x="1285" y="1"/>
                  <a:pt x="1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1"/>
          <p:cNvSpPr/>
          <p:nvPr/>
        </p:nvSpPr>
        <p:spPr>
          <a:xfrm>
            <a:off x="1708135" y="2157736"/>
            <a:ext cx="1604028" cy="1585987"/>
          </a:xfrm>
          <a:custGeom>
            <a:avLst/>
            <a:gdLst/>
            <a:ahLst/>
            <a:cxnLst/>
            <a:rect l="l" t="t" r="r" b="b"/>
            <a:pathLst>
              <a:path w="51747" h="51165" extrusionOk="0">
                <a:moveTo>
                  <a:pt x="41498" y="400"/>
                </a:moveTo>
                <a:lnTo>
                  <a:pt x="51331" y="10233"/>
                </a:lnTo>
                <a:cubicBezTo>
                  <a:pt x="50863" y="10912"/>
                  <a:pt x="47897" y="14791"/>
                  <a:pt x="35641" y="24294"/>
                </a:cubicBezTo>
                <a:cubicBezTo>
                  <a:pt x="29728" y="28880"/>
                  <a:pt x="27253" y="32173"/>
                  <a:pt x="23152" y="37629"/>
                </a:cubicBezTo>
                <a:cubicBezTo>
                  <a:pt x="21542" y="39771"/>
                  <a:pt x="19717" y="42198"/>
                  <a:pt x="17340" y="45159"/>
                </a:cubicBezTo>
                <a:cubicBezTo>
                  <a:pt x="14876" y="48227"/>
                  <a:pt x="9761" y="50591"/>
                  <a:pt x="6711" y="50795"/>
                </a:cubicBezTo>
                <a:cubicBezTo>
                  <a:pt x="6516" y="50808"/>
                  <a:pt x="6323" y="50814"/>
                  <a:pt x="6134" y="50814"/>
                </a:cubicBezTo>
                <a:cubicBezTo>
                  <a:pt x="4350" y="50814"/>
                  <a:pt x="2831" y="50233"/>
                  <a:pt x="1821" y="49154"/>
                </a:cubicBezTo>
                <a:cubicBezTo>
                  <a:pt x="800" y="48063"/>
                  <a:pt x="361" y="46535"/>
                  <a:pt x="586" y="44851"/>
                </a:cubicBezTo>
                <a:cubicBezTo>
                  <a:pt x="1079" y="41166"/>
                  <a:pt x="3624" y="36641"/>
                  <a:pt x="6508" y="34327"/>
                </a:cubicBezTo>
                <a:cubicBezTo>
                  <a:pt x="9580" y="31860"/>
                  <a:pt x="12082" y="29995"/>
                  <a:pt x="14290" y="28349"/>
                </a:cubicBezTo>
                <a:cubicBezTo>
                  <a:pt x="19487" y="24475"/>
                  <a:pt x="22920" y="21915"/>
                  <a:pt x="27437" y="16091"/>
                </a:cubicBezTo>
                <a:cubicBezTo>
                  <a:pt x="36940" y="3835"/>
                  <a:pt x="40819" y="868"/>
                  <a:pt x="41498" y="400"/>
                </a:cubicBezTo>
                <a:close/>
                <a:moveTo>
                  <a:pt x="41519" y="0"/>
                </a:moveTo>
                <a:cubicBezTo>
                  <a:pt x="41490" y="0"/>
                  <a:pt x="41460" y="8"/>
                  <a:pt x="41433" y="23"/>
                </a:cubicBezTo>
                <a:cubicBezTo>
                  <a:pt x="41287" y="107"/>
                  <a:pt x="37735" y="2239"/>
                  <a:pt x="27160" y="15876"/>
                </a:cubicBezTo>
                <a:cubicBezTo>
                  <a:pt x="22673" y="21664"/>
                  <a:pt x="19255" y="24211"/>
                  <a:pt x="14081" y="28068"/>
                </a:cubicBezTo>
                <a:cubicBezTo>
                  <a:pt x="11870" y="29716"/>
                  <a:pt x="9365" y="31583"/>
                  <a:pt x="6288" y="34055"/>
                </a:cubicBezTo>
                <a:cubicBezTo>
                  <a:pt x="3343" y="36418"/>
                  <a:pt x="742" y="41041"/>
                  <a:pt x="240" y="44805"/>
                </a:cubicBezTo>
                <a:cubicBezTo>
                  <a:pt x="0" y="46594"/>
                  <a:pt x="471" y="48224"/>
                  <a:pt x="1566" y="49393"/>
                </a:cubicBezTo>
                <a:cubicBezTo>
                  <a:pt x="2644" y="50545"/>
                  <a:pt x="4252" y="51164"/>
                  <a:pt x="6137" y="51164"/>
                </a:cubicBezTo>
                <a:cubicBezTo>
                  <a:pt x="6333" y="51164"/>
                  <a:pt x="6532" y="51157"/>
                  <a:pt x="6733" y="51144"/>
                </a:cubicBezTo>
                <a:cubicBezTo>
                  <a:pt x="9857" y="50935"/>
                  <a:pt x="15092" y="48516"/>
                  <a:pt x="17612" y="45379"/>
                </a:cubicBezTo>
                <a:cubicBezTo>
                  <a:pt x="19993" y="42413"/>
                  <a:pt x="21819" y="39983"/>
                  <a:pt x="23431" y="37839"/>
                </a:cubicBezTo>
                <a:cubicBezTo>
                  <a:pt x="27515" y="32407"/>
                  <a:pt x="29980" y="29127"/>
                  <a:pt x="35855" y="24571"/>
                </a:cubicBezTo>
                <a:cubicBezTo>
                  <a:pt x="49493" y="13996"/>
                  <a:pt x="51624" y="10444"/>
                  <a:pt x="51708" y="10298"/>
                </a:cubicBezTo>
                <a:cubicBezTo>
                  <a:pt x="51747" y="10229"/>
                  <a:pt x="51736" y="10143"/>
                  <a:pt x="51679" y="10087"/>
                </a:cubicBezTo>
                <a:lnTo>
                  <a:pt x="41644" y="52"/>
                </a:lnTo>
                <a:cubicBezTo>
                  <a:pt x="41610" y="18"/>
                  <a:pt x="41565" y="0"/>
                  <a:pt x="4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1"/>
          <p:cNvSpPr/>
          <p:nvPr/>
        </p:nvSpPr>
        <p:spPr>
          <a:xfrm>
            <a:off x="2860377" y="1895248"/>
            <a:ext cx="712354" cy="715236"/>
          </a:xfrm>
          <a:custGeom>
            <a:avLst/>
            <a:gdLst/>
            <a:ahLst/>
            <a:cxnLst/>
            <a:rect l="l" t="t" r="r" b="b"/>
            <a:pathLst>
              <a:path w="22981" h="23074" extrusionOk="0">
                <a:moveTo>
                  <a:pt x="16656" y="0"/>
                </a:moveTo>
                <a:cubicBezTo>
                  <a:pt x="16656" y="0"/>
                  <a:pt x="15615" y="1054"/>
                  <a:pt x="14969" y="1805"/>
                </a:cubicBezTo>
                <a:cubicBezTo>
                  <a:pt x="11681" y="5630"/>
                  <a:pt x="10021" y="3841"/>
                  <a:pt x="6007" y="6576"/>
                </a:cubicBezTo>
                <a:cubicBezTo>
                  <a:pt x="1991" y="9312"/>
                  <a:pt x="0" y="12583"/>
                  <a:pt x="0" y="12583"/>
                </a:cubicBezTo>
                <a:lnTo>
                  <a:pt x="10398" y="23073"/>
                </a:lnTo>
                <a:cubicBezTo>
                  <a:pt x="10398" y="23073"/>
                  <a:pt x="10398" y="23073"/>
                  <a:pt x="10398" y="23073"/>
                </a:cubicBezTo>
                <a:cubicBezTo>
                  <a:pt x="10400" y="23073"/>
                  <a:pt x="13670" y="21082"/>
                  <a:pt x="16404" y="17068"/>
                </a:cubicBezTo>
                <a:cubicBezTo>
                  <a:pt x="19140" y="13052"/>
                  <a:pt x="17709" y="11770"/>
                  <a:pt x="21176" y="8105"/>
                </a:cubicBezTo>
                <a:cubicBezTo>
                  <a:pt x="21900" y="7339"/>
                  <a:pt x="22981" y="6418"/>
                  <a:pt x="22981" y="6418"/>
                </a:cubicBezTo>
                <a:cubicBezTo>
                  <a:pt x="22981" y="6418"/>
                  <a:pt x="22923" y="4367"/>
                  <a:pt x="21025" y="2544"/>
                </a:cubicBezTo>
                <a:cubicBezTo>
                  <a:pt x="21005" y="2508"/>
                  <a:pt x="20986" y="2474"/>
                  <a:pt x="20959" y="2442"/>
                </a:cubicBezTo>
                <a:cubicBezTo>
                  <a:pt x="19047" y="64"/>
                  <a:pt x="16656" y="0"/>
                  <a:pt x="16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1"/>
          <p:cNvSpPr/>
          <p:nvPr/>
        </p:nvSpPr>
        <p:spPr>
          <a:xfrm>
            <a:off x="2935980" y="2047446"/>
            <a:ext cx="491031" cy="487033"/>
          </a:xfrm>
          <a:custGeom>
            <a:avLst/>
            <a:gdLst/>
            <a:ahLst/>
            <a:cxnLst/>
            <a:rect l="l" t="t" r="r" b="b"/>
            <a:pathLst>
              <a:path w="15841" h="15712" extrusionOk="0">
                <a:moveTo>
                  <a:pt x="12674" y="0"/>
                </a:moveTo>
                <a:cubicBezTo>
                  <a:pt x="12471" y="0"/>
                  <a:pt x="12344" y="22"/>
                  <a:pt x="12344" y="22"/>
                </a:cubicBezTo>
                <a:cubicBezTo>
                  <a:pt x="12344" y="22"/>
                  <a:pt x="11539" y="834"/>
                  <a:pt x="11027" y="1400"/>
                </a:cubicBezTo>
                <a:cubicBezTo>
                  <a:pt x="8421" y="4286"/>
                  <a:pt x="7575" y="3339"/>
                  <a:pt x="4638" y="5612"/>
                </a:cubicBezTo>
                <a:cubicBezTo>
                  <a:pt x="1699" y="7885"/>
                  <a:pt x="1" y="10249"/>
                  <a:pt x="1" y="10249"/>
                </a:cubicBezTo>
                <a:lnTo>
                  <a:pt x="5392" y="15711"/>
                </a:lnTo>
                <a:cubicBezTo>
                  <a:pt x="5392" y="15711"/>
                  <a:pt x="7755" y="14013"/>
                  <a:pt x="10028" y="11075"/>
                </a:cubicBezTo>
                <a:cubicBezTo>
                  <a:pt x="12301" y="8137"/>
                  <a:pt x="11539" y="7489"/>
                  <a:pt x="14241" y="4685"/>
                </a:cubicBezTo>
                <a:cubicBezTo>
                  <a:pt x="14804" y="4100"/>
                  <a:pt x="15619" y="3368"/>
                  <a:pt x="15619" y="3368"/>
                </a:cubicBezTo>
                <a:cubicBezTo>
                  <a:pt x="15619" y="3368"/>
                  <a:pt x="15840" y="2050"/>
                  <a:pt x="14844" y="1113"/>
                </a:cubicBezTo>
                <a:cubicBezTo>
                  <a:pt x="14836" y="1092"/>
                  <a:pt x="14828" y="1073"/>
                  <a:pt x="14816" y="1055"/>
                </a:cubicBezTo>
                <a:cubicBezTo>
                  <a:pt x="14149" y="133"/>
                  <a:pt x="13177" y="0"/>
                  <a:pt x="12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1"/>
          <p:cNvSpPr/>
          <p:nvPr/>
        </p:nvSpPr>
        <p:spPr>
          <a:xfrm>
            <a:off x="2854456" y="1889824"/>
            <a:ext cx="723730" cy="726085"/>
          </a:xfrm>
          <a:custGeom>
            <a:avLst/>
            <a:gdLst/>
            <a:ahLst/>
            <a:cxnLst/>
            <a:rect l="l" t="t" r="r" b="b"/>
            <a:pathLst>
              <a:path w="23348" h="23424" extrusionOk="0">
                <a:moveTo>
                  <a:pt x="16916" y="356"/>
                </a:moveTo>
                <a:cubicBezTo>
                  <a:pt x="17324" y="392"/>
                  <a:pt x="19364" y="673"/>
                  <a:pt x="21015" y="2727"/>
                </a:cubicBezTo>
                <a:cubicBezTo>
                  <a:pt x="21033" y="2750"/>
                  <a:pt x="21047" y="2777"/>
                  <a:pt x="21062" y="2804"/>
                </a:cubicBezTo>
                <a:cubicBezTo>
                  <a:pt x="21071" y="2819"/>
                  <a:pt x="21081" y="2833"/>
                  <a:pt x="21095" y="2846"/>
                </a:cubicBezTo>
                <a:cubicBezTo>
                  <a:pt x="22706" y="4393"/>
                  <a:pt x="22954" y="6128"/>
                  <a:pt x="22991" y="6517"/>
                </a:cubicBezTo>
                <a:cubicBezTo>
                  <a:pt x="22743" y="6733"/>
                  <a:pt x="21858" y="7506"/>
                  <a:pt x="21239" y="8160"/>
                </a:cubicBezTo>
                <a:cubicBezTo>
                  <a:pt x="19283" y="10229"/>
                  <a:pt x="18854" y="11582"/>
                  <a:pt x="18400" y="13015"/>
                </a:cubicBezTo>
                <a:cubicBezTo>
                  <a:pt x="18031" y="14180"/>
                  <a:pt x="17649" y="15385"/>
                  <a:pt x="16451" y="17144"/>
                </a:cubicBezTo>
                <a:cubicBezTo>
                  <a:pt x="14056" y="20659"/>
                  <a:pt x="11217" y="22630"/>
                  <a:pt x="10614" y="23025"/>
                </a:cubicBezTo>
                <a:lnTo>
                  <a:pt x="414" y="12734"/>
                </a:lnTo>
                <a:cubicBezTo>
                  <a:pt x="807" y="12134"/>
                  <a:pt x="2776" y="9294"/>
                  <a:pt x="6295" y="6896"/>
                </a:cubicBezTo>
                <a:cubicBezTo>
                  <a:pt x="7995" y="5738"/>
                  <a:pt x="9287" y="5398"/>
                  <a:pt x="10428" y="5097"/>
                </a:cubicBezTo>
                <a:cubicBezTo>
                  <a:pt x="12012" y="4679"/>
                  <a:pt x="13381" y="4318"/>
                  <a:pt x="15293" y="2094"/>
                </a:cubicBezTo>
                <a:cubicBezTo>
                  <a:pt x="15842" y="1455"/>
                  <a:pt x="16691" y="585"/>
                  <a:pt x="16916" y="356"/>
                </a:cubicBezTo>
                <a:close/>
                <a:moveTo>
                  <a:pt x="16851" y="1"/>
                </a:moveTo>
                <a:cubicBezTo>
                  <a:pt x="16791" y="3"/>
                  <a:pt x="16757" y="18"/>
                  <a:pt x="16723" y="52"/>
                </a:cubicBezTo>
                <a:cubicBezTo>
                  <a:pt x="16711" y="63"/>
                  <a:pt x="15669" y="1119"/>
                  <a:pt x="15028" y="1865"/>
                </a:cubicBezTo>
                <a:cubicBezTo>
                  <a:pt x="13187" y="4007"/>
                  <a:pt x="11866" y="4355"/>
                  <a:pt x="10338" y="4758"/>
                </a:cubicBezTo>
                <a:cubicBezTo>
                  <a:pt x="9171" y="5066"/>
                  <a:pt x="7848" y="5416"/>
                  <a:pt x="6099" y="6607"/>
                </a:cubicBezTo>
                <a:cubicBezTo>
                  <a:pt x="2098" y="9333"/>
                  <a:pt x="62" y="12634"/>
                  <a:pt x="42" y="12666"/>
                </a:cubicBezTo>
                <a:cubicBezTo>
                  <a:pt x="0" y="12735"/>
                  <a:pt x="10" y="12824"/>
                  <a:pt x="67" y="12880"/>
                </a:cubicBezTo>
                <a:lnTo>
                  <a:pt x="10465" y="23371"/>
                </a:lnTo>
                <a:cubicBezTo>
                  <a:pt x="10499" y="23406"/>
                  <a:pt x="10544" y="23424"/>
                  <a:pt x="10589" y="23424"/>
                </a:cubicBezTo>
                <a:cubicBezTo>
                  <a:pt x="10621" y="23424"/>
                  <a:pt x="10653" y="23415"/>
                  <a:pt x="10680" y="23398"/>
                </a:cubicBezTo>
                <a:cubicBezTo>
                  <a:pt x="10713" y="23378"/>
                  <a:pt x="14014" y="21341"/>
                  <a:pt x="16739" y="17341"/>
                </a:cubicBezTo>
                <a:cubicBezTo>
                  <a:pt x="17967" y="15539"/>
                  <a:pt x="18375" y="14254"/>
                  <a:pt x="18734" y="13119"/>
                </a:cubicBezTo>
                <a:cubicBezTo>
                  <a:pt x="19194" y="11666"/>
                  <a:pt x="19593" y="10411"/>
                  <a:pt x="21494" y="8400"/>
                </a:cubicBezTo>
                <a:cubicBezTo>
                  <a:pt x="22202" y="7651"/>
                  <a:pt x="23274" y="6735"/>
                  <a:pt x="23285" y="6726"/>
                </a:cubicBezTo>
                <a:cubicBezTo>
                  <a:pt x="23325" y="6692"/>
                  <a:pt x="23347" y="6640"/>
                  <a:pt x="23346" y="6588"/>
                </a:cubicBezTo>
                <a:cubicBezTo>
                  <a:pt x="23344" y="6502"/>
                  <a:pt x="23265" y="4457"/>
                  <a:pt x="21355" y="2612"/>
                </a:cubicBezTo>
                <a:cubicBezTo>
                  <a:pt x="21335" y="2575"/>
                  <a:pt x="21313" y="2540"/>
                  <a:pt x="21287" y="2507"/>
                </a:cubicBezTo>
                <a:cubicBezTo>
                  <a:pt x="19346" y="94"/>
                  <a:pt x="16953" y="3"/>
                  <a:pt x="16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1"/>
          <p:cNvSpPr/>
          <p:nvPr/>
        </p:nvSpPr>
        <p:spPr>
          <a:xfrm>
            <a:off x="2258714" y="2877220"/>
            <a:ext cx="355262" cy="311463"/>
          </a:xfrm>
          <a:custGeom>
            <a:avLst/>
            <a:gdLst/>
            <a:ahLst/>
            <a:cxnLst/>
            <a:rect l="l" t="t" r="r" b="b"/>
            <a:pathLst>
              <a:path w="11461" h="10048" extrusionOk="0">
                <a:moveTo>
                  <a:pt x="8125" y="350"/>
                </a:moveTo>
                <a:cubicBezTo>
                  <a:pt x="8816" y="350"/>
                  <a:pt x="9392" y="557"/>
                  <a:pt x="9797" y="961"/>
                </a:cubicBezTo>
                <a:cubicBezTo>
                  <a:pt x="10404" y="1569"/>
                  <a:pt x="10566" y="2559"/>
                  <a:pt x="10253" y="3749"/>
                </a:cubicBezTo>
                <a:cubicBezTo>
                  <a:pt x="9930" y="4973"/>
                  <a:pt x="9149" y="6251"/>
                  <a:pt x="8051" y="7349"/>
                </a:cubicBezTo>
                <a:cubicBezTo>
                  <a:pt x="6953" y="8446"/>
                  <a:pt x="5674" y="9229"/>
                  <a:pt x="4452" y="9550"/>
                </a:cubicBezTo>
                <a:cubicBezTo>
                  <a:pt x="4055" y="9655"/>
                  <a:pt x="3680" y="9706"/>
                  <a:pt x="3335" y="9706"/>
                </a:cubicBezTo>
                <a:cubicBezTo>
                  <a:pt x="2643" y="9706"/>
                  <a:pt x="2069" y="9499"/>
                  <a:pt x="1664" y="9094"/>
                </a:cubicBezTo>
                <a:cubicBezTo>
                  <a:pt x="1057" y="8487"/>
                  <a:pt x="895" y="7497"/>
                  <a:pt x="1208" y="6307"/>
                </a:cubicBezTo>
                <a:cubicBezTo>
                  <a:pt x="1531" y="5084"/>
                  <a:pt x="2312" y="3805"/>
                  <a:pt x="3409" y="2708"/>
                </a:cubicBezTo>
                <a:cubicBezTo>
                  <a:pt x="4507" y="1610"/>
                  <a:pt x="5785" y="828"/>
                  <a:pt x="7009" y="506"/>
                </a:cubicBezTo>
                <a:cubicBezTo>
                  <a:pt x="7406" y="402"/>
                  <a:pt x="7780" y="350"/>
                  <a:pt x="8125" y="350"/>
                </a:cubicBezTo>
                <a:close/>
                <a:moveTo>
                  <a:pt x="8126" y="0"/>
                </a:moveTo>
                <a:cubicBezTo>
                  <a:pt x="7750" y="0"/>
                  <a:pt x="7346" y="56"/>
                  <a:pt x="6920" y="168"/>
                </a:cubicBezTo>
                <a:cubicBezTo>
                  <a:pt x="5637" y="505"/>
                  <a:pt x="4303" y="1320"/>
                  <a:pt x="3162" y="2460"/>
                </a:cubicBezTo>
                <a:cubicBezTo>
                  <a:pt x="784" y="4839"/>
                  <a:pt x="1" y="7927"/>
                  <a:pt x="1417" y="9343"/>
                </a:cubicBezTo>
                <a:cubicBezTo>
                  <a:pt x="1894" y="9820"/>
                  <a:pt x="2562" y="10048"/>
                  <a:pt x="3330" y="10048"/>
                </a:cubicBezTo>
                <a:cubicBezTo>
                  <a:pt x="4836" y="10048"/>
                  <a:pt x="6723" y="9172"/>
                  <a:pt x="8298" y="7596"/>
                </a:cubicBezTo>
                <a:cubicBezTo>
                  <a:pt x="10677" y="5218"/>
                  <a:pt x="11460" y="2131"/>
                  <a:pt x="10044" y="715"/>
                </a:cubicBezTo>
                <a:cubicBezTo>
                  <a:pt x="9571" y="242"/>
                  <a:pt x="8911" y="0"/>
                  <a:pt x="8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1"/>
          <p:cNvSpPr/>
          <p:nvPr/>
        </p:nvSpPr>
        <p:spPr>
          <a:xfrm>
            <a:off x="3283308" y="2651651"/>
            <a:ext cx="264812" cy="186636"/>
          </a:xfrm>
          <a:custGeom>
            <a:avLst/>
            <a:gdLst/>
            <a:ahLst/>
            <a:cxnLst/>
            <a:rect l="l" t="t" r="r" b="b"/>
            <a:pathLst>
              <a:path w="8543" h="6021" extrusionOk="0">
                <a:moveTo>
                  <a:pt x="7605" y="1"/>
                </a:moveTo>
                <a:cubicBezTo>
                  <a:pt x="7396" y="1"/>
                  <a:pt x="7186" y="78"/>
                  <a:pt x="7022" y="234"/>
                </a:cubicBezTo>
                <a:lnTo>
                  <a:pt x="3702" y="3391"/>
                </a:lnTo>
                <a:cubicBezTo>
                  <a:pt x="3538" y="3546"/>
                  <a:pt x="3329" y="3623"/>
                  <a:pt x="3120" y="3623"/>
                </a:cubicBezTo>
                <a:cubicBezTo>
                  <a:pt x="2889" y="3623"/>
                  <a:pt x="2658" y="3529"/>
                  <a:pt x="2490" y="3344"/>
                </a:cubicBezTo>
                <a:lnTo>
                  <a:pt x="1576" y="2328"/>
                </a:lnTo>
                <a:cubicBezTo>
                  <a:pt x="1409" y="2143"/>
                  <a:pt x="1178" y="2049"/>
                  <a:pt x="947" y="2049"/>
                </a:cubicBezTo>
                <a:cubicBezTo>
                  <a:pt x="747" y="2049"/>
                  <a:pt x="546" y="2119"/>
                  <a:pt x="386" y="2263"/>
                </a:cubicBezTo>
                <a:lnTo>
                  <a:pt x="380" y="2267"/>
                </a:lnTo>
                <a:cubicBezTo>
                  <a:pt x="30" y="2578"/>
                  <a:pt x="1" y="3117"/>
                  <a:pt x="315" y="3465"/>
                </a:cubicBezTo>
                <a:lnTo>
                  <a:pt x="2367" y="5738"/>
                </a:lnTo>
                <a:cubicBezTo>
                  <a:pt x="2508" y="5908"/>
                  <a:pt x="2734" y="6020"/>
                  <a:pt x="2960" y="6020"/>
                </a:cubicBezTo>
                <a:lnTo>
                  <a:pt x="2987" y="6020"/>
                </a:lnTo>
                <a:cubicBezTo>
                  <a:pt x="3213" y="6020"/>
                  <a:pt x="3410" y="5935"/>
                  <a:pt x="3580" y="5795"/>
                </a:cubicBezTo>
                <a:lnTo>
                  <a:pt x="8185" y="1463"/>
                </a:lnTo>
                <a:cubicBezTo>
                  <a:pt x="8524" y="1144"/>
                  <a:pt x="8542" y="612"/>
                  <a:pt x="8224" y="271"/>
                </a:cubicBezTo>
                <a:cubicBezTo>
                  <a:pt x="8057" y="91"/>
                  <a:pt x="7831" y="1"/>
                  <a:pt x="7605"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1"/>
          <p:cNvSpPr/>
          <p:nvPr/>
        </p:nvSpPr>
        <p:spPr>
          <a:xfrm>
            <a:off x="1656028" y="2944578"/>
            <a:ext cx="264781" cy="186605"/>
          </a:xfrm>
          <a:custGeom>
            <a:avLst/>
            <a:gdLst/>
            <a:ahLst/>
            <a:cxnLst/>
            <a:rect l="l" t="t" r="r" b="b"/>
            <a:pathLst>
              <a:path w="8542" h="6020" extrusionOk="0">
                <a:moveTo>
                  <a:pt x="7604" y="1"/>
                </a:moveTo>
                <a:cubicBezTo>
                  <a:pt x="7395" y="1"/>
                  <a:pt x="7186" y="78"/>
                  <a:pt x="7022" y="233"/>
                </a:cubicBezTo>
                <a:lnTo>
                  <a:pt x="3702" y="3390"/>
                </a:lnTo>
                <a:cubicBezTo>
                  <a:pt x="3538" y="3546"/>
                  <a:pt x="3328" y="3623"/>
                  <a:pt x="3119" y="3623"/>
                </a:cubicBezTo>
                <a:cubicBezTo>
                  <a:pt x="2888" y="3623"/>
                  <a:pt x="2658" y="3529"/>
                  <a:pt x="2490" y="3343"/>
                </a:cubicBezTo>
                <a:lnTo>
                  <a:pt x="1575" y="2327"/>
                </a:lnTo>
                <a:cubicBezTo>
                  <a:pt x="1408" y="2142"/>
                  <a:pt x="1178" y="2048"/>
                  <a:pt x="947" y="2048"/>
                </a:cubicBezTo>
                <a:cubicBezTo>
                  <a:pt x="747" y="2048"/>
                  <a:pt x="546" y="2118"/>
                  <a:pt x="385" y="2262"/>
                </a:cubicBezTo>
                <a:lnTo>
                  <a:pt x="381" y="2266"/>
                </a:lnTo>
                <a:cubicBezTo>
                  <a:pt x="30" y="2578"/>
                  <a:pt x="0" y="3116"/>
                  <a:pt x="315" y="3465"/>
                </a:cubicBezTo>
                <a:lnTo>
                  <a:pt x="2367" y="5737"/>
                </a:lnTo>
                <a:cubicBezTo>
                  <a:pt x="2508" y="5907"/>
                  <a:pt x="2733" y="6020"/>
                  <a:pt x="2959" y="6020"/>
                </a:cubicBezTo>
                <a:lnTo>
                  <a:pt x="2987" y="6020"/>
                </a:lnTo>
                <a:cubicBezTo>
                  <a:pt x="3213" y="6020"/>
                  <a:pt x="3410" y="5934"/>
                  <a:pt x="3579" y="5794"/>
                </a:cubicBezTo>
                <a:lnTo>
                  <a:pt x="8184" y="1463"/>
                </a:lnTo>
                <a:cubicBezTo>
                  <a:pt x="8524" y="1144"/>
                  <a:pt x="8542" y="611"/>
                  <a:pt x="8224" y="270"/>
                </a:cubicBezTo>
                <a:cubicBezTo>
                  <a:pt x="8057" y="91"/>
                  <a:pt x="7831" y="1"/>
                  <a:pt x="7604"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1"/>
          <p:cNvSpPr/>
          <p:nvPr/>
        </p:nvSpPr>
        <p:spPr>
          <a:xfrm>
            <a:off x="2729257" y="2946716"/>
            <a:ext cx="565766" cy="565766"/>
          </a:xfrm>
          <a:custGeom>
            <a:avLst/>
            <a:gdLst/>
            <a:ahLst/>
            <a:cxnLst/>
            <a:rect l="l" t="t" r="r" b="b"/>
            <a:pathLst>
              <a:path w="18252" h="18252" extrusionOk="0">
                <a:moveTo>
                  <a:pt x="9126" y="1"/>
                </a:moveTo>
                <a:cubicBezTo>
                  <a:pt x="6706" y="1"/>
                  <a:pt x="4384" y="963"/>
                  <a:pt x="2673" y="2673"/>
                </a:cubicBezTo>
                <a:cubicBezTo>
                  <a:pt x="961" y="4385"/>
                  <a:pt x="0" y="6706"/>
                  <a:pt x="0" y="9126"/>
                </a:cubicBezTo>
                <a:cubicBezTo>
                  <a:pt x="0" y="11546"/>
                  <a:pt x="961" y="13868"/>
                  <a:pt x="2673" y="15579"/>
                </a:cubicBezTo>
                <a:cubicBezTo>
                  <a:pt x="4384" y="17291"/>
                  <a:pt x="6706" y="18252"/>
                  <a:pt x="9126" y="18252"/>
                </a:cubicBezTo>
                <a:cubicBezTo>
                  <a:pt x="11546" y="18252"/>
                  <a:pt x="13867" y="17291"/>
                  <a:pt x="15579" y="15579"/>
                </a:cubicBezTo>
                <a:cubicBezTo>
                  <a:pt x="17289" y="13868"/>
                  <a:pt x="18251" y="11546"/>
                  <a:pt x="18251" y="9126"/>
                </a:cubicBezTo>
                <a:cubicBezTo>
                  <a:pt x="18251" y="6706"/>
                  <a:pt x="17289" y="4385"/>
                  <a:pt x="15579" y="2673"/>
                </a:cubicBezTo>
                <a:cubicBezTo>
                  <a:pt x="13867" y="963"/>
                  <a:pt x="11546" y="1"/>
                  <a:pt x="9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1"/>
          <p:cNvSpPr/>
          <p:nvPr/>
        </p:nvSpPr>
        <p:spPr>
          <a:xfrm>
            <a:off x="2765493" y="2983015"/>
            <a:ext cx="493263" cy="493232"/>
          </a:xfrm>
          <a:custGeom>
            <a:avLst/>
            <a:gdLst/>
            <a:ahLst/>
            <a:cxnLst/>
            <a:rect l="l" t="t" r="r" b="b"/>
            <a:pathLst>
              <a:path w="15913" h="15912" extrusionOk="0">
                <a:moveTo>
                  <a:pt x="7957" y="0"/>
                </a:moveTo>
                <a:cubicBezTo>
                  <a:pt x="5847" y="0"/>
                  <a:pt x="3823" y="838"/>
                  <a:pt x="2331" y="2330"/>
                </a:cubicBezTo>
                <a:cubicBezTo>
                  <a:pt x="839" y="3822"/>
                  <a:pt x="0" y="5845"/>
                  <a:pt x="0" y="7955"/>
                </a:cubicBezTo>
                <a:cubicBezTo>
                  <a:pt x="0" y="10065"/>
                  <a:pt x="839" y="12089"/>
                  <a:pt x="2331" y="13581"/>
                </a:cubicBezTo>
                <a:cubicBezTo>
                  <a:pt x="3823" y="15074"/>
                  <a:pt x="5847" y="15912"/>
                  <a:pt x="7957" y="15912"/>
                </a:cubicBezTo>
                <a:cubicBezTo>
                  <a:pt x="10067" y="15912"/>
                  <a:pt x="12090" y="15074"/>
                  <a:pt x="13582" y="13581"/>
                </a:cubicBezTo>
                <a:cubicBezTo>
                  <a:pt x="15074" y="12089"/>
                  <a:pt x="15913" y="10065"/>
                  <a:pt x="15913" y="7955"/>
                </a:cubicBezTo>
                <a:cubicBezTo>
                  <a:pt x="15913" y="5845"/>
                  <a:pt x="15074" y="3822"/>
                  <a:pt x="13582" y="2330"/>
                </a:cubicBezTo>
                <a:cubicBezTo>
                  <a:pt x="12090" y="838"/>
                  <a:pt x="10067" y="0"/>
                  <a:pt x="7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1"/>
          <p:cNvSpPr/>
          <p:nvPr/>
        </p:nvSpPr>
        <p:spPr>
          <a:xfrm>
            <a:off x="2723833" y="2941323"/>
            <a:ext cx="576584" cy="576615"/>
          </a:xfrm>
          <a:custGeom>
            <a:avLst/>
            <a:gdLst/>
            <a:ahLst/>
            <a:cxnLst/>
            <a:rect l="l" t="t" r="r" b="b"/>
            <a:pathLst>
              <a:path w="18601" h="18602" extrusionOk="0">
                <a:moveTo>
                  <a:pt x="9301" y="350"/>
                </a:moveTo>
                <a:cubicBezTo>
                  <a:pt x="14236" y="350"/>
                  <a:pt x="18251" y="4365"/>
                  <a:pt x="18251" y="9300"/>
                </a:cubicBezTo>
                <a:cubicBezTo>
                  <a:pt x="18251" y="14236"/>
                  <a:pt x="14236" y="18251"/>
                  <a:pt x="9301" y="18251"/>
                </a:cubicBezTo>
                <a:cubicBezTo>
                  <a:pt x="4365" y="18251"/>
                  <a:pt x="350" y="14236"/>
                  <a:pt x="350" y="9300"/>
                </a:cubicBezTo>
                <a:cubicBezTo>
                  <a:pt x="350" y="4365"/>
                  <a:pt x="4365" y="350"/>
                  <a:pt x="9301" y="350"/>
                </a:cubicBezTo>
                <a:close/>
                <a:moveTo>
                  <a:pt x="9301" y="0"/>
                </a:moveTo>
                <a:cubicBezTo>
                  <a:pt x="4172" y="0"/>
                  <a:pt x="0" y="4172"/>
                  <a:pt x="0" y="9300"/>
                </a:cubicBezTo>
                <a:cubicBezTo>
                  <a:pt x="0" y="14429"/>
                  <a:pt x="4172" y="18602"/>
                  <a:pt x="9301" y="18602"/>
                </a:cubicBezTo>
                <a:cubicBezTo>
                  <a:pt x="14429" y="18602"/>
                  <a:pt x="18601" y="14429"/>
                  <a:pt x="18601" y="9300"/>
                </a:cubicBezTo>
                <a:cubicBezTo>
                  <a:pt x="18601" y="4172"/>
                  <a:pt x="14429" y="0"/>
                  <a:pt x="9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1"/>
          <p:cNvSpPr/>
          <p:nvPr/>
        </p:nvSpPr>
        <p:spPr>
          <a:xfrm>
            <a:off x="2760069" y="2977559"/>
            <a:ext cx="504112" cy="504112"/>
          </a:xfrm>
          <a:custGeom>
            <a:avLst/>
            <a:gdLst/>
            <a:ahLst/>
            <a:cxnLst/>
            <a:rect l="l" t="t" r="r" b="b"/>
            <a:pathLst>
              <a:path w="16263" h="16263" extrusionOk="0">
                <a:moveTo>
                  <a:pt x="8132" y="351"/>
                </a:moveTo>
                <a:cubicBezTo>
                  <a:pt x="12422" y="351"/>
                  <a:pt x="15912" y="3841"/>
                  <a:pt x="15912" y="8131"/>
                </a:cubicBezTo>
                <a:cubicBezTo>
                  <a:pt x="15912" y="12422"/>
                  <a:pt x="12422" y="15912"/>
                  <a:pt x="8132" y="15912"/>
                </a:cubicBezTo>
                <a:cubicBezTo>
                  <a:pt x="3841" y="15912"/>
                  <a:pt x="351" y="12422"/>
                  <a:pt x="351" y="8131"/>
                </a:cubicBezTo>
                <a:cubicBezTo>
                  <a:pt x="351" y="3842"/>
                  <a:pt x="3841" y="351"/>
                  <a:pt x="8132" y="351"/>
                </a:cubicBezTo>
                <a:close/>
                <a:moveTo>
                  <a:pt x="8132" y="1"/>
                </a:moveTo>
                <a:cubicBezTo>
                  <a:pt x="3648" y="1"/>
                  <a:pt x="1" y="3649"/>
                  <a:pt x="1" y="8131"/>
                </a:cubicBezTo>
                <a:cubicBezTo>
                  <a:pt x="1" y="12615"/>
                  <a:pt x="3648" y="16262"/>
                  <a:pt x="8132" y="16262"/>
                </a:cubicBezTo>
                <a:cubicBezTo>
                  <a:pt x="12614" y="16262"/>
                  <a:pt x="16262" y="12615"/>
                  <a:pt x="16262" y="8131"/>
                </a:cubicBezTo>
                <a:cubicBezTo>
                  <a:pt x="16262" y="3649"/>
                  <a:pt x="12614" y="1"/>
                  <a:pt x="8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1"/>
          <p:cNvSpPr/>
          <p:nvPr/>
        </p:nvSpPr>
        <p:spPr>
          <a:xfrm>
            <a:off x="2858765" y="3076255"/>
            <a:ext cx="306720" cy="306720"/>
          </a:xfrm>
          <a:custGeom>
            <a:avLst/>
            <a:gdLst/>
            <a:ahLst/>
            <a:cxnLst/>
            <a:rect l="l" t="t" r="r" b="b"/>
            <a:pathLst>
              <a:path w="9895" h="9895" extrusionOk="0">
                <a:moveTo>
                  <a:pt x="4522" y="0"/>
                </a:moveTo>
                <a:cubicBezTo>
                  <a:pt x="3964" y="0"/>
                  <a:pt x="3512" y="452"/>
                  <a:pt x="3511" y="1010"/>
                </a:cubicBezTo>
                <a:lnTo>
                  <a:pt x="3511" y="2500"/>
                </a:lnTo>
                <a:cubicBezTo>
                  <a:pt x="3510" y="3057"/>
                  <a:pt x="3058" y="3509"/>
                  <a:pt x="2501" y="3509"/>
                </a:cubicBezTo>
                <a:lnTo>
                  <a:pt x="1011" y="3508"/>
                </a:lnTo>
                <a:cubicBezTo>
                  <a:pt x="454" y="3508"/>
                  <a:pt x="2" y="3960"/>
                  <a:pt x="1" y="4517"/>
                </a:cubicBezTo>
                <a:lnTo>
                  <a:pt x="1" y="5373"/>
                </a:lnTo>
                <a:cubicBezTo>
                  <a:pt x="1" y="5931"/>
                  <a:pt x="453" y="6384"/>
                  <a:pt x="1010" y="6384"/>
                </a:cubicBezTo>
                <a:lnTo>
                  <a:pt x="2500" y="6384"/>
                </a:lnTo>
                <a:cubicBezTo>
                  <a:pt x="3057" y="6385"/>
                  <a:pt x="3509" y="6837"/>
                  <a:pt x="3509" y="7394"/>
                </a:cubicBezTo>
                <a:lnTo>
                  <a:pt x="3508" y="8884"/>
                </a:lnTo>
                <a:cubicBezTo>
                  <a:pt x="3508" y="9441"/>
                  <a:pt x="3960" y="9894"/>
                  <a:pt x="4517" y="9894"/>
                </a:cubicBezTo>
                <a:lnTo>
                  <a:pt x="5374" y="9894"/>
                </a:lnTo>
                <a:cubicBezTo>
                  <a:pt x="5931" y="9894"/>
                  <a:pt x="6383" y="9442"/>
                  <a:pt x="6384" y="8885"/>
                </a:cubicBezTo>
                <a:lnTo>
                  <a:pt x="6384" y="7395"/>
                </a:lnTo>
                <a:cubicBezTo>
                  <a:pt x="6384" y="6838"/>
                  <a:pt x="6836" y="6387"/>
                  <a:pt x="7393" y="6387"/>
                </a:cubicBezTo>
                <a:cubicBezTo>
                  <a:pt x="7393" y="6387"/>
                  <a:pt x="7394" y="6387"/>
                  <a:pt x="7394" y="6387"/>
                </a:cubicBezTo>
                <a:lnTo>
                  <a:pt x="8884" y="6387"/>
                </a:lnTo>
                <a:cubicBezTo>
                  <a:pt x="9442" y="6387"/>
                  <a:pt x="9894" y="5935"/>
                  <a:pt x="9895" y="5378"/>
                </a:cubicBezTo>
                <a:lnTo>
                  <a:pt x="9895" y="4521"/>
                </a:lnTo>
                <a:cubicBezTo>
                  <a:pt x="9895" y="3964"/>
                  <a:pt x="9443" y="3512"/>
                  <a:pt x="8885" y="3512"/>
                </a:cubicBezTo>
                <a:lnTo>
                  <a:pt x="7395" y="3511"/>
                </a:lnTo>
                <a:cubicBezTo>
                  <a:pt x="6838" y="3511"/>
                  <a:pt x="6386" y="3058"/>
                  <a:pt x="6386" y="2501"/>
                </a:cubicBezTo>
                <a:lnTo>
                  <a:pt x="6387" y="1011"/>
                </a:lnTo>
                <a:cubicBezTo>
                  <a:pt x="6387" y="453"/>
                  <a:pt x="5935" y="1"/>
                  <a:pt x="5378" y="1"/>
                </a:cubicBezTo>
                <a:lnTo>
                  <a:pt x="4522" y="0"/>
                </a:ln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1"/>
          <p:cNvSpPr/>
          <p:nvPr/>
        </p:nvSpPr>
        <p:spPr>
          <a:xfrm>
            <a:off x="848075" y="51792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1"/>
          <p:cNvSpPr/>
          <p:nvPr/>
        </p:nvSpPr>
        <p:spPr>
          <a:xfrm>
            <a:off x="3210900" y="396597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1"/>
          <p:cNvSpPr/>
          <p:nvPr/>
        </p:nvSpPr>
        <p:spPr>
          <a:xfrm>
            <a:off x="1285197" y="3943350"/>
            <a:ext cx="355257" cy="355210"/>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1"/>
          <p:cNvSpPr/>
          <p:nvPr/>
        </p:nvSpPr>
        <p:spPr>
          <a:xfrm>
            <a:off x="3428322" y="1285875"/>
            <a:ext cx="355257" cy="355210"/>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1"/>
          <p:cNvSpPr/>
          <p:nvPr/>
        </p:nvSpPr>
        <p:spPr>
          <a:xfrm>
            <a:off x="513672" y="2552700"/>
            <a:ext cx="355257" cy="355210"/>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387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37"/>
          <p:cNvSpPr txBox="1">
            <a:spLocks noGrp="1"/>
          </p:cNvSpPr>
          <p:nvPr>
            <p:ph type="title"/>
          </p:nvPr>
        </p:nvSpPr>
        <p:spPr>
          <a:xfrm>
            <a:off x="676273" y="1064179"/>
            <a:ext cx="4237800" cy="671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a-IR" sz="3600" b="1" dirty="0" smtClean="0">
                <a:cs typeface="B Nazanin" panose="00000400000000000000" pitchFamily="2" charset="-78"/>
              </a:rPr>
              <a:t>مقدمه</a:t>
            </a:r>
            <a:endParaRPr sz="3600" b="1" dirty="0">
              <a:cs typeface="B Nazanin" panose="00000400000000000000" pitchFamily="2" charset="-78"/>
            </a:endParaRPr>
          </a:p>
        </p:txBody>
      </p:sp>
      <p:grpSp>
        <p:nvGrpSpPr>
          <p:cNvPr id="1671" name="Google Shape;1671;p37"/>
          <p:cNvGrpSpPr/>
          <p:nvPr/>
        </p:nvGrpSpPr>
        <p:grpSpPr>
          <a:xfrm>
            <a:off x="5473171" y="1058328"/>
            <a:ext cx="2760843" cy="3550068"/>
            <a:chOff x="882121" y="1058328"/>
            <a:chExt cx="2760843" cy="3550068"/>
          </a:xfrm>
        </p:grpSpPr>
        <p:grpSp>
          <p:nvGrpSpPr>
            <p:cNvPr id="1672" name="Google Shape;1672;p37"/>
            <p:cNvGrpSpPr/>
            <p:nvPr/>
          </p:nvGrpSpPr>
          <p:grpSpPr>
            <a:xfrm>
              <a:off x="1029377" y="1350175"/>
              <a:ext cx="2613588" cy="3258221"/>
              <a:chOff x="1029377" y="1350175"/>
              <a:chExt cx="2613588" cy="3258221"/>
            </a:xfrm>
          </p:grpSpPr>
          <p:sp>
            <p:nvSpPr>
              <p:cNvPr id="1673" name="Google Shape;1673;p37"/>
              <p:cNvSpPr/>
              <p:nvPr/>
            </p:nvSpPr>
            <p:spPr>
              <a:xfrm>
                <a:off x="3124644" y="2058992"/>
                <a:ext cx="452927" cy="452927"/>
              </a:xfrm>
              <a:custGeom>
                <a:avLst/>
                <a:gdLst/>
                <a:ahLst/>
                <a:cxnLst/>
                <a:rect l="l" t="t" r="r" b="b"/>
                <a:pathLst>
                  <a:path w="28486" h="28486" extrusionOk="0">
                    <a:moveTo>
                      <a:pt x="14243" y="1"/>
                    </a:moveTo>
                    <a:cubicBezTo>
                      <a:pt x="10466" y="1"/>
                      <a:pt x="6843" y="1501"/>
                      <a:pt x="4172" y="4172"/>
                    </a:cubicBezTo>
                    <a:cubicBezTo>
                      <a:pt x="1501" y="6843"/>
                      <a:pt x="1" y="10466"/>
                      <a:pt x="1" y="14243"/>
                    </a:cubicBezTo>
                    <a:cubicBezTo>
                      <a:pt x="1" y="18020"/>
                      <a:pt x="1501" y="21643"/>
                      <a:pt x="4172" y="24314"/>
                    </a:cubicBezTo>
                    <a:cubicBezTo>
                      <a:pt x="6843" y="26985"/>
                      <a:pt x="10466" y="28486"/>
                      <a:pt x="14243" y="28486"/>
                    </a:cubicBezTo>
                    <a:cubicBezTo>
                      <a:pt x="18020" y="28486"/>
                      <a:pt x="21643" y="26985"/>
                      <a:pt x="24314" y="24314"/>
                    </a:cubicBezTo>
                    <a:cubicBezTo>
                      <a:pt x="26985" y="21643"/>
                      <a:pt x="28485" y="18020"/>
                      <a:pt x="28485" y="14243"/>
                    </a:cubicBezTo>
                    <a:cubicBezTo>
                      <a:pt x="28485" y="10466"/>
                      <a:pt x="26985" y="6843"/>
                      <a:pt x="24314" y="4172"/>
                    </a:cubicBezTo>
                    <a:cubicBezTo>
                      <a:pt x="21643" y="1501"/>
                      <a:pt x="18020" y="1"/>
                      <a:pt x="14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3151519" y="1790089"/>
                <a:ext cx="29161" cy="29161"/>
              </a:xfrm>
              <a:custGeom>
                <a:avLst/>
                <a:gdLst/>
                <a:ahLst/>
                <a:cxnLst/>
                <a:rect l="l" t="t" r="r" b="b"/>
                <a:pathLst>
                  <a:path w="1834" h="1834" extrusionOk="0">
                    <a:moveTo>
                      <a:pt x="917" y="1"/>
                    </a:moveTo>
                    <a:cubicBezTo>
                      <a:pt x="410" y="1"/>
                      <a:pt x="0" y="410"/>
                      <a:pt x="0" y="917"/>
                    </a:cubicBezTo>
                    <a:cubicBezTo>
                      <a:pt x="0" y="1423"/>
                      <a:pt x="410" y="1833"/>
                      <a:pt x="917" y="1833"/>
                    </a:cubicBezTo>
                    <a:cubicBezTo>
                      <a:pt x="1423" y="1833"/>
                      <a:pt x="1833" y="1423"/>
                      <a:pt x="1833" y="917"/>
                    </a:cubicBezTo>
                    <a:cubicBezTo>
                      <a:pt x="1833" y="410"/>
                      <a:pt x="142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3151519" y="1656162"/>
                <a:ext cx="29161" cy="29145"/>
              </a:xfrm>
              <a:custGeom>
                <a:avLst/>
                <a:gdLst/>
                <a:ahLst/>
                <a:cxnLst/>
                <a:rect l="l" t="t" r="r" b="b"/>
                <a:pathLst>
                  <a:path w="1834" h="1833" extrusionOk="0">
                    <a:moveTo>
                      <a:pt x="917" y="0"/>
                    </a:moveTo>
                    <a:cubicBezTo>
                      <a:pt x="410" y="0"/>
                      <a:pt x="0" y="410"/>
                      <a:pt x="0" y="917"/>
                    </a:cubicBezTo>
                    <a:cubicBezTo>
                      <a:pt x="0" y="1423"/>
                      <a:pt x="410" y="1833"/>
                      <a:pt x="917" y="1833"/>
                    </a:cubicBezTo>
                    <a:cubicBezTo>
                      <a:pt x="1423" y="1833"/>
                      <a:pt x="1833" y="1423"/>
                      <a:pt x="1833" y="917"/>
                    </a:cubicBezTo>
                    <a:cubicBezTo>
                      <a:pt x="1833" y="410"/>
                      <a:pt x="1423"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3155351" y="2089683"/>
                <a:ext cx="391522" cy="391538"/>
              </a:xfrm>
              <a:custGeom>
                <a:avLst/>
                <a:gdLst/>
                <a:ahLst/>
                <a:cxnLst/>
                <a:rect l="l" t="t" r="r" b="b"/>
                <a:pathLst>
                  <a:path w="24624" h="24625" extrusionOk="0">
                    <a:moveTo>
                      <a:pt x="12312" y="1"/>
                    </a:moveTo>
                    <a:cubicBezTo>
                      <a:pt x="9047" y="1"/>
                      <a:pt x="5916" y="1298"/>
                      <a:pt x="3606" y="3607"/>
                    </a:cubicBezTo>
                    <a:cubicBezTo>
                      <a:pt x="1297" y="5917"/>
                      <a:pt x="1" y="9048"/>
                      <a:pt x="1" y="12313"/>
                    </a:cubicBezTo>
                    <a:cubicBezTo>
                      <a:pt x="1" y="15579"/>
                      <a:pt x="1297" y="18710"/>
                      <a:pt x="3606" y="21019"/>
                    </a:cubicBezTo>
                    <a:cubicBezTo>
                      <a:pt x="5916" y="23328"/>
                      <a:pt x="9047" y="24624"/>
                      <a:pt x="12312" y="24624"/>
                    </a:cubicBezTo>
                    <a:cubicBezTo>
                      <a:pt x="15578" y="24624"/>
                      <a:pt x="18709" y="23328"/>
                      <a:pt x="21018" y="21019"/>
                    </a:cubicBezTo>
                    <a:cubicBezTo>
                      <a:pt x="23327" y="18710"/>
                      <a:pt x="24623" y="15579"/>
                      <a:pt x="24623" y="12313"/>
                    </a:cubicBezTo>
                    <a:cubicBezTo>
                      <a:pt x="24623" y="9048"/>
                      <a:pt x="23327" y="5917"/>
                      <a:pt x="21018" y="3607"/>
                    </a:cubicBezTo>
                    <a:cubicBezTo>
                      <a:pt x="18709" y="1298"/>
                      <a:pt x="15578" y="1"/>
                      <a:pt x="12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3139640" y="2160145"/>
                <a:ext cx="399440" cy="286375"/>
              </a:xfrm>
              <a:custGeom>
                <a:avLst/>
                <a:gdLst/>
                <a:ahLst/>
                <a:cxnLst/>
                <a:rect l="l" t="t" r="r" b="b"/>
                <a:pathLst>
                  <a:path w="25122" h="18011" extrusionOk="0">
                    <a:moveTo>
                      <a:pt x="18913" y="0"/>
                    </a:moveTo>
                    <a:cubicBezTo>
                      <a:pt x="18303" y="0"/>
                      <a:pt x="17675" y="101"/>
                      <a:pt x="17046" y="303"/>
                    </a:cubicBezTo>
                    <a:cubicBezTo>
                      <a:pt x="13907" y="1312"/>
                      <a:pt x="13907" y="3633"/>
                      <a:pt x="13682" y="4743"/>
                    </a:cubicBezTo>
                    <a:cubicBezTo>
                      <a:pt x="13458" y="5852"/>
                      <a:pt x="12683" y="6608"/>
                      <a:pt x="12113" y="6862"/>
                    </a:cubicBezTo>
                    <a:cubicBezTo>
                      <a:pt x="11794" y="7004"/>
                      <a:pt x="11341" y="7110"/>
                      <a:pt x="10852" y="7110"/>
                    </a:cubicBezTo>
                    <a:cubicBezTo>
                      <a:pt x="10023" y="7110"/>
                      <a:pt x="9088" y="6805"/>
                      <a:pt x="8524" y="5852"/>
                    </a:cubicBezTo>
                    <a:cubicBezTo>
                      <a:pt x="7708" y="4476"/>
                      <a:pt x="6492" y="2772"/>
                      <a:pt x="4955" y="2772"/>
                    </a:cubicBezTo>
                    <a:cubicBezTo>
                      <a:pt x="4802" y="2772"/>
                      <a:pt x="4646" y="2789"/>
                      <a:pt x="4487" y="2825"/>
                    </a:cubicBezTo>
                    <a:cubicBezTo>
                      <a:pt x="2244" y="3329"/>
                      <a:pt x="1" y="7366"/>
                      <a:pt x="3141" y="10898"/>
                    </a:cubicBezTo>
                    <a:cubicBezTo>
                      <a:pt x="6281" y="14430"/>
                      <a:pt x="6729" y="17457"/>
                      <a:pt x="11215" y="17961"/>
                    </a:cubicBezTo>
                    <a:cubicBezTo>
                      <a:pt x="11510" y="17994"/>
                      <a:pt x="11795" y="18010"/>
                      <a:pt x="12071" y="18010"/>
                    </a:cubicBezTo>
                    <a:cubicBezTo>
                      <a:pt x="15996" y="18010"/>
                      <a:pt x="18092" y="14835"/>
                      <a:pt x="20187" y="13421"/>
                    </a:cubicBezTo>
                    <a:cubicBezTo>
                      <a:pt x="22430" y="11907"/>
                      <a:pt x="25121" y="8880"/>
                      <a:pt x="24224" y="4844"/>
                    </a:cubicBezTo>
                    <a:cubicBezTo>
                      <a:pt x="23506" y="1615"/>
                      <a:pt x="21353" y="0"/>
                      <a:pt x="18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3190431" y="2199471"/>
                <a:ext cx="300701" cy="203107"/>
              </a:xfrm>
              <a:custGeom>
                <a:avLst/>
                <a:gdLst/>
                <a:ahLst/>
                <a:cxnLst/>
                <a:rect l="l" t="t" r="r" b="b"/>
                <a:pathLst>
                  <a:path w="18912" h="12774" extrusionOk="0">
                    <a:moveTo>
                      <a:pt x="14927" y="1"/>
                    </a:moveTo>
                    <a:cubicBezTo>
                      <a:pt x="13378" y="1"/>
                      <a:pt x="12160" y="1327"/>
                      <a:pt x="11945" y="2458"/>
                    </a:cubicBezTo>
                    <a:cubicBezTo>
                      <a:pt x="11786" y="3295"/>
                      <a:pt x="11149" y="4970"/>
                      <a:pt x="11945" y="5809"/>
                    </a:cubicBezTo>
                    <a:cubicBezTo>
                      <a:pt x="12741" y="6646"/>
                      <a:pt x="13139" y="6646"/>
                      <a:pt x="12741" y="7065"/>
                    </a:cubicBezTo>
                    <a:cubicBezTo>
                      <a:pt x="12671" y="7139"/>
                      <a:pt x="12583" y="7172"/>
                      <a:pt x="12476" y="7172"/>
                    </a:cubicBezTo>
                    <a:cubicBezTo>
                      <a:pt x="11976" y="7172"/>
                      <a:pt x="11045" y="6449"/>
                      <a:pt x="9406" y="5758"/>
                    </a:cubicBezTo>
                    <a:cubicBezTo>
                      <a:pt x="8466" y="5363"/>
                      <a:pt x="7649" y="5259"/>
                      <a:pt x="6922" y="5259"/>
                    </a:cubicBezTo>
                    <a:cubicBezTo>
                      <a:pt x="6109" y="5259"/>
                      <a:pt x="5409" y="5390"/>
                      <a:pt x="4778" y="5390"/>
                    </a:cubicBezTo>
                    <a:cubicBezTo>
                      <a:pt x="3584" y="5390"/>
                      <a:pt x="1195" y="4551"/>
                      <a:pt x="1991" y="3295"/>
                    </a:cubicBezTo>
                    <a:cubicBezTo>
                      <a:pt x="2565" y="2390"/>
                      <a:pt x="1898" y="1701"/>
                      <a:pt x="1332" y="1701"/>
                    </a:cubicBezTo>
                    <a:cubicBezTo>
                      <a:pt x="1112" y="1701"/>
                      <a:pt x="908" y="1805"/>
                      <a:pt x="796" y="2039"/>
                    </a:cubicBezTo>
                    <a:cubicBezTo>
                      <a:pt x="399" y="2876"/>
                      <a:pt x="0" y="4970"/>
                      <a:pt x="1594" y="6227"/>
                    </a:cubicBezTo>
                    <a:cubicBezTo>
                      <a:pt x="3186" y="7484"/>
                      <a:pt x="2390" y="11253"/>
                      <a:pt x="6769" y="12510"/>
                    </a:cubicBezTo>
                    <a:cubicBezTo>
                      <a:pt x="7389" y="12688"/>
                      <a:pt x="8055" y="12773"/>
                      <a:pt x="8745" y="12773"/>
                    </a:cubicBezTo>
                    <a:cubicBezTo>
                      <a:pt x="12929" y="12773"/>
                      <a:pt x="17973" y="9635"/>
                      <a:pt x="18713" y="4970"/>
                    </a:cubicBezTo>
                    <a:cubicBezTo>
                      <a:pt x="18911" y="3722"/>
                      <a:pt x="18713" y="1620"/>
                      <a:pt x="16325" y="363"/>
                    </a:cubicBezTo>
                    <a:cubicBezTo>
                      <a:pt x="15842" y="110"/>
                      <a:pt x="15371" y="1"/>
                      <a:pt x="14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3186217" y="2196704"/>
                <a:ext cx="307967" cy="208608"/>
              </a:xfrm>
              <a:custGeom>
                <a:avLst/>
                <a:gdLst/>
                <a:ahLst/>
                <a:cxnLst/>
                <a:rect l="l" t="t" r="r" b="b"/>
                <a:pathLst>
                  <a:path w="19369" h="13120" extrusionOk="0">
                    <a:moveTo>
                      <a:pt x="15193" y="346"/>
                    </a:moveTo>
                    <a:cubicBezTo>
                      <a:pt x="15587" y="346"/>
                      <a:pt x="16032" y="438"/>
                      <a:pt x="16510" y="689"/>
                    </a:cubicBezTo>
                    <a:cubicBezTo>
                      <a:pt x="19010" y="2005"/>
                      <a:pt x="18950" y="4224"/>
                      <a:pt x="18809" y="5118"/>
                    </a:cubicBezTo>
                    <a:cubicBezTo>
                      <a:pt x="18438" y="7454"/>
                      <a:pt x="16944" y="9561"/>
                      <a:pt x="14605" y="11050"/>
                    </a:cubicBezTo>
                    <a:cubicBezTo>
                      <a:pt x="12843" y="12172"/>
                      <a:pt x="10836" y="12776"/>
                      <a:pt x="9019" y="12776"/>
                    </a:cubicBezTo>
                    <a:cubicBezTo>
                      <a:pt x="8339" y="12776"/>
                      <a:pt x="7686" y="12691"/>
                      <a:pt x="7082" y="12518"/>
                    </a:cubicBezTo>
                    <a:cubicBezTo>
                      <a:pt x="4324" y="11727"/>
                      <a:pt x="3695" y="9947"/>
                      <a:pt x="3142" y="8377"/>
                    </a:cubicBezTo>
                    <a:cubicBezTo>
                      <a:pt x="2844" y="7534"/>
                      <a:pt x="2563" y="6738"/>
                      <a:pt x="1965" y="6266"/>
                    </a:cubicBezTo>
                    <a:cubicBezTo>
                      <a:pt x="391" y="5023"/>
                      <a:pt x="892" y="2972"/>
                      <a:pt x="1218" y="2287"/>
                    </a:cubicBezTo>
                    <a:cubicBezTo>
                      <a:pt x="1308" y="2098"/>
                      <a:pt x="1462" y="2053"/>
                      <a:pt x="1576" y="2048"/>
                    </a:cubicBezTo>
                    <a:lnTo>
                      <a:pt x="1598" y="2048"/>
                    </a:lnTo>
                    <a:cubicBezTo>
                      <a:pt x="1830" y="2048"/>
                      <a:pt x="2078" y="2199"/>
                      <a:pt x="2207" y="2422"/>
                    </a:cubicBezTo>
                    <a:cubicBezTo>
                      <a:pt x="2363" y="2694"/>
                      <a:pt x="2329" y="3033"/>
                      <a:pt x="2110" y="3378"/>
                    </a:cubicBezTo>
                    <a:cubicBezTo>
                      <a:pt x="1885" y="3732"/>
                      <a:pt x="1865" y="4098"/>
                      <a:pt x="2051" y="4435"/>
                    </a:cubicBezTo>
                    <a:cubicBezTo>
                      <a:pt x="2493" y="5241"/>
                      <a:pt x="4093" y="5736"/>
                      <a:pt x="5043" y="5736"/>
                    </a:cubicBezTo>
                    <a:cubicBezTo>
                      <a:pt x="5347" y="5736"/>
                      <a:pt x="5661" y="5707"/>
                      <a:pt x="5995" y="5677"/>
                    </a:cubicBezTo>
                    <a:cubicBezTo>
                      <a:pt x="6372" y="5642"/>
                      <a:pt x="6768" y="5606"/>
                      <a:pt x="7192" y="5606"/>
                    </a:cubicBezTo>
                    <a:cubicBezTo>
                      <a:pt x="7901" y="5606"/>
                      <a:pt x="8691" y="5708"/>
                      <a:pt x="9604" y="6092"/>
                    </a:cubicBezTo>
                    <a:cubicBezTo>
                      <a:pt x="10344" y="6403"/>
                      <a:pt x="10939" y="6722"/>
                      <a:pt x="11417" y="6978"/>
                    </a:cubicBezTo>
                    <a:cubicBezTo>
                      <a:pt x="12003" y="7292"/>
                      <a:pt x="12430" y="7520"/>
                      <a:pt x="12750" y="7520"/>
                    </a:cubicBezTo>
                    <a:cubicBezTo>
                      <a:pt x="12898" y="7520"/>
                      <a:pt x="13024" y="7471"/>
                      <a:pt x="13131" y="7358"/>
                    </a:cubicBezTo>
                    <a:cubicBezTo>
                      <a:pt x="13236" y="7247"/>
                      <a:pt x="13343" y="7113"/>
                      <a:pt x="13335" y="6950"/>
                    </a:cubicBezTo>
                    <a:cubicBezTo>
                      <a:pt x="13324" y="6760"/>
                      <a:pt x="13178" y="6635"/>
                      <a:pt x="12936" y="6426"/>
                    </a:cubicBezTo>
                    <a:cubicBezTo>
                      <a:pt x="12776" y="6289"/>
                      <a:pt x="12576" y="6117"/>
                      <a:pt x="12335" y="5864"/>
                    </a:cubicBezTo>
                    <a:cubicBezTo>
                      <a:pt x="11748" y="5245"/>
                      <a:pt x="12041" y="4063"/>
                      <a:pt x="12256" y="3199"/>
                    </a:cubicBezTo>
                    <a:cubicBezTo>
                      <a:pt x="12305" y="2999"/>
                      <a:pt x="12351" y="2818"/>
                      <a:pt x="12379" y="2664"/>
                    </a:cubicBezTo>
                    <a:cubicBezTo>
                      <a:pt x="12533" y="1856"/>
                      <a:pt x="13218" y="1014"/>
                      <a:pt x="14043" y="615"/>
                    </a:cubicBezTo>
                    <a:cubicBezTo>
                      <a:pt x="14341" y="472"/>
                      <a:pt x="14733" y="346"/>
                      <a:pt x="15193" y="346"/>
                    </a:cubicBezTo>
                    <a:close/>
                    <a:moveTo>
                      <a:pt x="15194" y="0"/>
                    </a:moveTo>
                    <a:cubicBezTo>
                      <a:pt x="14674" y="0"/>
                      <a:pt x="14231" y="142"/>
                      <a:pt x="13893" y="304"/>
                    </a:cubicBezTo>
                    <a:cubicBezTo>
                      <a:pt x="12961" y="754"/>
                      <a:pt x="12216" y="1677"/>
                      <a:pt x="12040" y="2599"/>
                    </a:cubicBezTo>
                    <a:cubicBezTo>
                      <a:pt x="12013" y="2748"/>
                      <a:pt x="11969" y="2923"/>
                      <a:pt x="11921" y="3116"/>
                    </a:cubicBezTo>
                    <a:cubicBezTo>
                      <a:pt x="11687" y="4057"/>
                      <a:pt x="11367" y="5346"/>
                      <a:pt x="12086" y="6101"/>
                    </a:cubicBezTo>
                    <a:cubicBezTo>
                      <a:pt x="12338" y="6367"/>
                      <a:pt x="12554" y="6553"/>
                      <a:pt x="12712" y="6688"/>
                    </a:cubicBezTo>
                    <a:cubicBezTo>
                      <a:pt x="12835" y="6794"/>
                      <a:pt x="12988" y="6926"/>
                      <a:pt x="12991" y="6968"/>
                    </a:cubicBezTo>
                    <a:cubicBezTo>
                      <a:pt x="12991" y="6969"/>
                      <a:pt x="12991" y="7005"/>
                      <a:pt x="12882" y="7120"/>
                    </a:cubicBezTo>
                    <a:cubicBezTo>
                      <a:pt x="12847" y="7156"/>
                      <a:pt x="12799" y="7172"/>
                      <a:pt x="12736" y="7172"/>
                    </a:cubicBezTo>
                    <a:cubicBezTo>
                      <a:pt x="12508" y="7172"/>
                      <a:pt x="12101" y="6953"/>
                      <a:pt x="11580" y="6674"/>
                    </a:cubicBezTo>
                    <a:cubicBezTo>
                      <a:pt x="11095" y="6414"/>
                      <a:pt x="10492" y="6092"/>
                      <a:pt x="9737" y="5774"/>
                    </a:cubicBezTo>
                    <a:cubicBezTo>
                      <a:pt x="8772" y="5367"/>
                      <a:pt x="7924" y="5261"/>
                      <a:pt x="7179" y="5261"/>
                    </a:cubicBezTo>
                    <a:cubicBezTo>
                      <a:pt x="6738" y="5261"/>
                      <a:pt x="6334" y="5298"/>
                      <a:pt x="5963" y="5332"/>
                    </a:cubicBezTo>
                    <a:cubicBezTo>
                      <a:pt x="5639" y="5363"/>
                      <a:pt x="5331" y="5391"/>
                      <a:pt x="5044" y="5391"/>
                    </a:cubicBezTo>
                    <a:cubicBezTo>
                      <a:pt x="4218" y="5391"/>
                      <a:pt x="2723" y="4943"/>
                      <a:pt x="2353" y="4269"/>
                    </a:cubicBezTo>
                    <a:cubicBezTo>
                      <a:pt x="2228" y="4042"/>
                      <a:pt x="2244" y="3811"/>
                      <a:pt x="2402" y="3562"/>
                    </a:cubicBezTo>
                    <a:cubicBezTo>
                      <a:pt x="2793" y="2944"/>
                      <a:pt x="2635" y="2475"/>
                      <a:pt x="2506" y="2250"/>
                    </a:cubicBezTo>
                    <a:cubicBezTo>
                      <a:pt x="2314" y="1916"/>
                      <a:pt x="1941" y="1703"/>
                      <a:pt x="1585" y="1703"/>
                    </a:cubicBezTo>
                    <a:cubicBezTo>
                      <a:pt x="1578" y="1703"/>
                      <a:pt x="1570" y="1703"/>
                      <a:pt x="1563" y="1703"/>
                    </a:cubicBezTo>
                    <a:cubicBezTo>
                      <a:pt x="1272" y="1716"/>
                      <a:pt x="1032" y="1874"/>
                      <a:pt x="906" y="2139"/>
                    </a:cubicBezTo>
                    <a:cubicBezTo>
                      <a:pt x="548" y="2894"/>
                      <a:pt x="0" y="5155"/>
                      <a:pt x="1752" y="6536"/>
                    </a:cubicBezTo>
                    <a:cubicBezTo>
                      <a:pt x="2271" y="6946"/>
                      <a:pt x="2523" y="7662"/>
                      <a:pt x="2816" y="8491"/>
                    </a:cubicBezTo>
                    <a:cubicBezTo>
                      <a:pt x="3370" y="10059"/>
                      <a:pt x="4058" y="12009"/>
                      <a:pt x="6986" y="12850"/>
                    </a:cubicBezTo>
                    <a:cubicBezTo>
                      <a:pt x="7620" y="13031"/>
                      <a:pt x="8303" y="13120"/>
                      <a:pt x="9015" y="13120"/>
                    </a:cubicBezTo>
                    <a:cubicBezTo>
                      <a:pt x="10899" y="13120"/>
                      <a:pt x="12974" y="12498"/>
                      <a:pt x="14791" y="11341"/>
                    </a:cubicBezTo>
                    <a:cubicBezTo>
                      <a:pt x="17214" y="9798"/>
                      <a:pt x="18762" y="7607"/>
                      <a:pt x="19149" y="5172"/>
                    </a:cubicBezTo>
                    <a:cubicBezTo>
                      <a:pt x="19303" y="4206"/>
                      <a:pt x="19369" y="1804"/>
                      <a:pt x="16670" y="384"/>
                    </a:cubicBezTo>
                    <a:cubicBezTo>
                      <a:pt x="16135" y="103"/>
                      <a:pt x="15637" y="0"/>
                      <a:pt x="15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3443117" y="2233581"/>
                <a:ext cx="29145" cy="29161"/>
              </a:xfrm>
              <a:custGeom>
                <a:avLst/>
                <a:gdLst/>
                <a:ahLst/>
                <a:cxnLst/>
                <a:rect l="l" t="t" r="r" b="b"/>
                <a:pathLst>
                  <a:path w="1833" h="1834" extrusionOk="0">
                    <a:moveTo>
                      <a:pt x="917" y="1"/>
                    </a:moveTo>
                    <a:cubicBezTo>
                      <a:pt x="410" y="1"/>
                      <a:pt x="0" y="410"/>
                      <a:pt x="0" y="917"/>
                    </a:cubicBezTo>
                    <a:cubicBezTo>
                      <a:pt x="0" y="1423"/>
                      <a:pt x="410" y="1833"/>
                      <a:pt x="917" y="1833"/>
                    </a:cubicBezTo>
                    <a:cubicBezTo>
                      <a:pt x="1423" y="1833"/>
                      <a:pt x="1833" y="1422"/>
                      <a:pt x="1833" y="917"/>
                    </a:cubicBezTo>
                    <a:cubicBezTo>
                      <a:pt x="1833" y="410"/>
                      <a:pt x="1423"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3435738" y="2273606"/>
                <a:ext cx="23850" cy="23850"/>
              </a:xfrm>
              <a:custGeom>
                <a:avLst/>
                <a:gdLst/>
                <a:ahLst/>
                <a:cxnLst/>
                <a:rect l="l" t="t" r="r" b="b"/>
                <a:pathLst>
                  <a:path w="1500" h="1500" extrusionOk="0">
                    <a:moveTo>
                      <a:pt x="750" y="0"/>
                    </a:moveTo>
                    <a:cubicBezTo>
                      <a:pt x="336" y="0"/>
                      <a:pt x="0" y="335"/>
                      <a:pt x="0" y="750"/>
                    </a:cubicBezTo>
                    <a:cubicBezTo>
                      <a:pt x="0" y="1164"/>
                      <a:pt x="336" y="1499"/>
                      <a:pt x="750" y="1499"/>
                    </a:cubicBezTo>
                    <a:cubicBezTo>
                      <a:pt x="1164" y="1499"/>
                      <a:pt x="1500" y="1164"/>
                      <a:pt x="1500" y="750"/>
                    </a:cubicBezTo>
                    <a:cubicBezTo>
                      <a:pt x="1500" y="336"/>
                      <a:pt x="1164"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3413968" y="2222434"/>
                <a:ext cx="21226" cy="21195"/>
              </a:xfrm>
              <a:custGeom>
                <a:avLst/>
                <a:gdLst/>
                <a:ahLst/>
                <a:cxnLst/>
                <a:rect l="l" t="t" r="r" b="b"/>
                <a:pathLst>
                  <a:path w="1335" h="1333" extrusionOk="0">
                    <a:moveTo>
                      <a:pt x="667" y="0"/>
                    </a:moveTo>
                    <a:cubicBezTo>
                      <a:pt x="300" y="0"/>
                      <a:pt x="1" y="298"/>
                      <a:pt x="1" y="666"/>
                    </a:cubicBezTo>
                    <a:cubicBezTo>
                      <a:pt x="1" y="1034"/>
                      <a:pt x="300" y="1332"/>
                      <a:pt x="667" y="1332"/>
                    </a:cubicBezTo>
                    <a:cubicBezTo>
                      <a:pt x="1035" y="1332"/>
                      <a:pt x="1334" y="1034"/>
                      <a:pt x="1334" y="666"/>
                    </a:cubicBezTo>
                    <a:cubicBezTo>
                      <a:pt x="1334" y="298"/>
                      <a:pt x="1035"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3281614" y="2345675"/>
                <a:ext cx="29924" cy="29161"/>
              </a:xfrm>
              <a:custGeom>
                <a:avLst/>
                <a:gdLst/>
                <a:ahLst/>
                <a:cxnLst/>
                <a:rect l="l" t="t" r="r" b="b"/>
                <a:pathLst>
                  <a:path w="1882" h="1834" extrusionOk="0">
                    <a:moveTo>
                      <a:pt x="940" y="0"/>
                    </a:moveTo>
                    <a:cubicBezTo>
                      <a:pt x="925" y="0"/>
                      <a:pt x="910" y="1"/>
                      <a:pt x="895" y="1"/>
                    </a:cubicBezTo>
                    <a:cubicBezTo>
                      <a:pt x="390" y="27"/>
                      <a:pt x="0" y="458"/>
                      <a:pt x="26" y="963"/>
                    </a:cubicBezTo>
                    <a:cubicBezTo>
                      <a:pt x="50" y="1453"/>
                      <a:pt x="454" y="1833"/>
                      <a:pt x="939" y="1833"/>
                    </a:cubicBezTo>
                    <a:cubicBezTo>
                      <a:pt x="955" y="1833"/>
                      <a:pt x="971" y="1833"/>
                      <a:pt x="986" y="1832"/>
                    </a:cubicBezTo>
                    <a:cubicBezTo>
                      <a:pt x="1492" y="1806"/>
                      <a:pt x="1881" y="1377"/>
                      <a:pt x="1855" y="872"/>
                    </a:cubicBezTo>
                    <a:cubicBezTo>
                      <a:pt x="1831" y="381"/>
                      <a:pt x="1426" y="0"/>
                      <a:pt x="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3251527" y="2328755"/>
                <a:ext cx="24470" cy="23850"/>
              </a:xfrm>
              <a:custGeom>
                <a:avLst/>
                <a:gdLst/>
                <a:ahLst/>
                <a:cxnLst/>
                <a:rect l="l" t="t" r="r" b="b"/>
                <a:pathLst>
                  <a:path w="1539" h="1500" extrusionOk="0">
                    <a:moveTo>
                      <a:pt x="769" y="0"/>
                    </a:moveTo>
                    <a:cubicBezTo>
                      <a:pt x="757" y="0"/>
                      <a:pt x="744" y="1"/>
                      <a:pt x="731" y="1"/>
                    </a:cubicBezTo>
                    <a:cubicBezTo>
                      <a:pt x="319" y="22"/>
                      <a:pt x="0" y="374"/>
                      <a:pt x="21" y="788"/>
                    </a:cubicBezTo>
                    <a:cubicBezTo>
                      <a:pt x="41" y="1188"/>
                      <a:pt x="372" y="1500"/>
                      <a:pt x="770" y="1500"/>
                    </a:cubicBezTo>
                    <a:cubicBezTo>
                      <a:pt x="782" y="1500"/>
                      <a:pt x="795" y="1500"/>
                      <a:pt x="808" y="1499"/>
                    </a:cubicBezTo>
                    <a:cubicBezTo>
                      <a:pt x="1220" y="1478"/>
                      <a:pt x="1539" y="1126"/>
                      <a:pt x="1518" y="713"/>
                    </a:cubicBezTo>
                    <a:cubicBezTo>
                      <a:pt x="1498" y="312"/>
                      <a:pt x="1167" y="0"/>
                      <a:pt x="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3260099" y="2299638"/>
                <a:ext cx="21751" cy="21195"/>
              </a:xfrm>
              <a:custGeom>
                <a:avLst/>
                <a:gdLst/>
                <a:ahLst/>
                <a:cxnLst/>
                <a:rect l="l" t="t" r="r" b="b"/>
                <a:pathLst>
                  <a:path w="1368" h="1333" extrusionOk="0">
                    <a:moveTo>
                      <a:pt x="685" y="1"/>
                    </a:moveTo>
                    <a:cubicBezTo>
                      <a:pt x="673" y="1"/>
                      <a:pt x="662" y="1"/>
                      <a:pt x="651" y="2"/>
                    </a:cubicBezTo>
                    <a:cubicBezTo>
                      <a:pt x="283" y="20"/>
                      <a:pt x="0" y="333"/>
                      <a:pt x="19" y="700"/>
                    </a:cubicBezTo>
                    <a:cubicBezTo>
                      <a:pt x="37" y="1057"/>
                      <a:pt x="331" y="1333"/>
                      <a:pt x="683" y="1333"/>
                    </a:cubicBezTo>
                    <a:cubicBezTo>
                      <a:pt x="695" y="1333"/>
                      <a:pt x="706" y="1333"/>
                      <a:pt x="717" y="1332"/>
                    </a:cubicBezTo>
                    <a:cubicBezTo>
                      <a:pt x="1085" y="1314"/>
                      <a:pt x="1368" y="1001"/>
                      <a:pt x="1350" y="633"/>
                    </a:cubicBezTo>
                    <a:cubicBezTo>
                      <a:pt x="1332" y="277"/>
                      <a:pt x="1038"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3376487" y="2345675"/>
                <a:ext cx="29924" cy="29161"/>
              </a:xfrm>
              <a:custGeom>
                <a:avLst/>
                <a:gdLst/>
                <a:ahLst/>
                <a:cxnLst/>
                <a:rect l="l" t="t" r="r" b="b"/>
                <a:pathLst>
                  <a:path w="1882" h="1834" extrusionOk="0">
                    <a:moveTo>
                      <a:pt x="939" y="0"/>
                    </a:moveTo>
                    <a:cubicBezTo>
                      <a:pt x="924" y="0"/>
                      <a:pt x="909" y="1"/>
                      <a:pt x="894" y="1"/>
                    </a:cubicBezTo>
                    <a:cubicBezTo>
                      <a:pt x="389" y="27"/>
                      <a:pt x="0" y="458"/>
                      <a:pt x="25" y="963"/>
                    </a:cubicBezTo>
                    <a:cubicBezTo>
                      <a:pt x="50" y="1453"/>
                      <a:pt x="455" y="1833"/>
                      <a:pt x="939" y="1833"/>
                    </a:cubicBezTo>
                    <a:cubicBezTo>
                      <a:pt x="955" y="1833"/>
                      <a:pt x="971" y="1833"/>
                      <a:pt x="986" y="1832"/>
                    </a:cubicBezTo>
                    <a:cubicBezTo>
                      <a:pt x="1492" y="1806"/>
                      <a:pt x="1881" y="1377"/>
                      <a:pt x="1855" y="872"/>
                    </a:cubicBezTo>
                    <a:cubicBezTo>
                      <a:pt x="1831" y="381"/>
                      <a:pt x="1425" y="0"/>
                      <a:pt x="9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3346400" y="2328755"/>
                <a:ext cx="24470" cy="23850"/>
              </a:xfrm>
              <a:custGeom>
                <a:avLst/>
                <a:gdLst/>
                <a:ahLst/>
                <a:cxnLst/>
                <a:rect l="l" t="t" r="r" b="b"/>
                <a:pathLst>
                  <a:path w="1539" h="1500" extrusionOk="0">
                    <a:moveTo>
                      <a:pt x="769" y="0"/>
                    </a:moveTo>
                    <a:cubicBezTo>
                      <a:pt x="757" y="0"/>
                      <a:pt x="744" y="1"/>
                      <a:pt x="732" y="1"/>
                    </a:cubicBezTo>
                    <a:cubicBezTo>
                      <a:pt x="318" y="22"/>
                      <a:pt x="0" y="374"/>
                      <a:pt x="21" y="788"/>
                    </a:cubicBezTo>
                    <a:cubicBezTo>
                      <a:pt x="41" y="1188"/>
                      <a:pt x="372" y="1500"/>
                      <a:pt x="769" y="1500"/>
                    </a:cubicBezTo>
                    <a:cubicBezTo>
                      <a:pt x="781" y="1500"/>
                      <a:pt x="794" y="1500"/>
                      <a:pt x="807" y="1499"/>
                    </a:cubicBezTo>
                    <a:cubicBezTo>
                      <a:pt x="1221" y="1478"/>
                      <a:pt x="1539" y="1126"/>
                      <a:pt x="1517" y="713"/>
                    </a:cubicBezTo>
                    <a:cubicBezTo>
                      <a:pt x="1497" y="312"/>
                      <a:pt x="1166" y="0"/>
                      <a:pt x="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3416337" y="2321965"/>
                <a:ext cx="21767" cy="21211"/>
              </a:xfrm>
              <a:custGeom>
                <a:avLst/>
                <a:gdLst/>
                <a:ahLst/>
                <a:cxnLst/>
                <a:rect l="l" t="t" r="r" b="b"/>
                <a:pathLst>
                  <a:path w="1369" h="1334" extrusionOk="0">
                    <a:moveTo>
                      <a:pt x="686" y="0"/>
                    </a:moveTo>
                    <a:cubicBezTo>
                      <a:pt x="675" y="0"/>
                      <a:pt x="663" y="0"/>
                      <a:pt x="652" y="1"/>
                    </a:cubicBezTo>
                    <a:cubicBezTo>
                      <a:pt x="284" y="19"/>
                      <a:pt x="1" y="333"/>
                      <a:pt x="19" y="700"/>
                    </a:cubicBezTo>
                    <a:cubicBezTo>
                      <a:pt x="37" y="1056"/>
                      <a:pt x="332" y="1333"/>
                      <a:pt x="685" y="1333"/>
                    </a:cubicBezTo>
                    <a:cubicBezTo>
                      <a:pt x="696" y="1333"/>
                      <a:pt x="707" y="1333"/>
                      <a:pt x="719" y="1332"/>
                    </a:cubicBezTo>
                    <a:cubicBezTo>
                      <a:pt x="1087" y="1314"/>
                      <a:pt x="1369" y="1000"/>
                      <a:pt x="1351" y="633"/>
                    </a:cubicBezTo>
                    <a:cubicBezTo>
                      <a:pt x="1333" y="277"/>
                      <a:pt x="1039"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1030206" y="3245073"/>
                <a:ext cx="897587" cy="1006597"/>
              </a:xfrm>
              <a:custGeom>
                <a:avLst/>
                <a:gdLst/>
                <a:ahLst/>
                <a:cxnLst/>
                <a:rect l="l" t="t" r="r" b="b"/>
                <a:pathLst>
                  <a:path w="56444" h="63299" extrusionOk="0">
                    <a:moveTo>
                      <a:pt x="3749" y="0"/>
                    </a:moveTo>
                    <a:cubicBezTo>
                      <a:pt x="2234" y="1057"/>
                      <a:pt x="1068" y="2659"/>
                      <a:pt x="644" y="4695"/>
                    </a:cubicBezTo>
                    <a:cubicBezTo>
                      <a:pt x="1" y="7777"/>
                      <a:pt x="1519" y="8898"/>
                      <a:pt x="3010" y="11467"/>
                    </a:cubicBezTo>
                    <a:cubicBezTo>
                      <a:pt x="3882" y="12970"/>
                      <a:pt x="4714" y="14527"/>
                      <a:pt x="5016" y="16258"/>
                    </a:cubicBezTo>
                    <a:cubicBezTo>
                      <a:pt x="5272" y="17724"/>
                      <a:pt x="5266" y="19223"/>
                      <a:pt x="5214" y="20705"/>
                    </a:cubicBezTo>
                    <a:cubicBezTo>
                      <a:pt x="5114" y="23536"/>
                      <a:pt x="4824" y="26559"/>
                      <a:pt x="5825" y="29274"/>
                    </a:cubicBezTo>
                    <a:cubicBezTo>
                      <a:pt x="6855" y="32069"/>
                      <a:pt x="9250" y="33646"/>
                      <a:pt x="11978" y="34538"/>
                    </a:cubicBezTo>
                    <a:cubicBezTo>
                      <a:pt x="14578" y="35389"/>
                      <a:pt x="17912" y="35702"/>
                      <a:pt x="19815" y="37888"/>
                    </a:cubicBezTo>
                    <a:cubicBezTo>
                      <a:pt x="21660" y="40007"/>
                      <a:pt x="21452" y="43218"/>
                      <a:pt x="22167" y="45795"/>
                    </a:cubicBezTo>
                    <a:cubicBezTo>
                      <a:pt x="22542" y="47145"/>
                      <a:pt x="23197" y="48411"/>
                      <a:pt x="24270" y="49337"/>
                    </a:cubicBezTo>
                    <a:cubicBezTo>
                      <a:pt x="25532" y="50427"/>
                      <a:pt x="27200" y="50815"/>
                      <a:pt x="28819" y="50988"/>
                    </a:cubicBezTo>
                    <a:cubicBezTo>
                      <a:pt x="30543" y="51173"/>
                      <a:pt x="32352" y="51079"/>
                      <a:pt x="34015" y="51630"/>
                    </a:cubicBezTo>
                    <a:cubicBezTo>
                      <a:pt x="35588" y="52153"/>
                      <a:pt x="36895" y="53227"/>
                      <a:pt x="38009" y="54426"/>
                    </a:cubicBezTo>
                    <a:cubicBezTo>
                      <a:pt x="40327" y="56923"/>
                      <a:pt x="42073" y="59927"/>
                      <a:pt x="45003" y="61803"/>
                    </a:cubicBezTo>
                    <a:cubicBezTo>
                      <a:pt x="46429" y="62715"/>
                      <a:pt x="48112" y="63299"/>
                      <a:pt x="49759" y="63299"/>
                    </a:cubicBezTo>
                    <a:cubicBezTo>
                      <a:pt x="51169" y="63299"/>
                      <a:pt x="52553" y="62872"/>
                      <a:pt x="53729" y="61858"/>
                    </a:cubicBezTo>
                    <a:cubicBezTo>
                      <a:pt x="55611" y="60237"/>
                      <a:pt x="56443" y="57683"/>
                      <a:pt x="56369" y="55239"/>
                    </a:cubicBezTo>
                    <a:lnTo>
                      <a:pt x="56369" y="55239"/>
                    </a:lnTo>
                    <a:cubicBezTo>
                      <a:pt x="55313" y="55966"/>
                      <a:pt x="54124" y="56280"/>
                      <a:pt x="52915" y="56280"/>
                    </a:cubicBezTo>
                    <a:cubicBezTo>
                      <a:pt x="51268" y="56280"/>
                      <a:pt x="49587" y="55697"/>
                      <a:pt x="48162" y="54785"/>
                    </a:cubicBezTo>
                    <a:cubicBezTo>
                      <a:pt x="45231" y="52908"/>
                      <a:pt x="43486" y="49904"/>
                      <a:pt x="41167" y="47407"/>
                    </a:cubicBezTo>
                    <a:cubicBezTo>
                      <a:pt x="40054" y="46209"/>
                      <a:pt x="38746" y="45134"/>
                      <a:pt x="37174" y="44612"/>
                    </a:cubicBezTo>
                    <a:cubicBezTo>
                      <a:pt x="35511" y="44060"/>
                      <a:pt x="33702" y="44154"/>
                      <a:pt x="31977" y="43969"/>
                    </a:cubicBezTo>
                    <a:cubicBezTo>
                      <a:pt x="30359" y="43797"/>
                      <a:pt x="28690" y="43408"/>
                      <a:pt x="27427" y="42319"/>
                    </a:cubicBezTo>
                    <a:cubicBezTo>
                      <a:pt x="26355" y="41392"/>
                      <a:pt x="25700" y="40126"/>
                      <a:pt x="25325" y="38777"/>
                    </a:cubicBezTo>
                    <a:cubicBezTo>
                      <a:pt x="24610" y="36200"/>
                      <a:pt x="24818" y="32989"/>
                      <a:pt x="22973" y="30870"/>
                    </a:cubicBezTo>
                    <a:cubicBezTo>
                      <a:pt x="21071" y="28684"/>
                      <a:pt x="17736" y="28370"/>
                      <a:pt x="15137" y="27520"/>
                    </a:cubicBezTo>
                    <a:cubicBezTo>
                      <a:pt x="12408" y="26628"/>
                      <a:pt x="10014" y="25050"/>
                      <a:pt x="8984" y="22256"/>
                    </a:cubicBezTo>
                    <a:cubicBezTo>
                      <a:pt x="7983" y="19541"/>
                      <a:pt x="8273" y="16517"/>
                      <a:pt x="8372" y="13687"/>
                    </a:cubicBezTo>
                    <a:cubicBezTo>
                      <a:pt x="8425" y="12205"/>
                      <a:pt x="8431" y="10706"/>
                      <a:pt x="8175" y="9239"/>
                    </a:cubicBezTo>
                    <a:cubicBezTo>
                      <a:pt x="7872" y="7509"/>
                      <a:pt x="7041" y="5952"/>
                      <a:pt x="6168" y="4448"/>
                    </a:cubicBezTo>
                    <a:cubicBezTo>
                      <a:pt x="5122" y="2646"/>
                      <a:pt x="4065" y="1554"/>
                      <a:pt x="37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1089798" y="3222202"/>
                <a:ext cx="836808" cy="917862"/>
              </a:xfrm>
              <a:custGeom>
                <a:avLst/>
                <a:gdLst/>
                <a:ahLst/>
                <a:cxnLst/>
                <a:rect l="l" t="t" r="r" b="b"/>
                <a:pathLst>
                  <a:path w="52622" h="57719" extrusionOk="0">
                    <a:moveTo>
                      <a:pt x="4569" y="0"/>
                    </a:moveTo>
                    <a:cubicBezTo>
                      <a:pt x="2949" y="0"/>
                      <a:pt x="1338" y="507"/>
                      <a:pt x="1" y="1439"/>
                    </a:cubicBezTo>
                    <a:cubicBezTo>
                      <a:pt x="317" y="2993"/>
                      <a:pt x="1374" y="4085"/>
                      <a:pt x="2420" y="5887"/>
                    </a:cubicBezTo>
                    <a:cubicBezTo>
                      <a:pt x="3293" y="7391"/>
                      <a:pt x="4124" y="8947"/>
                      <a:pt x="4427" y="10678"/>
                    </a:cubicBezTo>
                    <a:cubicBezTo>
                      <a:pt x="4683" y="12144"/>
                      <a:pt x="4677" y="13643"/>
                      <a:pt x="4624" y="15126"/>
                    </a:cubicBezTo>
                    <a:cubicBezTo>
                      <a:pt x="4525" y="17956"/>
                      <a:pt x="4235" y="20980"/>
                      <a:pt x="5236" y="23694"/>
                    </a:cubicBezTo>
                    <a:cubicBezTo>
                      <a:pt x="6266" y="26489"/>
                      <a:pt x="8660" y="28067"/>
                      <a:pt x="11389" y="28958"/>
                    </a:cubicBezTo>
                    <a:cubicBezTo>
                      <a:pt x="13988" y="29809"/>
                      <a:pt x="17322" y="30123"/>
                      <a:pt x="19225" y="32309"/>
                    </a:cubicBezTo>
                    <a:cubicBezTo>
                      <a:pt x="21069" y="34428"/>
                      <a:pt x="20862" y="37639"/>
                      <a:pt x="21577" y="40215"/>
                    </a:cubicBezTo>
                    <a:cubicBezTo>
                      <a:pt x="21952" y="41565"/>
                      <a:pt x="22607" y="42831"/>
                      <a:pt x="23679" y="43758"/>
                    </a:cubicBezTo>
                    <a:cubicBezTo>
                      <a:pt x="24942" y="44847"/>
                      <a:pt x="26610" y="45236"/>
                      <a:pt x="28229" y="45408"/>
                    </a:cubicBezTo>
                    <a:cubicBezTo>
                      <a:pt x="29954" y="45593"/>
                      <a:pt x="31762" y="45499"/>
                      <a:pt x="33426" y="46051"/>
                    </a:cubicBezTo>
                    <a:cubicBezTo>
                      <a:pt x="34998" y="46573"/>
                      <a:pt x="36306" y="47648"/>
                      <a:pt x="37419" y="48846"/>
                    </a:cubicBezTo>
                    <a:cubicBezTo>
                      <a:pt x="39738" y="51343"/>
                      <a:pt x="41483" y="54347"/>
                      <a:pt x="44414" y="56224"/>
                    </a:cubicBezTo>
                    <a:cubicBezTo>
                      <a:pt x="45838" y="57136"/>
                      <a:pt x="47520" y="57719"/>
                      <a:pt x="49167" y="57719"/>
                    </a:cubicBezTo>
                    <a:cubicBezTo>
                      <a:pt x="50375" y="57719"/>
                      <a:pt x="51565" y="57405"/>
                      <a:pt x="52621" y="56678"/>
                    </a:cubicBezTo>
                    <a:cubicBezTo>
                      <a:pt x="52614" y="56458"/>
                      <a:pt x="52603" y="56239"/>
                      <a:pt x="52582" y="56023"/>
                    </a:cubicBezTo>
                    <a:cubicBezTo>
                      <a:pt x="51904" y="49106"/>
                      <a:pt x="46576" y="44751"/>
                      <a:pt x="41412" y="41658"/>
                    </a:cubicBezTo>
                    <a:cubicBezTo>
                      <a:pt x="38504" y="39916"/>
                      <a:pt x="35894" y="37787"/>
                      <a:pt x="34632" y="34550"/>
                    </a:cubicBezTo>
                    <a:cubicBezTo>
                      <a:pt x="33499" y="31646"/>
                      <a:pt x="33192" y="28422"/>
                      <a:pt x="31490" y="25752"/>
                    </a:cubicBezTo>
                    <a:cubicBezTo>
                      <a:pt x="29738" y="23005"/>
                      <a:pt x="26682" y="21803"/>
                      <a:pt x="23742" y="20761"/>
                    </a:cubicBezTo>
                    <a:cubicBezTo>
                      <a:pt x="20644" y="19664"/>
                      <a:pt x="17736" y="18566"/>
                      <a:pt x="15882" y="15681"/>
                    </a:cubicBezTo>
                    <a:cubicBezTo>
                      <a:pt x="14151" y="12988"/>
                      <a:pt x="13073" y="9884"/>
                      <a:pt x="12310" y="6809"/>
                    </a:cubicBezTo>
                    <a:cubicBezTo>
                      <a:pt x="11130" y="2052"/>
                      <a:pt x="7830" y="0"/>
                      <a:pt x="45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2664054" y="3856178"/>
                <a:ext cx="34948" cy="81996"/>
              </a:xfrm>
              <a:custGeom>
                <a:avLst/>
                <a:gdLst/>
                <a:ahLst/>
                <a:cxnLst/>
                <a:rect l="l" t="t" r="r" b="b"/>
                <a:pathLst>
                  <a:path w="2198" h="5157" extrusionOk="0">
                    <a:moveTo>
                      <a:pt x="194" y="1"/>
                    </a:moveTo>
                    <a:cubicBezTo>
                      <a:pt x="96" y="1"/>
                      <a:pt x="1" y="98"/>
                      <a:pt x="72" y="199"/>
                    </a:cubicBezTo>
                    <a:cubicBezTo>
                      <a:pt x="1003" y="1519"/>
                      <a:pt x="1621" y="3039"/>
                      <a:pt x="1863" y="4635"/>
                    </a:cubicBezTo>
                    <a:lnTo>
                      <a:pt x="1863" y="4635"/>
                    </a:lnTo>
                    <a:cubicBezTo>
                      <a:pt x="1793" y="4663"/>
                      <a:pt x="1741" y="4744"/>
                      <a:pt x="1789" y="4831"/>
                    </a:cubicBezTo>
                    <a:cubicBezTo>
                      <a:pt x="1837" y="4918"/>
                      <a:pt x="1885" y="5005"/>
                      <a:pt x="1933" y="5093"/>
                    </a:cubicBezTo>
                    <a:cubicBezTo>
                      <a:pt x="1957" y="5136"/>
                      <a:pt x="2004" y="5156"/>
                      <a:pt x="2051" y="5156"/>
                    </a:cubicBezTo>
                    <a:cubicBezTo>
                      <a:pt x="2124" y="5156"/>
                      <a:pt x="2198" y="5107"/>
                      <a:pt x="2188" y="5023"/>
                    </a:cubicBezTo>
                    <a:cubicBezTo>
                      <a:pt x="1987" y="3238"/>
                      <a:pt x="1345" y="1529"/>
                      <a:pt x="307" y="61"/>
                    </a:cubicBezTo>
                    <a:cubicBezTo>
                      <a:pt x="278" y="18"/>
                      <a:pt x="235" y="1"/>
                      <a:pt x="194" y="1"/>
                    </a:cubicBezTo>
                    <a:close/>
                  </a:path>
                </a:pathLst>
              </a:custGeom>
              <a:solidFill>
                <a:srgbClr val="370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2" name="Google Shape;1692;p37"/>
              <p:cNvGrpSpPr/>
              <p:nvPr/>
            </p:nvGrpSpPr>
            <p:grpSpPr>
              <a:xfrm>
                <a:off x="2744697" y="3222202"/>
                <a:ext cx="897603" cy="1029480"/>
                <a:chOff x="2575613" y="3464248"/>
                <a:chExt cx="740841" cy="849686"/>
              </a:xfrm>
            </p:grpSpPr>
            <p:sp>
              <p:nvSpPr>
                <p:cNvPr id="1693" name="Google Shape;1693;p37"/>
                <p:cNvSpPr/>
                <p:nvPr/>
              </p:nvSpPr>
              <p:spPr>
                <a:xfrm>
                  <a:off x="2575613" y="3483135"/>
                  <a:ext cx="740841" cy="830799"/>
                </a:xfrm>
                <a:custGeom>
                  <a:avLst/>
                  <a:gdLst/>
                  <a:ahLst/>
                  <a:cxnLst/>
                  <a:rect l="l" t="t" r="r" b="b"/>
                  <a:pathLst>
                    <a:path w="56445" h="63299" extrusionOk="0">
                      <a:moveTo>
                        <a:pt x="52696" y="0"/>
                      </a:moveTo>
                      <a:cubicBezTo>
                        <a:pt x="52378" y="1554"/>
                        <a:pt x="51322" y="2646"/>
                        <a:pt x="50276" y="4448"/>
                      </a:cubicBezTo>
                      <a:cubicBezTo>
                        <a:pt x="49403" y="5952"/>
                        <a:pt x="48572" y="7509"/>
                        <a:pt x="48270" y="9239"/>
                      </a:cubicBezTo>
                      <a:cubicBezTo>
                        <a:pt x="48013" y="10706"/>
                        <a:pt x="48019" y="12205"/>
                        <a:pt x="48071" y="13687"/>
                      </a:cubicBezTo>
                      <a:cubicBezTo>
                        <a:pt x="48172" y="16517"/>
                        <a:pt x="48462" y="19541"/>
                        <a:pt x="47460" y="22256"/>
                      </a:cubicBezTo>
                      <a:cubicBezTo>
                        <a:pt x="46431" y="25050"/>
                        <a:pt x="44036" y="26628"/>
                        <a:pt x="41308" y="27520"/>
                      </a:cubicBezTo>
                      <a:cubicBezTo>
                        <a:pt x="38708" y="28370"/>
                        <a:pt x="35374" y="28684"/>
                        <a:pt x="33471" y="30870"/>
                      </a:cubicBezTo>
                      <a:cubicBezTo>
                        <a:pt x="31627" y="32989"/>
                        <a:pt x="31834" y="36200"/>
                        <a:pt x="31119" y="38777"/>
                      </a:cubicBezTo>
                      <a:cubicBezTo>
                        <a:pt x="30744" y="40126"/>
                        <a:pt x="30089" y="41392"/>
                        <a:pt x="29016" y="42319"/>
                      </a:cubicBezTo>
                      <a:cubicBezTo>
                        <a:pt x="27754" y="43408"/>
                        <a:pt x="26086" y="43797"/>
                        <a:pt x="24467" y="43969"/>
                      </a:cubicBezTo>
                      <a:cubicBezTo>
                        <a:pt x="22743" y="44154"/>
                        <a:pt x="20934" y="44060"/>
                        <a:pt x="19271" y="44612"/>
                      </a:cubicBezTo>
                      <a:cubicBezTo>
                        <a:pt x="17698" y="45134"/>
                        <a:pt x="16391" y="46209"/>
                        <a:pt x="15277" y="47407"/>
                      </a:cubicBezTo>
                      <a:cubicBezTo>
                        <a:pt x="12959" y="49904"/>
                        <a:pt x="11213" y="52908"/>
                        <a:pt x="8282" y="54785"/>
                      </a:cubicBezTo>
                      <a:cubicBezTo>
                        <a:pt x="6857" y="55697"/>
                        <a:pt x="5176" y="56280"/>
                        <a:pt x="3529" y="56280"/>
                      </a:cubicBezTo>
                      <a:cubicBezTo>
                        <a:pt x="2321" y="56280"/>
                        <a:pt x="1131" y="55966"/>
                        <a:pt x="76" y="55239"/>
                      </a:cubicBezTo>
                      <a:lnTo>
                        <a:pt x="76" y="55239"/>
                      </a:lnTo>
                      <a:cubicBezTo>
                        <a:pt x="1" y="57683"/>
                        <a:pt x="833" y="60237"/>
                        <a:pt x="2714" y="61858"/>
                      </a:cubicBezTo>
                      <a:cubicBezTo>
                        <a:pt x="3891" y="62872"/>
                        <a:pt x="5275" y="63299"/>
                        <a:pt x="6685" y="63299"/>
                      </a:cubicBezTo>
                      <a:cubicBezTo>
                        <a:pt x="8333" y="63299"/>
                        <a:pt x="10015" y="62715"/>
                        <a:pt x="11441" y="61803"/>
                      </a:cubicBezTo>
                      <a:cubicBezTo>
                        <a:pt x="14371" y="59927"/>
                        <a:pt x="16117" y="56923"/>
                        <a:pt x="18435" y="54426"/>
                      </a:cubicBezTo>
                      <a:cubicBezTo>
                        <a:pt x="19549" y="53227"/>
                        <a:pt x="20856" y="52153"/>
                        <a:pt x="22429" y="51630"/>
                      </a:cubicBezTo>
                      <a:cubicBezTo>
                        <a:pt x="24092" y="51079"/>
                        <a:pt x="25901" y="51173"/>
                        <a:pt x="27626" y="50988"/>
                      </a:cubicBezTo>
                      <a:cubicBezTo>
                        <a:pt x="29243" y="50815"/>
                        <a:pt x="30913" y="50427"/>
                        <a:pt x="32175" y="49337"/>
                      </a:cubicBezTo>
                      <a:cubicBezTo>
                        <a:pt x="33248" y="48411"/>
                        <a:pt x="33903" y="47145"/>
                        <a:pt x="34278" y="45795"/>
                      </a:cubicBezTo>
                      <a:cubicBezTo>
                        <a:pt x="34993" y="43218"/>
                        <a:pt x="34784" y="40007"/>
                        <a:pt x="36629" y="37888"/>
                      </a:cubicBezTo>
                      <a:cubicBezTo>
                        <a:pt x="38532" y="35702"/>
                        <a:pt x="41867" y="35389"/>
                        <a:pt x="44466" y="34538"/>
                      </a:cubicBezTo>
                      <a:cubicBezTo>
                        <a:pt x="47194" y="33646"/>
                        <a:pt x="49589" y="32069"/>
                        <a:pt x="50619" y="29274"/>
                      </a:cubicBezTo>
                      <a:cubicBezTo>
                        <a:pt x="51619" y="26559"/>
                        <a:pt x="51330" y="23536"/>
                        <a:pt x="51230" y="20705"/>
                      </a:cubicBezTo>
                      <a:cubicBezTo>
                        <a:pt x="51178" y="19223"/>
                        <a:pt x="51171" y="17724"/>
                        <a:pt x="51427" y="16258"/>
                      </a:cubicBezTo>
                      <a:cubicBezTo>
                        <a:pt x="51730" y="14527"/>
                        <a:pt x="52561" y="12970"/>
                        <a:pt x="53434" y="11467"/>
                      </a:cubicBezTo>
                      <a:cubicBezTo>
                        <a:pt x="54926" y="8898"/>
                        <a:pt x="56444" y="7777"/>
                        <a:pt x="55801" y="4695"/>
                      </a:cubicBezTo>
                      <a:cubicBezTo>
                        <a:pt x="55377" y="2659"/>
                        <a:pt x="54211" y="1057"/>
                        <a:pt x="52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2576598" y="3464248"/>
                  <a:ext cx="690651" cy="757562"/>
                </a:xfrm>
                <a:custGeom>
                  <a:avLst/>
                  <a:gdLst/>
                  <a:ahLst/>
                  <a:cxnLst/>
                  <a:rect l="l" t="t" r="r" b="b"/>
                  <a:pathLst>
                    <a:path w="52621" h="57719" extrusionOk="0">
                      <a:moveTo>
                        <a:pt x="48053" y="0"/>
                      </a:moveTo>
                      <a:cubicBezTo>
                        <a:pt x="44791" y="0"/>
                        <a:pt x="41491" y="2052"/>
                        <a:pt x="40312" y="6809"/>
                      </a:cubicBezTo>
                      <a:cubicBezTo>
                        <a:pt x="39548" y="9884"/>
                        <a:pt x="38471" y="12988"/>
                        <a:pt x="36740" y="15681"/>
                      </a:cubicBezTo>
                      <a:cubicBezTo>
                        <a:pt x="34886" y="18566"/>
                        <a:pt x="31978" y="19664"/>
                        <a:pt x="28880" y="20761"/>
                      </a:cubicBezTo>
                      <a:cubicBezTo>
                        <a:pt x="25940" y="21803"/>
                        <a:pt x="22884" y="23005"/>
                        <a:pt x="21131" y="25752"/>
                      </a:cubicBezTo>
                      <a:cubicBezTo>
                        <a:pt x="19429" y="28422"/>
                        <a:pt x="19122" y="31646"/>
                        <a:pt x="17990" y="34550"/>
                      </a:cubicBezTo>
                      <a:cubicBezTo>
                        <a:pt x="16727" y="37787"/>
                        <a:pt x="14118" y="39916"/>
                        <a:pt x="11210" y="41658"/>
                      </a:cubicBezTo>
                      <a:cubicBezTo>
                        <a:pt x="6045" y="44751"/>
                        <a:pt x="716" y="49106"/>
                        <a:pt x="40" y="56023"/>
                      </a:cubicBezTo>
                      <a:cubicBezTo>
                        <a:pt x="19" y="56239"/>
                        <a:pt x="7" y="56458"/>
                        <a:pt x="1" y="56678"/>
                      </a:cubicBezTo>
                      <a:cubicBezTo>
                        <a:pt x="1057" y="57405"/>
                        <a:pt x="2246" y="57719"/>
                        <a:pt x="3454" y="57719"/>
                      </a:cubicBezTo>
                      <a:cubicBezTo>
                        <a:pt x="5101" y="57719"/>
                        <a:pt x="6783" y="57136"/>
                        <a:pt x="8208" y="56224"/>
                      </a:cubicBezTo>
                      <a:cubicBezTo>
                        <a:pt x="11139" y="54347"/>
                        <a:pt x="12884" y="51343"/>
                        <a:pt x="15202" y="48846"/>
                      </a:cubicBezTo>
                      <a:cubicBezTo>
                        <a:pt x="16316" y="47648"/>
                        <a:pt x="17623" y="46573"/>
                        <a:pt x="19196" y="46051"/>
                      </a:cubicBezTo>
                      <a:cubicBezTo>
                        <a:pt x="20859" y="45499"/>
                        <a:pt x="22668" y="45593"/>
                        <a:pt x="24392" y="45408"/>
                      </a:cubicBezTo>
                      <a:cubicBezTo>
                        <a:pt x="26011" y="45236"/>
                        <a:pt x="27679" y="44847"/>
                        <a:pt x="28942" y="43758"/>
                      </a:cubicBezTo>
                      <a:cubicBezTo>
                        <a:pt x="30015" y="42831"/>
                        <a:pt x="30669" y="41565"/>
                        <a:pt x="31044" y="40215"/>
                      </a:cubicBezTo>
                      <a:cubicBezTo>
                        <a:pt x="31759" y="37639"/>
                        <a:pt x="31552" y="34428"/>
                        <a:pt x="33396" y="32309"/>
                      </a:cubicBezTo>
                      <a:cubicBezTo>
                        <a:pt x="35299" y="30123"/>
                        <a:pt x="38633" y="29809"/>
                        <a:pt x="41233" y="28958"/>
                      </a:cubicBezTo>
                      <a:cubicBezTo>
                        <a:pt x="43961" y="28067"/>
                        <a:pt x="46356" y="26489"/>
                        <a:pt x="47386" y="23694"/>
                      </a:cubicBezTo>
                      <a:cubicBezTo>
                        <a:pt x="48387" y="20980"/>
                        <a:pt x="48097" y="17956"/>
                        <a:pt x="47997" y="15126"/>
                      </a:cubicBezTo>
                      <a:cubicBezTo>
                        <a:pt x="47945" y="13643"/>
                        <a:pt x="47939" y="12144"/>
                        <a:pt x="48195" y="10678"/>
                      </a:cubicBezTo>
                      <a:cubicBezTo>
                        <a:pt x="48497" y="8947"/>
                        <a:pt x="49329" y="7391"/>
                        <a:pt x="50201" y="5887"/>
                      </a:cubicBezTo>
                      <a:cubicBezTo>
                        <a:pt x="51247" y="4085"/>
                        <a:pt x="52303" y="2993"/>
                        <a:pt x="52621" y="1439"/>
                      </a:cubicBezTo>
                      <a:cubicBezTo>
                        <a:pt x="51284" y="507"/>
                        <a:pt x="49673" y="0"/>
                        <a:pt x="48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5" name="Google Shape;1695;p37"/>
              <p:cNvSpPr/>
              <p:nvPr/>
            </p:nvSpPr>
            <p:spPr>
              <a:xfrm>
                <a:off x="2741657" y="3219333"/>
                <a:ext cx="901307" cy="1034915"/>
              </a:xfrm>
              <a:custGeom>
                <a:avLst/>
                <a:gdLst/>
                <a:ahLst/>
                <a:cxnLst/>
                <a:rect l="l" t="t" r="r" b="b"/>
                <a:pathLst>
                  <a:path w="56686" h="65089" extrusionOk="0">
                    <a:moveTo>
                      <a:pt x="48310" y="364"/>
                    </a:moveTo>
                    <a:cubicBezTo>
                      <a:pt x="49876" y="364"/>
                      <a:pt x="51460" y="844"/>
                      <a:pt x="52781" y="1765"/>
                    </a:cubicBezTo>
                    <a:cubicBezTo>
                      <a:pt x="54349" y="2858"/>
                      <a:pt x="55424" y="4485"/>
                      <a:pt x="55812" y="6348"/>
                    </a:cubicBezTo>
                    <a:cubicBezTo>
                      <a:pt x="56297" y="8670"/>
                      <a:pt x="55521" y="9835"/>
                      <a:pt x="54447" y="11446"/>
                    </a:cubicBezTo>
                    <a:cubicBezTo>
                      <a:pt x="54129" y="11922"/>
                      <a:pt x="53801" y="12415"/>
                      <a:pt x="53466" y="12991"/>
                    </a:cubicBezTo>
                    <a:cubicBezTo>
                      <a:pt x="52613" y="14462"/>
                      <a:pt x="51752" y="16049"/>
                      <a:pt x="51439" y="17842"/>
                    </a:cubicBezTo>
                    <a:cubicBezTo>
                      <a:pt x="51176" y="19343"/>
                      <a:pt x="51187" y="20885"/>
                      <a:pt x="51238" y="22327"/>
                    </a:cubicBezTo>
                    <a:cubicBezTo>
                      <a:pt x="51251" y="22679"/>
                      <a:pt x="51266" y="23035"/>
                      <a:pt x="51281" y="23391"/>
                    </a:cubicBezTo>
                    <a:cubicBezTo>
                      <a:pt x="51389" y="25895"/>
                      <a:pt x="51502" y="28484"/>
                      <a:pt x="50638" y="30826"/>
                    </a:cubicBezTo>
                    <a:cubicBezTo>
                      <a:pt x="49754" y="33226"/>
                      <a:pt x="47722" y="34960"/>
                      <a:pt x="44600" y="35981"/>
                    </a:cubicBezTo>
                    <a:cubicBezTo>
                      <a:pt x="43970" y="36187"/>
                      <a:pt x="43306" y="36359"/>
                      <a:pt x="42603" y="36541"/>
                    </a:cubicBezTo>
                    <a:cubicBezTo>
                      <a:pt x="40417" y="37106"/>
                      <a:pt x="38157" y="37691"/>
                      <a:pt x="36683" y="39385"/>
                    </a:cubicBezTo>
                    <a:cubicBezTo>
                      <a:pt x="35384" y="40877"/>
                      <a:pt x="35077" y="42879"/>
                      <a:pt x="34781" y="44815"/>
                    </a:cubicBezTo>
                    <a:cubicBezTo>
                      <a:pt x="34645" y="45713"/>
                      <a:pt x="34514" y="46561"/>
                      <a:pt x="34292" y="47361"/>
                    </a:cubicBezTo>
                    <a:cubicBezTo>
                      <a:pt x="33883" y="48833"/>
                      <a:pt x="33195" y="49995"/>
                      <a:pt x="32246" y="50815"/>
                    </a:cubicBezTo>
                    <a:cubicBezTo>
                      <a:pt x="30905" y="51973"/>
                      <a:pt x="29065" y="52287"/>
                      <a:pt x="27796" y="52422"/>
                    </a:cubicBezTo>
                    <a:cubicBezTo>
                      <a:pt x="27279" y="52478"/>
                      <a:pt x="26743" y="52509"/>
                      <a:pt x="26225" y="52539"/>
                    </a:cubicBezTo>
                    <a:cubicBezTo>
                      <a:pt x="25006" y="52608"/>
                      <a:pt x="23746" y="52680"/>
                      <a:pt x="22562" y="53074"/>
                    </a:cubicBezTo>
                    <a:cubicBezTo>
                      <a:pt x="21171" y="53535"/>
                      <a:pt x="19840" y="54466"/>
                      <a:pt x="18491" y="55918"/>
                    </a:cubicBezTo>
                    <a:cubicBezTo>
                      <a:pt x="17747" y="56719"/>
                      <a:pt x="17052" y="57584"/>
                      <a:pt x="16381" y="58421"/>
                    </a:cubicBezTo>
                    <a:cubicBezTo>
                      <a:pt x="14966" y="60182"/>
                      <a:pt x="13502" y="62004"/>
                      <a:pt x="11533" y="63266"/>
                    </a:cubicBezTo>
                    <a:cubicBezTo>
                      <a:pt x="10256" y="64083"/>
                      <a:pt x="8562" y="64722"/>
                      <a:pt x="6855" y="64722"/>
                    </a:cubicBezTo>
                    <a:cubicBezTo>
                      <a:pt x="5523" y="64722"/>
                      <a:pt x="4182" y="64333"/>
                      <a:pt x="3024" y="63336"/>
                    </a:cubicBezTo>
                    <a:cubicBezTo>
                      <a:pt x="1332" y="61878"/>
                      <a:pt x="368" y="59457"/>
                      <a:pt x="448" y="56860"/>
                    </a:cubicBezTo>
                    <a:cubicBezTo>
                      <a:pt x="455" y="56644"/>
                      <a:pt x="466" y="56430"/>
                      <a:pt x="486" y="56217"/>
                    </a:cubicBezTo>
                    <a:cubicBezTo>
                      <a:pt x="1193" y="48992"/>
                      <a:pt x="7150" y="44637"/>
                      <a:pt x="11568" y="41991"/>
                    </a:cubicBezTo>
                    <a:cubicBezTo>
                      <a:pt x="14028" y="40518"/>
                      <a:pt x="17030" y="38368"/>
                      <a:pt x="18425" y="34792"/>
                    </a:cubicBezTo>
                    <a:cubicBezTo>
                      <a:pt x="18849" y="33705"/>
                      <a:pt x="19161" y="32561"/>
                      <a:pt x="19464" y="31454"/>
                    </a:cubicBezTo>
                    <a:cubicBezTo>
                      <a:pt x="19971" y="29600"/>
                      <a:pt x="20495" y="27683"/>
                      <a:pt x="21550" y="26028"/>
                    </a:cubicBezTo>
                    <a:cubicBezTo>
                      <a:pt x="23228" y="23395"/>
                      <a:pt x="26129" y="22200"/>
                      <a:pt x="29205" y="21110"/>
                    </a:cubicBezTo>
                    <a:cubicBezTo>
                      <a:pt x="32022" y="20112"/>
                      <a:pt x="35214" y="18982"/>
                      <a:pt x="37158" y="15956"/>
                    </a:cubicBezTo>
                    <a:cubicBezTo>
                      <a:pt x="38671" y="13602"/>
                      <a:pt x="39847" y="10681"/>
                      <a:pt x="40753" y="7030"/>
                    </a:cubicBezTo>
                    <a:cubicBezTo>
                      <a:pt x="41518" y="3948"/>
                      <a:pt x="43289" y="1744"/>
                      <a:pt x="45738" y="823"/>
                    </a:cubicBezTo>
                    <a:cubicBezTo>
                      <a:pt x="46558" y="515"/>
                      <a:pt x="47431" y="364"/>
                      <a:pt x="48310" y="364"/>
                    </a:cubicBezTo>
                    <a:close/>
                    <a:moveTo>
                      <a:pt x="48308" y="0"/>
                    </a:moveTo>
                    <a:cubicBezTo>
                      <a:pt x="47387" y="0"/>
                      <a:pt x="46471" y="158"/>
                      <a:pt x="45611" y="481"/>
                    </a:cubicBezTo>
                    <a:cubicBezTo>
                      <a:pt x="43044" y="1446"/>
                      <a:pt x="41193" y="3739"/>
                      <a:pt x="40399" y="6942"/>
                    </a:cubicBezTo>
                    <a:cubicBezTo>
                      <a:pt x="39503" y="10555"/>
                      <a:pt x="38343" y="13438"/>
                      <a:pt x="36851" y="15759"/>
                    </a:cubicBezTo>
                    <a:cubicBezTo>
                      <a:pt x="34974" y="18680"/>
                      <a:pt x="31980" y="19740"/>
                      <a:pt x="29083" y="20767"/>
                    </a:cubicBezTo>
                    <a:cubicBezTo>
                      <a:pt x="25945" y="21878"/>
                      <a:pt x="22984" y="23101"/>
                      <a:pt x="21242" y="25832"/>
                    </a:cubicBezTo>
                    <a:cubicBezTo>
                      <a:pt x="20157" y="27534"/>
                      <a:pt x="19626" y="29477"/>
                      <a:pt x="19112" y="31357"/>
                    </a:cubicBezTo>
                    <a:cubicBezTo>
                      <a:pt x="18812" y="32455"/>
                      <a:pt x="18502" y="33591"/>
                      <a:pt x="18085" y="34660"/>
                    </a:cubicBezTo>
                    <a:cubicBezTo>
                      <a:pt x="16731" y="38133"/>
                      <a:pt x="13791" y="40235"/>
                      <a:pt x="11381" y="41678"/>
                    </a:cubicBezTo>
                    <a:cubicBezTo>
                      <a:pt x="6894" y="44366"/>
                      <a:pt x="847" y="48792"/>
                      <a:pt x="123" y="56182"/>
                    </a:cubicBezTo>
                    <a:cubicBezTo>
                      <a:pt x="101" y="56403"/>
                      <a:pt x="90" y="56626"/>
                      <a:pt x="83" y="56849"/>
                    </a:cubicBezTo>
                    <a:cubicBezTo>
                      <a:pt x="0" y="59554"/>
                      <a:pt x="1011" y="62084"/>
                      <a:pt x="2786" y="63613"/>
                    </a:cubicBezTo>
                    <a:cubicBezTo>
                      <a:pt x="4018" y="64674"/>
                      <a:pt x="5441" y="65088"/>
                      <a:pt x="6850" y="65088"/>
                    </a:cubicBezTo>
                    <a:cubicBezTo>
                      <a:pt x="8635" y="65088"/>
                      <a:pt x="10399" y="64424"/>
                      <a:pt x="11729" y="63573"/>
                    </a:cubicBezTo>
                    <a:cubicBezTo>
                      <a:pt x="13749" y="62280"/>
                      <a:pt x="15231" y="60435"/>
                      <a:pt x="16665" y="58651"/>
                    </a:cubicBezTo>
                    <a:cubicBezTo>
                      <a:pt x="17333" y="57818"/>
                      <a:pt x="18023" y="56959"/>
                      <a:pt x="18759" y="56167"/>
                    </a:cubicBezTo>
                    <a:cubicBezTo>
                      <a:pt x="20065" y="54759"/>
                      <a:pt x="21346" y="53862"/>
                      <a:pt x="22676" y="53420"/>
                    </a:cubicBezTo>
                    <a:cubicBezTo>
                      <a:pt x="23815" y="53042"/>
                      <a:pt x="25050" y="52971"/>
                      <a:pt x="26246" y="52903"/>
                    </a:cubicBezTo>
                    <a:cubicBezTo>
                      <a:pt x="26769" y="52873"/>
                      <a:pt x="27309" y="52842"/>
                      <a:pt x="27835" y="52786"/>
                    </a:cubicBezTo>
                    <a:cubicBezTo>
                      <a:pt x="29152" y="52644"/>
                      <a:pt x="31066" y="52316"/>
                      <a:pt x="32484" y="51091"/>
                    </a:cubicBezTo>
                    <a:cubicBezTo>
                      <a:pt x="33489" y="50224"/>
                      <a:pt x="34215" y="49003"/>
                      <a:pt x="34643" y="47460"/>
                    </a:cubicBezTo>
                    <a:cubicBezTo>
                      <a:pt x="34872" y="46638"/>
                      <a:pt x="35009" y="45739"/>
                      <a:pt x="35142" y="44870"/>
                    </a:cubicBezTo>
                    <a:cubicBezTo>
                      <a:pt x="35430" y="42985"/>
                      <a:pt x="35728" y="41037"/>
                      <a:pt x="36957" y="39624"/>
                    </a:cubicBezTo>
                    <a:cubicBezTo>
                      <a:pt x="38357" y="38016"/>
                      <a:pt x="40562" y="37446"/>
                      <a:pt x="42695" y="36894"/>
                    </a:cubicBezTo>
                    <a:cubicBezTo>
                      <a:pt x="43403" y="36710"/>
                      <a:pt x="44072" y="36538"/>
                      <a:pt x="44713" y="36328"/>
                    </a:cubicBezTo>
                    <a:cubicBezTo>
                      <a:pt x="47947" y="35270"/>
                      <a:pt x="50055" y="33462"/>
                      <a:pt x="50980" y="30953"/>
                    </a:cubicBezTo>
                    <a:cubicBezTo>
                      <a:pt x="51869" y="28542"/>
                      <a:pt x="51756" y="25915"/>
                      <a:pt x="51645" y="23376"/>
                    </a:cubicBezTo>
                    <a:cubicBezTo>
                      <a:pt x="51630" y="23020"/>
                      <a:pt x="51615" y="22666"/>
                      <a:pt x="51602" y="22315"/>
                    </a:cubicBezTo>
                    <a:cubicBezTo>
                      <a:pt x="51553" y="20892"/>
                      <a:pt x="51540" y="19374"/>
                      <a:pt x="51797" y="17905"/>
                    </a:cubicBezTo>
                    <a:cubicBezTo>
                      <a:pt x="52100" y="16171"/>
                      <a:pt x="52944" y="14617"/>
                      <a:pt x="53782" y="13174"/>
                    </a:cubicBezTo>
                    <a:cubicBezTo>
                      <a:pt x="54110" y="12608"/>
                      <a:pt x="54436" y="12120"/>
                      <a:pt x="54750" y="11649"/>
                    </a:cubicBezTo>
                    <a:cubicBezTo>
                      <a:pt x="55831" y="10027"/>
                      <a:pt x="56686" y="8746"/>
                      <a:pt x="56170" y="6274"/>
                    </a:cubicBezTo>
                    <a:cubicBezTo>
                      <a:pt x="55762" y="4320"/>
                      <a:pt x="54633" y="2613"/>
                      <a:pt x="52990" y="1467"/>
                    </a:cubicBezTo>
                    <a:cubicBezTo>
                      <a:pt x="51607" y="502"/>
                      <a:pt x="49950" y="0"/>
                      <a:pt x="48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2805583" y="3339075"/>
                <a:ext cx="673651" cy="845037"/>
              </a:xfrm>
              <a:custGeom>
                <a:avLst/>
                <a:gdLst/>
                <a:ahLst/>
                <a:cxnLst/>
                <a:rect l="l" t="t" r="r" b="b"/>
                <a:pathLst>
                  <a:path w="42368" h="53147" extrusionOk="0">
                    <a:moveTo>
                      <a:pt x="42176" y="1"/>
                    </a:moveTo>
                    <a:cubicBezTo>
                      <a:pt x="42067" y="1"/>
                      <a:pt x="42003" y="79"/>
                      <a:pt x="41999" y="176"/>
                    </a:cubicBezTo>
                    <a:cubicBezTo>
                      <a:pt x="41996" y="272"/>
                      <a:pt x="41605" y="9816"/>
                      <a:pt x="37737" y="13573"/>
                    </a:cubicBezTo>
                    <a:cubicBezTo>
                      <a:pt x="36469" y="14804"/>
                      <a:pt x="34694" y="15695"/>
                      <a:pt x="32638" y="16726"/>
                    </a:cubicBezTo>
                    <a:cubicBezTo>
                      <a:pt x="28487" y="18807"/>
                      <a:pt x="23321" y="21398"/>
                      <a:pt x="20570" y="28268"/>
                    </a:cubicBezTo>
                    <a:cubicBezTo>
                      <a:pt x="17825" y="35123"/>
                      <a:pt x="14696" y="36789"/>
                      <a:pt x="11073" y="38719"/>
                    </a:cubicBezTo>
                    <a:cubicBezTo>
                      <a:pt x="10036" y="39271"/>
                      <a:pt x="8964" y="39842"/>
                      <a:pt x="7833" y="40563"/>
                    </a:cubicBezTo>
                    <a:cubicBezTo>
                      <a:pt x="2667" y="43852"/>
                      <a:pt x="53" y="52824"/>
                      <a:pt x="28" y="52913"/>
                    </a:cubicBezTo>
                    <a:cubicBezTo>
                      <a:pt x="0" y="53011"/>
                      <a:pt x="57" y="53111"/>
                      <a:pt x="153" y="53139"/>
                    </a:cubicBezTo>
                    <a:cubicBezTo>
                      <a:pt x="169" y="53143"/>
                      <a:pt x="187" y="53146"/>
                      <a:pt x="203" y="53146"/>
                    </a:cubicBezTo>
                    <a:cubicBezTo>
                      <a:pt x="282" y="53146"/>
                      <a:pt x="355" y="53094"/>
                      <a:pt x="379" y="53014"/>
                    </a:cubicBezTo>
                    <a:cubicBezTo>
                      <a:pt x="404" y="52924"/>
                      <a:pt x="2980" y="44085"/>
                      <a:pt x="8029" y="40870"/>
                    </a:cubicBezTo>
                    <a:cubicBezTo>
                      <a:pt x="9147" y="40157"/>
                      <a:pt x="10214" y="39590"/>
                      <a:pt x="11245" y="39040"/>
                    </a:cubicBezTo>
                    <a:cubicBezTo>
                      <a:pt x="14931" y="37077"/>
                      <a:pt x="18114" y="35382"/>
                      <a:pt x="20908" y="28404"/>
                    </a:cubicBezTo>
                    <a:cubicBezTo>
                      <a:pt x="23608" y="21662"/>
                      <a:pt x="28706" y="19106"/>
                      <a:pt x="32801" y="17052"/>
                    </a:cubicBezTo>
                    <a:cubicBezTo>
                      <a:pt x="34798" y="16050"/>
                      <a:pt x="36683" y="15105"/>
                      <a:pt x="37991" y="13834"/>
                    </a:cubicBezTo>
                    <a:cubicBezTo>
                      <a:pt x="41964" y="9976"/>
                      <a:pt x="42349" y="587"/>
                      <a:pt x="42364" y="189"/>
                    </a:cubicBezTo>
                    <a:cubicBezTo>
                      <a:pt x="42368" y="88"/>
                      <a:pt x="42289" y="4"/>
                      <a:pt x="42188" y="1"/>
                    </a:cubicBezTo>
                    <a:cubicBezTo>
                      <a:pt x="42184" y="1"/>
                      <a:pt x="42180" y="1"/>
                      <a:pt x="42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2201461" y="2984301"/>
                <a:ext cx="918925" cy="733324"/>
              </a:xfrm>
              <a:custGeom>
                <a:avLst/>
                <a:gdLst/>
                <a:ahLst/>
                <a:cxnLst/>
                <a:rect l="l" t="t" r="r" b="b"/>
                <a:pathLst>
                  <a:path w="57794" h="46121" extrusionOk="0">
                    <a:moveTo>
                      <a:pt x="55978" y="1"/>
                    </a:moveTo>
                    <a:cubicBezTo>
                      <a:pt x="55418" y="1280"/>
                      <a:pt x="54307" y="2024"/>
                      <a:pt x="53075" y="3381"/>
                    </a:cubicBezTo>
                    <a:cubicBezTo>
                      <a:pt x="52046" y="4514"/>
                      <a:pt x="51045" y="5701"/>
                      <a:pt x="50465" y="7134"/>
                    </a:cubicBezTo>
                    <a:cubicBezTo>
                      <a:pt x="49975" y="8348"/>
                      <a:pt x="49703" y="9638"/>
                      <a:pt x="49474" y="10923"/>
                    </a:cubicBezTo>
                    <a:cubicBezTo>
                      <a:pt x="49039" y="13377"/>
                      <a:pt x="48730" y="16033"/>
                      <a:pt x="47369" y="18184"/>
                    </a:cubicBezTo>
                    <a:cubicBezTo>
                      <a:pt x="45966" y="20398"/>
                      <a:pt x="43615" y="21313"/>
                      <a:pt x="41104" y="21578"/>
                    </a:cubicBezTo>
                    <a:cubicBezTo>
                      <a:pt x="38710" y="21830"/>
                      <a:pt x="35784" y="21485"/>
                      <a:pt x="33743" y="23015"/>
                    </a:cubicBezTo>
                    <a:cubicBezTo>
                      <a:pt x="31765" y="24498"/>
                      <a:pt x="31351" y="27299"/>
                      <a:pt x="30261" y="29383"/>
                    </a:cubicBezTo>
                    <a:cubicBezTo>
                      <a:pt x="29689" y="30476"/>
                      <a:pt x="28892" y="31444"/>
                      <a:pt x="27799" y="32043"/>
                    </a:cubicBezTo>
                    <a:cubicBezTo>
                      <a:pt x="26895" y="32538"/>
                      <a:pt x="25883" y="32698"/>
                      <a:pt x="24867" y="32698"/>
                    </a:cubicBezTo>
                    <a:cubicBezTo>
                      <a:pt x="24436" y="32698"/>
                      <a:pt x="24004" y="32670"/>
                      <a:pt x="23579" y="32625"/>
                    </a:cubicBezTo>
                    <a:cubicBezTo>
                      <a:pt x="22310" y="32492"/>
                      <a:pt x="21026" y="32180"/>
                      <a:pt x="19743" y="32180"/>
                    </a:cubicBezTo>
                    <a:cubicBezTo>
                      <a:pt x="19492" y="32180"/>
                      <a:pt x="19241" y="32192"/>
                      <a:pt x="18991" y="32219"/>
                    </a:cubicBezTo>
                    <a:cubicBezTo>
                      <a:pt x="17541" y="32379"/>
                      <a:pt x="16218" y="33062"/>
                      <a:pt x="15039" y="33888"/>
                    </a:cubicBezTo>
                    <a:cubicBezTo>
                      <a:pt x="12584" y="35607"/>
                      <a:pt x="10527" y="37870"/>
                      <a:pt x="7660" y="38945"/>
                    </a:cubicBezTo>
                    <a:cubicBezTo>
                      <a:pt x="6718" y="39297"/>
                      <a:pt x="5703" y="39499"/>
                      <a:pt x="4707" y="39499"/>
                    </a:cubicBezTo>
                    <a:cubicBezTo>
                      <a:pt x="3147" y="39499"/>
                      <a:pt x="1632" y="39004"/>
                      <a:pt x="515" y="37821"/>
                    </a:cubicBezTo>
                    <a:lnTo>
                      <a:pt x="515" y="37821"/>
                    </a:lnTo>
                    <a:cubicBezTo>
                      <a:pt x="0" y="39910"/>
                      <a:pt x="245" y="42262"/>
                      <a:pt x="1565" y="44004"/>
                    </a:cubicBezTo>
                    <a:cubicBezTo>
                      <a:pt x="2703" y="45505"/>
                      <a:pt x="4386" y="46120"/>
                      <a:pt x="6127" y="46120"/>
                    </a:cubicBezTo>
                    <a:cubicBezTo>
                      <a:pt x="7124" y="46120"/>
                      <a:pt x="8140" y="45919"/>
                      <a:pt x="9082" y="45566"/>
                    </a:cubicBezTo>
                    <a:cubicBezTo>
                      <a:pt x="11950" y="44492"/>
                      <a:pt x="14006" y="42229"/>
                      <a:pt x="16462" y="40509"/>
                    </a:cubicBezTo>
                    <a:cubicBezTo>
                      <a:pt x="17641" y="39682"/>
                      <a:pt x="18964" y="38999"/>
                      <a:pt x="20413" y="38840"/>
                    </a:cubicBezTo>
                    <a:cubicBezTo>
                      <a:pt x="20664" y="38812"/>
                      <a:pt x="20915" y="38800"/>
                      <a:pt x="21166" y="38800"/>
                    </a:cubicBezTo>
                    <a:cubicBezTo>
                      <a:pt x="22449" y="38800"/>
                      <a:pt x="23733" y="39112"/>
                      <a:pt x="25002" y="39246"/>
                    </a:cubicBezTo>
                    <a:cubicBezTo>
                      <a:pt x="25427" y="39290"/>
                      <a:pt x="25860" y="39320"/>
                      <a:pt x="26293" y="39320"/>
                    </a:cubicBezTo>
                    <a:cubicBezTo>
                      <a:pt x="27307" y="39320"/>
                      <a:pt x="28318" y="39159"/>
                      <a:pt x="29222" y="38664"/>
                    </a:cubicBezTo>
                    <a:cubicBezTo>
                      <a:pt x="30315" y="38065"/>
                      <a:pt x="31112" y="37098"/>
                      <a:pt x="31684" y="36005"/>
                    </a:cubicBezTo>
                    <a:cubicBezTo>
                      <a:pt x="32774" y="33921"/>
                      <a:pt x="33188" y="31119"/>
                      <a:pt x="35166" y="29636"/>
                    </a:cubicBezTo>
                    <a:cubicBezTo>
                      <a:pt x="37206" y="28106"/>
                      <a:pt x="40133" y="28452"/>
                      <a:pt x="42526" y="28199"/>
                    </a:cubicBezTo>
                    <a:cubicBezTo>
                      <a:pt x="45038" y="27935"/>
                      <a:pt x="47389" y="27020"/>
                      <a:pt x="48791" y="24805"/>
                    </a:cubicBezTo>
                    <a:cubicBezTo>
                      <a:pt x="50152" y="22654"/>
                      <a:pt x="50461" y="19999"/>
                      <a:pt x="50897" y="17545"/>
                    </a:cubicBezTo>
                    <a:cubicBezTo>
                      <a:pt x="51126" y="16260"/>
                      <a:pt x="51397" y="14969"/>
                      <a:pt x="51888" y="13755"/>
                    </a:cubicBezTo>
                    <a:cubicBezTo>
                      <a:pt x="52468" y="12321"/>
                      <a:pt x="53469" y="11136"/>
                      <a:pt x="54497" y="10003"/>
                    </a:cubicBezTo>
                    <a:cubicBezTo>
                      <a:pt x="56255" y="8068"/>
                      <a:pt x="57768" y="7383"/>
                      <a:pt x="57784" y="4613"/>
                    </a:cubicBezTo>
                    <a:cubicBezTo>
                      <a:pt x="57794" y="2782"/>
                      <a:pt x="57086" y="1190"/>
                      <a:pt x="55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2209634" y="2948839"/>
                <a:ext cx="881878" cy="663491"/>
              </a:xfrm>
              <a:custGeom>
                <a:avLst/>
                <a:gdLst/>
                <a:ahLst/>
                <a:cxnLst/>
                <a:rect l="l" t="t" r="r" b="b"/>
                <a:pathLst>
                  <a:path w="55464" h="41729" extrusionOk="0">
                    <a:moveTo>
                      <a:pt x="50394" y="0"/>
                    </a:moveTo>
                    <a:cubicBezTo>
                      <a:pt x="47974" y="0"/>
                      <a:pt x="45464" y="1339"/>
                      <a:pt x="43882" y="4580"/>
                    </a:cubicBezTo>
                    <a:cubicBezTo>
                      <a:pt x="42658" y="7085"/>
                      <a:pt x="41159" y="9557"/>
                      <a:pt x="39173" y="11555"/>
                    </a:cubicBezTo>
                    <a:cubicBezTo>
                      <a:pt x="37046" y="13694"/>
                      <a:pt x="34341" y="14103"/>
                      <a:pt x="31473" y="14476"/>
                    </a:cubicBezTo>
                    <a:cubicBezTo>
                      <a:pt x="28751" y="14830"/>
                      <a:pt x="25900" y="15300"/>
                      <a:pt x="23886" y="17341"/>
                    </a:cubicBezTo>
                    <a:cubicBezTo>
                      <a:pt x="21928" y="19324"/>
                      <a:pt x="21070" y="22041"/>
                      <a:pt x="19560" y="24330"/>
                    </a:cubicBezTo>
                    <a:cubicBezTo>
                      <a:pt x="17877" y="26883"/>
                      <a:pt x="15238" y="28233"/>
                      <a:pt x="12415" y="29195"/>
                    </a:cubicBezTo>
                    <a:cubicBezTo>
                      <a:pt x="7401" y="30905"/>
                      <a:pt x="2013" y="33668"/>
                      <a:pt x="155" y="39494"/>
                    </a:cubicBezTo>
                    <a:cubicBezTo>
                      <a:pt x="96" y="39677"/>
                      <a:pt x="47" y="39863"/>
                      <a:pt x="1" y="40051"/>
                    </a:cubicBezTo>
                    <a:cubicBezTo>
                      <a:pt x="1118" y="41234"/>
                      <a:pt x="2633" y="41729"/>
                      <a:pt x="4192" y="41729"/>
                    </a:cubicBezTo>
                    <a:cubicBezTo>
                      <a:pt x="5189" y="41729"/>
                      <a:pt x="6204" y="41527"/>
                      <a:pt x="7145" y="41175"/>
                    </a:cubicBezTo>
                    <a:cubicBezTo>
                      <a:pt x="10013" y="40100"/>
                      <a:pt x="12070" y="37837"/>
                      <a:pt x="14525" y="36118"/>
                    </a:cubicBezTo>
                    <a:cubicBezTo>
                      <a:pt x="15703" y="35291"/>
                      <a:pt x="17027" y="34608"/>
                      <a:pt x="18477" y="34449"/>
                    </a:cubicBezTo>
                    <a:cubicBezTo>
                      <a:pt x="18728" y="34422"/>
                      <a:pt x="18980" y="34410"/>
                      <a:pt x="19232" y="34410"/>
                    </a:cubicBezTo>
                    <a:cubicBezTo>
                      <a:pt x="20514" y="34410"/>
                      <a:pt x="21797" y="34722"/>
                      <a:pt x="23065" y="34854"/>
                    </a:cubicBezTo>
                    <a:cubicBezTo>
                      <a:pt x="23491" y="34899"/>
                      <a:pt x="23924" y="34928"/>
                      <a:pt x="24356" y="34928"/>
                    </a:cubicBezTo>
                    <a:cubicBezTo>
                      <a:pt x="25371" y="34928"/>
                      <a:pt x="26382" y="34768"/>
                      <a:pt x="27285" y="34273"/>
                    </a:cubicBezTo>
                    <a:cubicBezTo>
                      <a:pt x="28378" y="33674"/>
                      <a:pt x="29175" y="32705"/>
                      <a:pt x="29747" y="31613"/>
                    </a:cubicBezTo>
                    <a:cubicBezTo>
                      <a:pt x="30837" y="29529"/>
                      <a:pt x="31251" y="26728"/>
                      <a:pt x="33229" y="25245"/>
                    </a:cubicBezTo>
                    <a:cubicBezTo>
                      <a:pt x="35270" y="23715"/>
                      <a:pt x="38196" y="24059"/>
                      <a:pt x="40590" y="23807"/>
                    </a:cubicBezTo>
                    <a:cubicBezTo>
                      <a:pt x="43101" y="23543"/>
                      <a:pt x="45452" y="22628"/>
                      <a:pt x="46855" y="20414"/>
                    </a:cubicBezTo>
                    <a:cubicBezTo>
                      <a:pt x="48216" y="18263"/>
                      <a:pt x="48525" y="15607"/>
                      <a:pt x="48960" y="13153"/>
                    </a:cubicBezTo>
                    <a:cubicBezTo>
                      <a:pt x="49189" y="11868"/>
                      <a:pt x="49460" y="10578"/>
                      <a:pt x="49951" y="9364"/>
                    </a:cubicBezTo>
                    <a:cubicBezTo>
                      <a:pt x="50530" y="7930"/>
                      <a:pt x="51532" y="6744"/>
                      <a:pt x="52561" y="5611"/>
                    </a:cubicBezTo>
                    <a:cubicBezTo>
                      <a:pt x="53793" y="4254"/>
                      <a:pt x="54904" y="3510"/>
                      <a:pt x="55464" y="2231"/>
                    </a:cubicBezTo>
                    <a:cubicBezTo>
                      <a:pt x="54163" y="836"/>
                      <a:pt x="52306" y="0"/>
                      <a:pt x="50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2198089" y="2946311"/>
                <a:ext cx="924855" cy="773678"/>
              </a:xfrm>
              <a:custGeom>
                <a:avLst/>
                <a:gdLst/>
                <a:ahLst/>
                <a:cxnLst/>
                <a:rect l="l" t="t" r="r" b="b"/>
                <a:pathLst>
                  <a:path w="58167" h="48659" extrusionOk="0">
                    <a:moveTo>
                      <a:pt x="51106" y="321"/>
                    </a:moveTo>
                    <a:cubicBezTo>
                      <a:pt x="52940" y="321"/>
                      <a:pt x="54779" y="1114"/>
                      <a:pt x="56073" y="2500"/>
                    </a:cubicBezTo>
                    <a:cubicBezTo>
                      <a:pt x="57218" y="3729"/>
                      <a:pt x="57845" y="5328"/>
                      <a:pt x="57835" y="7001"/>
                    </a:cubicBezTo>
                    <a:cubicBezTo>
                      <a:pt x="57823" y="9088"/>
                      <a:pt x="56941" y="9947"/>
                      <a:pt x="55719" y="11135"/>
                    </a:cubicBezTo>
                    <a:cubicBezTo>
                      <a:pt x="55359" y="11487"/>
                      <a:pt x="54985" y="11850"/>
                      <a:pt x="54591" y="12284"/>
                    </a:cubicBezTo>
                    <a:cubicBezTo>
                      <a:pt x="53585" y="13392"/>
                      <a:pt x="52551" y="14599"/>
                      <a:pt x="51951" y="16084"/>
                    </a:cubicBezTo>
                    <a:cubicBezTo>
                      <a:pt x="51448" y="17328"/>
                      <a:pt x="51174" y="18656"/>
                      <a:pt x="50952" y="19906"/>
                    </a:cubicBezTo>
                    <a:cubicBezTo>
                      <a:pt x="50897" y="20211"/>
                      <a:pt x="50845" y="20520"/>
                      <a:pt x="50793" y="20830"/>
                    </a:cubicBezTo>
                    <a:cubicBezTo>
                      <a:pt x="50424" y="23004"/>
                      <a:pt x="50043" y="25251"/>
                      <a:pt x="48868" y="27108"/>
                    </a:cubicBezTo>
                    <a:cubicBezTo>
                      <a:pt x="47665" y="29009"/>
                      <a:pt x="45596" y="30126"/>
                      <a:pt x="42722" y="30429"/>
                    </a:cubicBezTo>
                    <a:cubicBezTo>
                      <a:pt x="42141" y="30490"/>
                      <a:pt x="41538" y="30515"/>
                      <a:pt x="40901" y="30542"/>
                    </a:cubicBezTo>
                    <a:cubicBezTo>
                      <a:pt x="38915" y="30625"/>
                      <a:pt x="36863" y="30711"/>
                      <a:pt x="35282" y="31897"/>
                    </a:cubicBezTo>
                    <a:cubicBezTo>
                      <a:pt x="33889" y="32941"/>
                      <a:pt x="33256" y="34607"/>
                      <a:pt x="32645" y="36218"/>
                    </a:cubicBezTo>
                    <a:cubicBezTo>
                      <a:pt x="32360" y="36965"/>
                      <a:pt x="32092" y="37672"/>
                      <a:pt x="31754" y="38319"/>
                    </a:cubicBezTo>
                    <a:cubicBezTo>
                      <a:pt x="31131" y="39510"/>
                      <a:pt x="30323" y="40383"/>
                      <a:pt x="29357" y="40913"/>
                    </a:cubicBezTo>
                    <a:cubicBezTo>
                      <a:pt x="28444" y="41413"/>
                      <a:pt x="27410" y="41548"/>
                      <a:pt x="26491" y="41548"/>
                    </a:cubicBezTo>
                    <a:cubicBezTo>
                      <a:pt x="26032" y="41548"/>
                      <a:pt x="25603" y="41514"/>
                      <a:pt x="25231" y="41475"/>
                    </a:cubicBezTo>
                    <a:cubicBezTo>
                      <a:pt x="24776" y="41428"/>
                      <a:pt x="24309" y="41355"/>
                      <a:pt x="23857" y="41285"/>
                    </a:cubicBezTo>
                    <a:cubicBezTo>
                      <a:pt x="23044" y="41159"/>
                      <a:pt x="22210" y="41030"/>
                      <a:pt x="21374" y="41030"/>
                    </a:cubicBezTo>
                    <a:cubicBezTo>
                      <a:pt x="21119" y="41030"/>
                      <a:pt x="20863" y="41042"/>
                      <a:pt x="20608" y="41070"/>
                    </a:cubicBezTo>
                    <a:cubicBezTo>
                      <a:pt x="19327" y="41210"/>
                      <a:pt x="18010" y="41765"/>
                      <a:pt x="16581" y="42767"/>
                    </a:cubicBezTo>
                    <a:cubicBezTo>
                      <a:pt x="15792" y="43319"/>
                      <a:pt x="15035" y="43935"/>
                      <a:pt x="14303" y="44530"/>
                    </a:cubicBezTo>
                    <a:cubicBezTo>
                      <a:pt x="12761" y="45786"/>
                      <a:pt x="11166" y="47083"/>
                      <a:pt x="9239" y="47804"/>
                    </a:cubicBezTo>
                    <a:cubicBezTo>
                      <a:pt x="8381" y="48125"/>
                      <a:pt x="7369" y="48338"/>
                      <a:pt x="6344" y="48338"/>
                    </a:cubicBezTo>
                    <a:cubicBezTo>
                      <a:pt x="4711" y="48338"/>
                      <a:pt x="3043" y="47798"/>
                      <a:pt x="1904" y="46296"/>
                    </a:cubicBezTo>
                    <a:cubicBezTo>
                      <a:pt x="718" y="44729"/>
                      <a:pt x="336" y="42469"/>
                      <a:pt x="882" y="40249"/>
                    </a:cubicBezTo>
                    <a:cubicBezTo>
                      <a:pt x="928" y="40064"/>
                      <a:pt x="977" y="39881"/>
                      <a:pt x="1034" y="39702"/>
                    </a:cubicBezTo>
                    <a:cubicBezTo>
                      <a:pt x="2976" y="33616"/>
                      <a:pt x="8904" y="30968"/>
                      <a:pt x="13193" y="29506"/>
                    </a:cubicBezTo>
                    <a:cubicBezTo>
                      <a:pt x="15582" y="28693"/>
                      <a:pt x="18561" y="27397"/>
                      <a:pt x="20420" y="24578"/>
                    </a:cubicBezTo>
                    <a:cubicBezTo>
                      <a:pt x="20985" y="23721"/>
                      <a:pt x="21466" y="22793"/>
                      <a:pt x="21930" y="21897"/>
                    </a:cubicBezTo>
                    <a:cubicBezTo>
                      <a:pt x="22708" y="20395"/>
                      <a:pt x="23513" y="18843"/>
                      <a:pt x="24726" y="17613"/>
                    </a:cubicBezTo>
                    <a:cubicBezTo>
                      <a:pt x="26655" y="15658"/>
                      <a:pt x="29372" y="15164"/>
                      <a:pt x="32219" y="14794"/>
                    </a:cubicBezTo>
                    <a:cubicBezTo>
                      <a:pt x="34827" y="14455"/>
                      <a:pt x="37782" y="14071"/>
                      <a:pt x="40013" y="11827"/>
                    </a:cubicBezTo>
                    <a:cubicBezTo>
                      <a:pt x="41749" y="10079"/>
                      <a:pt x="43299" y="7785"/>
                      <a:pt x="44753" y="4810"/>
                    </a:cubicBezTo>
                    <a:cubicBezTo>
                      <a:pt x="45978" y="2299"/>
                      <a:pt x="47908" y="729"/>
                      <a:pt x="50187" y="389"/>
                    </a:cubicBezTo>
                    <a:cubicBezTo>
                      <a:pt x="50492" y="343"/>
                      <a:pt x="50798" y="321"/>
                      <a:pt x="51106" y="321"/>
                    </a:cubicBezTo>
                    <a:close/>
                    <a:moveTo>
                      <a:pt x="51104" y="0"/>
                    </a:moveTo>
                    <a:cubicBezTo>
                      <a:pt x="50781" y="0"/>
                      <a:pt x="50459" y="24"/>
                      <a:pt x="50139" y="71"/>
                    </a:cubicBezTo>
                    <a:cubicBezTo>
                      <a:pt x="47754" y="428"/>
                      <a:pt x="45738" y="2060"/>
                      <a:pt x="44464" y="4669"/>
                    </a:cubicBezTo>
                    <a:cubicBezTo>
                      <a:pt x="43027" y="7611"/>
                      <a:pt x="41496" y="9879"/>
                      <a:pt x="39785" y="11601"/>
                    </a:cubicBezTo>
                    <a:cubicBezTo>
                      <a:pt x="37632" y="13767"/>
                      <a:pt x="34859" y="14128"/>
                      <a:pt x="32178" y="14476"/>
                    </a:cubicBezTo>
                    <a:cubicBezTo>
                      <a:pt x="29272" y="14853"/>
                      <a:pt x="26499" y="15360"/>
                      <a:pt x="24498" y="17388"/>
                    </a:cubicBezTo>
                    <a:cubicBezTo>
                      <a:pt x="23250" y="18652"/>
                      <a:pt x="22434" y="20226"/>
                      <a:pt x="21645" y="21750"/>
                    </a:cubicBezTo>
                    <a:cubicBezTo>
                      <a:pt x="21184" y="22638"/>
                      <a:pt x="20708" y="23559"/>
                      <a:pt x="20153" y="24401"/>
                    </a:cubicBezTo>
                    <a:cubicBezTo>
                      <a:pt x="18346" y="27140"/>
                      <a:pt x="15430" y="28405"/>
                      <a:pt x="13090" y="29202"/>
                    </a:cubicBezTo>
                    <a:cubicBezTo>
                      <a:pt x="8734" y="30688"/>
                      <a:pt x="2714" y="33381"/>
                      <a:pt x="729" y="39605"/>
                    </a:cubicBezTo>
                    <a:cubicBezTo>
                      <a:pt x="669" y="39791"/>
                      <a:pt x="618" y="39981"/>
                      <a:pt x="571" y="40172"/>
                    </a:cubicBezTo>
                    <a:cubicBezTo>
                      <a:pt x="1" y="42484"/>
                      <a:pt x="403" y="44846"/>
                      <a:pt x="1648" y="46489"/>
                    </a:cubicBezTo>
                    <a:cubicBezTo>
                      <a:pt x="2858" y="48086"/>
                      <a:pt x="4622" y="48659"/>
                      <a:pt x="6343" y="48659"/>
                    </a:cubicBezTo>
                    <a:cubicBezTo>
                      <a:pt x="7409" y="48659"/>
                      <a:pt x="8460" y="48438"/>
                      <a:pt x="9352" y="48105"/>
                    </a:cubicBezTo>
                    <a:cubicBezTo>
                      <a:pt x="11328" y="47364"/>
                      <a:pt x="12944" y="46051"/>
                      <a:pt x="14505" y="44780"/>
                    </a:cubicBezTo>
                    <a:cubicBezTo>
                      <a:pt x="15233" y="44187"/>
                      <a:pt x="15986" y="43575"/>
                      <a:pt x="16766" y="43030"/>
                    </a:cubicBezTo>
                    <a:cubicBezTo>
                      <a:pt x="18149" y="42060"/>
                      <a:pt x="19416" y="41524"/>
                      <a:pt x="20643" y="41389"/>
                    </a:cubicBezTo>
                    <a:cubicBezTo>
                      <a:pt x="20887" y="41362"/>
                      <a:pt x="21132" y="41351"/>
                      <a:pt x="21378" y="41351"/>
                    </a:cubicBezTo>
                    <a:cubicBezTo>
                      <a:pt x="22190" y="41351"/>
                      <a:pt x="23009" y="41478"/>
                      <a:pt x="23809" y="41602"/>
                    </a:cubicBezTo>
                    <a:cubicBezTo>
                      <a:pt x="24264" y="41673"/>
                      <a:pt x="24735" y="41746"/>
                      <a:pt x="25197" y="41795"/>
                    </a:cubicBezTo>
                    <a:cubicBezTo>
                      <a:pt x="25579" y="41835"/>
                      <a:pt x="26019" y="41869"/>
                      <a:pt x="26491" y="41869"/>
                    </a:cubicBezTo>
                    <a:cubicBezTo>
                      <a:pt x="27452" y="41869"/>
                      <a:pt x="28540" y="41726"/>
                      <a:pt x="29511" y="41194"/>
                    </a:cubicBezTo>
                    <a:cubicBezTo>
                      <a:pt x="30535" y="40633"/>
                      <a:pt x="31384" y="39716"/>
                      <a:pt x="32038" y="38468"/>
                    </a:cubicBezTo>
                    <a:cubicBezTo>
                      <a:pt x="32386" y="37803"/>
                      <a:pt x="32669" y="37055"/>
                      <a:pt x="32945" y="36332"/>
                    </a:cubicBezTo>
                    <a:cubicBezTo>
                      <a:pt x="33540" y="34764"/>
                      <a:pt x="34156" y="33142"/>
                      <a:pt x="35475" y="32153"/>
                    </a:cubicBezTo>
                    <a:cubicBezTo>
                      <a:pt x="36976" y="31028"/>
                      <a:pt x="38978" y="30943"/>
                      <a:pt x="40914" y="30862"/>
                    </a:cubicBezTo>
                    <a:cubicBezTo>
                      <a:pt x="41557" y="30835"/>
                      <a:pt x="42165" y="30810"/>
                      <a:pt x="42756" y="30748"/>
                    </a:cubicBezTo>
                    <a:cubicBezTo>
                      <a:pt x="45733" y="30435"/>
                      <a:pt x="47880" y="29268"/>
                      <a:pt x="49139" y="27279"/>
                    </a:cubicBezTo>
                    <a:cubicBezTo>
                      <a:pt x="50349" y="25369"/>
                      <a:pt x="50735" y="23089"/>
                      <a:pt x="51109" y="20885"/>
                    </a:cubicBezTo>
                    <a:cubicBezTo>
                      <a:pt x="51161" y="20575"/>
                      <a:pt x="51214" y="20266"/>
                      <a:pt x="51267" y="19962"/>
                    </a:cubicBezTo>
                    <a:cubicBezTo>
                      <a:pt x="51487" y="18729"/>
                      <a:pt x="51757" y="17420"/>
                      <a:pt x="52248" y="16204"/>
                    </a:cubicBezTo>
                    <a:cubicBezTo>
                      <a:pt x="52830" y="14768"/>
                      <a:pt x="53841" y="13586"/>
                      <a:pt x="54829" y="12500"/>
                    </a:cubicBezTo>
                    <a:cubicBezTo>
                      <a:pt x="55216" y="12073"/>
                      <a:pt x="55586" y="11714"/>
                      <a:pt x="55943" y="11366"/>
                    </a:cubicBezTo>
                    <a:cubicBezTo>
                      <a:pt x="57173" y="10169"/>
                      <a:pt x="58143" y="9225"/>
                      <a:pt x="58156" y="7003"/>
                    </a:cubicBezTo>
                    <a:cubicBezTo>
                      <a:pt x="58166" y="5246"/>
                      <a:pt x="57510" y="3570"/>
                      <a:pt x="56307" y="2281"/>
                    </a:cubicBezTo>
                    <a:cubicBezTo>
                      <a:pt x="54954" y="829"/>
                      <a:pt x="53026" y="0"/>
                      <a:pt x="51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2250201" y="3045539"/>
                <a:ext cx="734819" cy="604057"/>
              </a:xfrm>
              <a:custGeom>
                <a:avLst/>
                <a:gdLst/>
                <a:ahLst/>
                <a:cxnLst/>
                <a:rect l="l" t="t" r="r" b="b"/>
                <a:pathLst>
                  <a:path w="46215" h="37991" extrusionOk="0">
                    <a:moveTo>
                      <a:pt x="46037" y="1"/>
                    </a:moveTo>
                    <a:cubicBezTo>
                      <a:pt x="45965" y="1"/>
                      <a:pt x="45900" y="50"/>
                      <a:pt x="45881" y="122"/>
                    </a:cubicBezTo>
                    <a:cubicBezTo>
                      <a:pt x="45861" y="204"/>
                      <a:pt x="43763" y="8345"/>
                      <a:pt x="39743" y="10863"/>
                    </a:cubicBezTo>
                    <a:cubicBezTo>
                      <a:pt x="38426" y="11688"/>
                      <a:pt x="36734" y="12127"/>
                      <a:pt x="34774" y="12635"/>
                    </a:cubicBezTo>
                    <a:cubicBezTo>
                      <a:pt x="30819" y="13661"/>
                      <a:pt x="25896" y="14937"/>
                      <a:pt x="22262" y="20340"/>
                    </a:cubicBezTo>
                    <a:cubicBezTo>
                      <a:pt x="18636" y="25732"/>
                      <a:pt x="15637" y="26588"/>
                      <a:pt x="12164" y="27580"/>
                    </a:cubicBezTo>
                    <a:cubicBezTo>
                      <a:pt x="11170" y="27863"/>
                      <a:pt x="10141" y="28157"/>
                      <a:pt x="9035" y="28568"/>
                    </a:cubicBezTo>
                    <a:cubicBezTo>
                      <a:pt x="3984" y="30445"/>
                      <a:pt x="81" y="37682"/>
                      <a:pt x="43" y="37755"/>
                    </a:cubicBezTo>
                    <a:cubicBezTo>
                      <a:pt x="1" y="37833"/>
                      <a:pt x="30" y="37930"/>
                      <a:pt x="108" y="37972"/>
                    </a:cubicBezTo>
                    <a:cubicBezTo>
                      <a:pt x="132" y="37985"/>
                      <a:pt x="158" y="37990"/>
                      <a:pt x="183" y="37990"/>
                    </a:cubicBezTo>
                    <a:cubicBezTo>
                      <a:pt x="241" y="37990"/>
                      <a:pt x="296" y="37960"/>
                      <a:pt x="325" y="37906"/>
                    </a:cubicBezTo>
                    <a:cubicBezTo>
                      <a:pt x="363" y="37834"/>
                      <a:pt x="4210" y="30703"/>
                      <a:pt x="9147" y="28869"/>
                    </a:cubicBezTo>
                    <a:cubicBezTo>
                      <a:pt x="10241" y="28462"/>
                      <a:pt x="11263" y="28170"/>
                      <a:pt x="12252" y="27888"/>
                    </a:cubicBezTo>
                    <a:cubicBezTo>
                      <a:pt x="15786" y="26879"/>
                      <a:pt x="18837" y="26008"/>
                      <a:pt x="22529" y="20519"/>
                    </a:cubicBezTo>
                    <a:cubicBezTo>
                      <a:pt x="26094" y="15217"/>
                      <a:pt x="30952" y="13958"/>
                      <a:pt x="34855" y="12946"/>
                    </a:cubicBezTo>
                    <a:cubicBezTo>
                      <a:pt x="36757" y="12453"/>
                      <a:pt x="38553" y="11986"/>
                      <a:pt x="39913" y="11135"/>
                    </a:cubicBezTo>
                    <a:cubicBezTo>
                      <a:pt x="44043" y="8548"/>
                      <a:pt x="46106" y="541"/>
                      <a:pt x="46193" y="201"/>
                    </a:cubicBezTo>
                    <a:cubicBezTo>
                      <a:pt x="46214" y="115"/>
                      <a:pt x="46162" y="27"/>
                      <a:pt x="46077" y="6"/>
                    </a:cubicBezTo>
                    <a:cubicBezTo>
                      <a:pt x="46063" y="3"/>
                      <a:pt x="46050" y="1"/>
                      <a:pt x="460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1759953" y="3543035"/>
                <a:ext cx="44138" cy="111507"/>
              </a:xfrm>
              <a:custGeom>
                <a:avLst/>
                <a:gdLst/>
                <a:ahLst/>
                <a:cxnLst/>
                <a:rect l="l" t="t" r="r" b="b"/>
                <a:pathLst>
                  <a:path w="2776" h="7013" extrusionOk="0">
                    <a:moveTo>
                      <a:pt x="136" y="0"/>
                    </a:moveTo>
                    <a:cubicBezTo>
                      <a:pt x="67" y="0"/>
                      <a:pt x="0" y="44"/>
                      <a:pt x="2" y="132"/>
                    </a:cubicBezTo>
                    <a:cubicBezTo>
                      <a:pt x="45" y="2622"/>
                      <a:pt x="929" y="5034"/>
                      <a:pt x="2498" y="6966"/>
                    </a:cubicBezTo>
                    <a:cubicBezTo>
                      <a:pt x="2525" y="6999"/>
                      <a:pt x="2556" y="7013"/>
                      <a:pt x="2587" y="7013"/>
                    </a:cubicBezTo>
                    <a:cubicBezTo>
                      <a:pt x="2685" y="7013"/>
                      <a:pt x="2775" y="6876"/>
                      <a:pt x="2692" y="6773"/>
                    </a:cubicBezTo>
                    <a:cubicBezTo>
                      <a:pt x="1170" y="4899"/>
                      <a:pt x="317" y="2545"/>
                      <a:pt x="275" y="132"/>
                    </a:cubicBezTo>
                    <a:cubicBezTo>
                      <a:pt x="273" y="44"/>
                      <a:pt x="204" y="0"/>
                      <a:pt x="136" y="0"/>
                    </a:cubicBezTo>
                    <a:close/>
                  </a:path>
                </a:pathLst>
              </a:custGeom>
              <a:solidFill>
                <a:srgbClr val="370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1897205" y="3696124"/>
                <a:ext cx="24168" cy="92395"/>
              </a:xfrm>
              <a:custGeom>
                <a:avLst/>
                <a:gdLst/>
                <a:ahLst/>
                <a:cxnLst/>
                <a:rect l="l" t="t" r="r" b="b"/>
                <a:pathLst>
                  <a:path w="1520" h="5811" extrusionOk="0">
                    <a:moveTo>
                      <a:pt x="1335" y="1"/>
                    </a:moveTo>
                    <a:cubicBezTo>
                      <a:pt x="1294" y="1"/>
                      <a:pt x="1255" y="21"/>
                      <a:pt x="1230" y="71"/>
                    </a:cubicBezTo>
                    <a:cubicBezTo>
                      <a:pt x="366" y="1804"/>
                      <a:pt x="0" y="3749"/>
                      <a:pt x="188" y="5678"/>
                    </a:cubicBezTo>
                    <a:cubicBezTo>
                      <a:pt x="197" y="5765"/>
                      <a:pt x="265" y="5810"/>
                      <a:pt x="332" y="5810"/>
                    </a:cubicBezTo>
                    <a:cubicBezTo>
                      <a:pt x="397" y="5810"/>
                      <a:pt x="460" y="5767"/>
                      <a:pt x="462" y="5678"/>
                    </a:cubicBezTo>
                    <a:cubicBezTo>
                      <a:pt x="463" y="5642"/>
                      <a:pt x="464" y="5607"/>
                      <a:pt x="464" y="5571"/>
                    </a:cubicBezTo>
                    <a:cubicBezTo>
                      <a:pt x="464" y="5543"/>
                      <a:pt x="458" y="5519"/>
                      <a:pt x="446" y="5499"/>
                    </a:cubicBezTo>
                    <a:lnTo>
                      <a:pt x="446" y="5499"/>
                    </a:lnTo>
                    <a:cubicBezTo>
                      <a:pt x="301" y="3677"/>
                      <a:pt x="650" y="1847"/>
                      <a:pt x="1466" y="208"/>
                    </a:cubicBezTo>
                    <a:cubicBezTo>
                      <a:pt x="1520" y="100"/>
                      <a:pt x="1425" y="1"/>
                      <a:pt x="1335" y="1"/>
                    </a:cubicBezTo>
                    <a:close/>
                  </a:path>
                </a:pathLst>
              </a:custGeom>
              <a:solidFill>
                <a:srgbClr val="370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1973440" y="3856178"/>
                <a:ext cx="34948" cy="81996"/>
              </a:xfrm>
              <a:custGeom>
                <a:avLst/>
                <a:gdLst/>
                <a:ahLst/>
                <a:cxnLst/>
                <a:rect l="l" t="t" r="r" b="b"/>
                <a:pathLst>
                  <a:path w="2198" h="5157" extrusionOk="0">
                    <a:moveTo>
                      <a:pt x="2005" y="1"/>
                    </a:moveTo>
                    <a:cubicBezTo>
                      <a:pt x="1963" y="1"/>
                      <a:pt x="1921" y="18"/>
                      <a:pt x="1890" y="61"/>
                    </a:cubicBezTo>
                    <a:cubicBezTo>
                      <a:pt x="854" y="1529"/>
                      <a:pt x="212" y="3238"/>
                      <a:pt x="10" y="5024"/>
                    </a:cubicBezTo>
                    <a:cubicBezTo>
                      <a:pt x="0" y="5108"/>
                      <a:pt x="74" y="5156"/>
                      <a:pt x="147" y="5156"/>
                    </a:cubicBezTo>
                    <a:cubicBezTo>
                      <a:pt x="194" y="5156"/>
                      <a:pt x="240" y="5136"/>
                      <a:pt x="264" y="5093"/>
                    </a:cubicBezTo>
                    <a:cubicBezTo>
                      <a:pt x="313" y="5005"/>
                      <a:pt x="361" y="4918"/>
                      <a:pt x="409" y="4831"/>
                    </a:cubicBezTo>
                    <a:cubicBezTo>
                      <a:pt x="456" y="4745"/>
                      <a:pt x="405" y="4664"/>
                      <a:pt x="335" y="4636"/>
                    </a:cubicBezTo>
                    <a:lnTo>
                      <a:pt x="335" y="4636"/>
                    </a:lnTo>
                    <a:cubicBezTo>
                      <a:pt x="577" y="3040"/>
                      <a:pt x="1194" y="1519"/>
                      <a:pt x="2127" y="199"/>
                    </a:cubicBezTo>
                    <a:cubicBezTo>
                      <a:pt x="2198" y="98"/>
                      <a:pt x="2103" y="1"/>
                      <a:pt x="2005" y="1"/>
                    </a:cubicBezTo>
                    <a:close/>
                  </a:path>
                </a:pathLst>
              </a:custGeom>
              <a:solidFill>
                <a:srgbClr val="370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1029377" y="3219317"/>
                <a:ext cx="901292" cy="1034931"/>
              </a:xfrm>
              <a:custGeom>
                <a:avLst/>
                <a:gdLst/>
                <a:ahLst/>
                <a:cxnLst/>
                <a:rect l="l" t="t" r="r" b="b"/>
                <a:pathLst>
                  <a:path w="56685" h="65090" extrusionOk="0">
                    <a:moveTo>
                      <a:pt x="8375" y="366"/>
                    </a:moveTo>
                    <a:cubicBezTo>
                      <a:pt x="9253" y="366"/>
                      <a:pt x="10127" y="516"/>
                      <a:pt x="10946" y="824"/>
                    </a:cubicBezTo>
                    <a:cubicBezTo>
                      <a:pt x="13397" y="1745"/>
                      <a:pt x="15168" y="3949"/>
                      <a:pt x="15932" y="7031"/>
                    </a:cubicBezTo>
                    <a:cubicBezTo>
                      <a:pt x="16838" y="10682"/>
                      <a:pt x="18015" y="13603"/>
                      <a:pt x="19528" y="15957"/>
                    </a:cubicBezTo>
                    <a:cubicBezTo>
                      <a:pt x="21472" y="18983"/>
                      <a:pt x="24664" y="20113"/>
                      <a:pt x="27480" y="21111"/>
                    </a:cubicBezTo>
                    <a:cubicBezTo>
                      <a:pt x="30557" y="22201"/>
                      <a:pt x="33458" y="23397"/>
                      <a:pt x="35135" y="26029"/>
                    </a:cubicBezTo>
                    <a:cubicBezTo>
                      <a:pt x="36191" y="27684"/>
                      <a:pt x="36715" y="29601"/>
                      <a:pt x="37222" y="31454"/>
                    </a:cubicBezTo>
                    <a:cubicBezTo>
                      <a:pt x="37524" y="32562"/>
                      <a:pt x="37837" y="33706"/>
                      <a:pt x="38261" y="34793"/>
                    </a:cubicBezTo>
                    <a:cubicBezTo>
                      <a:pt x="39656" y="38369"/>
                      <a:pt x="42658" y="40519"/>
                      <a:pt x="45118" y="41992"/>
                    </a:cubicBezTo>
                    <a:cubicBezTo>
                      <a:pt x="49536" y="44639"/>
                      <a:pt x="55493" y="48993"/>
                      <a:pt x="56199" y="56218"/>
                    </a:cubicBezTo>
                    <a:cubicBezTo>
                      <a:pt x="56220" y="56431"/>
                      <a:pt x="56231" y="56645"/>
                      <a:pt x="56237" y="56861"/>
                    </a:cubicBezTo>
                    <a:cubicBezTo>
                      <a:pt x="56317" y="59458"/>
                      <a:pt x="55354" y="61879"/>
                      <a:pt x="53661" y="63338"/>
                    </a:cubicBezTo>
                    <a:cubicBezTo>
                      <a:pt x="52503" y="64335"/>
                      <a:pt x="51163" y="64724"/>
                      <a:pt x="49831" y="64724"/>
                    </a:cubicBezTo>
                    <a:cubicBezTo>
                      <a:pt x="48124" y="64724"/>
                      <a:pt x="46430" y="64085"/>
                      <a:pt x="45153" y="63267"/>
                    </a:cubicBezTo>
                    <a:cubicBezTo>
                      <a:pt x="43184" y="62005"/>
                      <a:pt x="41720" y="60184"/>
                      <a:pt x="40305" y="58423"/>
                    </a:cubicBezTo>
                    <a:cubicBezTo>
                      <a:pt x="39633" y="57586"/>
                      <a:pt x="38938" y="56721"/>
                      <a:pt x="38193" y="55919"/>
                    </a:cubicBezTo>
                    <a:cubicBezTo>
                      <a:pt x="36845" y="54467"/>
                      <a:pt x="35513" y="53536"/>
                      <a:pt x="34123" y="53075"/>
                    </a:cubicBezTo>
                    <a:cubicBezTo>
                      <a:pt x="32940" y="52681"/>
                      <a:pt x="31680" y="52609"/>
                      <a:pt x="30460" y="52540"/>
                    </a:cubicBezTo>
                    <a:cubicBezTo>
                      <a:pt x="29942" y="52510"/>
                      <a:pt x="29405" y="52480"/>
                      <a:pt x="28890" y="52425"/>
                    </a:cubicBezTo>
                    <a:cubicBezTo>
                      <a:pt x="27621" y="52288"/>
                      <a:pt x="25780" y="51974"/>
                      <a:pt x="24439" y="50816"/>
                    </a:cubicBezTo>
                    <a:cubicBezTo>
                      <a:pt x="23491" y="49997"/>
                      <a:pt x="22802" y="48835"/>
                      <a:pt x="22394" y="47363"/>
                    </a:cubicBezTo>
                    <a:cubicBezTo>
                      <a:pt x="22172" y="46563"/>
                      <a:pt x="22041" y="45715"/>
                      <a:pt x="21905" y="44817"/>
                    </a:cubicBezTo>
                    <a:cubicBezTo>
                      <a:pt x="21608" y="42881"/>
                      <a:pt x="21302" y="40879"/>
                      <a:pt x="20003" y="39386"/>
                    </a:cubicBezTo>
                    <a:cubicBezTo>
                      <a:pt x="18529" y="37692"/>
                      <a:pt x="16268" y="37108"/>
                      <a:pt x="14082" y="36542"/>
                    </a:cubicBezTo>
                    <a:cubicBezTo>
                      <a:pt x="13380" y="36360"/>
                      <a:pt x="12716" y="36188"/>
                      <a:pt x="12085" y="35983"/>
                    </a:cubicBezTo>
                    <a:cubicBezTo>
                      <a:pt x="8964" y="34962"/>
                      <a:pt x="6932" y="33227"/>
                      <a:pt x="6047" y="30828"/>
                    </a:cubicBezTo>
                    <a:cubicBezTo>
                      <a:pt x="5184" y="28485"/>
                      <a:pt x="5296" y="25898"/>
                      <a:pt x="5404" y="23394"/>
                    </a:cubicBezTo>
                    <a:cubicBezTo>
                      <a:pt x="5420" y="23037"/>
                      <a:pt x="5435" y="22681"/>
                      <a:pt x="5448" y="22329"/>
                    </a:cubicBezTo>
                    <a:cubicBezTo>
                      <a:pt x="5498" y="20886"/>
                      <a:pt x="5509" y="19344"/>
                      <a:pt x="5247" y="17843"/>
                    </a:cubicBezTo>
                    <a:cubicBezTo>
                      <a:pt x="4934" y="16051"/>
                      <a:pt x="4073" y="14464"/>
                      <a:pt x="3218" y="12993"/>
                    </a:cubicBezTo>
                    <a:cubicBezTo>
                      <a:pt x="2885" y="12416"/>
                      <a:pt x="2556" y="11924"/>
                      <a:pt x="2239" y="11448"/>
                    </a:cubicBezTo>
                    <a:cubicBezTo>
                      <a:pt x="1165" y="9836"/>
                      <a:pt x="389" y="8671"/>
                      <a:pt x="872" y="6349"/>
                    </a:cubicBezTo>
                    <a:cubicBezTo>
                      <a:pt x="1261" y="4487"/>
                      <a:pt x="2337" y="2859"/>
                      <a:pt x="3904" y="1767"/>
                    </a:cubicBezTo>
                    <a:cubicBezTo>
                      <a:pt x="5225" y="845"/>
                      <a:pt x="6808" y="366"/>
                      <a:pt x="8375" y="366"/>
                    </a:cubicBezTo>
                    <a:close/>
                    <a:moveTo>
                      <a:pt x="8378" y="1"/>
                    </a:moveTo>
                    <a:cubicBezTo>
                      <a:pt x="6737" y="1"/>
                      <a:pt x="5079" y="503"/>
                      <a:pt x="3695" y="1468"/>
                    </a:cubicBezTo>
                    <a:cubicBezTo>
                      <a:pt x="2053" y="2614"/>
                      <a:pt x="923" y="4321"/>
                      <a:pt x="516" y="6275"/>
                    </a:cubicBezTo>
                    <a:cubicBezTo>
                      <a:pt x="0" y="8746"/>
                      <a:pt x="854" y="10028"/>
                      <a:pt x="1935" y="11650"/>
                    </a:cubicBezTo>
                    <a:cubicBezTo>
                      <a:pt x="2250" y="12121"/>
                      <a:pt x="2574" y="12609"/>
                      <a:pt x="2903" y="13175"/>
                    </a:cubicBezTo>
                    <a:cubicBezTo>
                      <a:pt x="3741" y="14619"/>
                      <a:pt x="4585" y="16173"/>
                      <a:pt x="4888" y="17906"/>
                    </a:cubicBezTo>
                    <a:cubicBezTo>
                      <a:pt x="5145" y="19374"/>
                      <a:pt x="5133" y="20893"/>
                      <a:pt x="5083" y="22316"/>
                    </a:cubicBezTo>
                    <a:cubicBezTo>
                      <a:pt x="5071" y="22668"/>
                      <a:pt x="5055" y="23022"/>
                      <a:pt x="5040" y="23379"/>
                    </a:cubicBezTo>
                    <a:cubicBezTo>
                      <a:pt x="4930" y="25917"/>
                      <a:pt x="4816" y="28543"/>
                      <a:pt x="5705" y="30954"/>
                    </a:cubicBezTo>
                    <a:cubicBezTo>
                      <a:pt x="6630" y="33463"/>
                      <a:pt x="8739" y="35271"/>
                      <a:pt x="11972" y="36329"/>
                    </a:cubicBezTo>
                    <a:cubicBezTo>
                      <a:pt x="12613" y="36539"/>
                      <a:pt x="13283" y="36711"/>
                      <a:pt x="13991" y="36895"/>
                    </a:cubicBezTo>
                    <a:cubicBezTo>
                      <a:pt x="16123" y="37447"/>
                      <a:pt x="18328" y="38017"/>
                      <a:pt x="19728" y="39625"/>
                    </a:cubicBezTo>
                    <a:cubicBezTo>
                      <a:pt x="20958" y="41038"/>
                      <a:pt x="21255" y="42986"/>
                      <a:pt x="21544" y="44871"/>
                    </a:cubicBezTo>
                    <a:cubicBezTo>
                      <a:pt x="21677" y="45740"/>
                      <a:pt x="21814" y="46639"/>
                      <a:pt x="22042" y="47461"/>
                    </a:cubicBezTo>
                    <a:cubicBezTo>
                      <a:pt x="22471" y="49004"/>
                      <a:pt x="23197" y="50225"/>
                      <a:pt x="24202" y="51092"/>
                    </a:cubicBezTo>
                    <a:cubicBezTo>
                      <a:pt x="25619" y="52317"/>
                      <a:pt x="27534" y="52645"/>
                      <a:pt x="28851" y="52787"/>
                    </a:cubicBezTo>
                    <a:cubicBezTo>
                      <a:pt x="29376" y="52843"/>
                      <a:pt x="29917" y="52873"/>
                      <a:pt x="30440" y="52904"/>
                    </a:cubicBezTo>
                    <a:cubicBezTo>
                      <a:pt x="31636" y="52972"/>
                      <a:pt x="32871" y="53043"/>
                      <a:pt x="34008" y="53421"/>
                    </a:cubicBezTo>
                    <a:cubicBezTo>
                      <a:pt x="35339" y="53863"/>
                      <a:pt x="36621" y="54760"/>
                      <a:pt x="37926" y="56168"/>
                    </a:cubicBezTo>
                    <a:cubicBezTo>
                      <a:pt x="38663" y="56960"/>
                      <a:pt x="39353" y="57819"/>
                      <a:pt x="40022" y="58652"/>
                    </a:cubicBezTo>
                    <a:cubicBezTo>
                      <a:pt x="41455" y="60436"/>
                      <a:pt x="42936" y="62281"/>
                      <a:pt x="44956" y="63574"/>
                    </a:cubicBezTo>
                    <a:cubicBezTo>
                      <a:pt x="46286" y="64426"/>
                      <a:pt x="48049" y="65089"/>
                      <a:pt x="49836" y="65089"/>
                    </a:cubicBezTo>
                    <a:cubicBezTo>
                      <a:pt x="51244" y="65089"/>
                      <a:pt x="52667" y="64675"/>
                      <a:pt x="53899" y="63614"/>
                    </a:cubicBezTo>
                    <a:cubicBezTo>
                      <a:pt x="55673" y="62085"/>
                      <a:pt x="56684" y="59557"/>
                      <a:pt x="56602" y="56850"/>
                    </a:cubicBezTo>
                    <a:cubicBezTo>
                      <a:pt x="56595" y="56627"/>
                      <a:pt x="56584" y="56403"/>
                      <a:pt x="56562" y="56182"/>
                    </a:cubicBezTo>
                    <a:cubicBezTo>
                      <a:pt x="55839" y="48793"/>
                      <a:pt x="49791" y="44366"/>
                      <a:pt x="45305" y="41679"/>
                    </a:cubicBezTo>
                    <a:cubicBezTo>
                      <a:pt x="42895" y="40236"/>
                      <a:pt x="39955" y="38134"/>
                      <a:pt x="38600" y="34661"/>
                    </a:cubicBezTo>
                    <a:cubicBezTo>
                      <a:pt x="38184" y="33592"/>
                      <a:pt x="37873" y="32456"/>
                      <a:pt x="37573" y="31358"/>
                    </a:cubicBezTo>
                    <a:cubicBezTo>
                      <a:pt x="37059" y="29478"/>
                      <a:pt x="36528" y="27534"/>
                      <a:pt x="35442" y="25833"/>
                    </a:cubicBezTo>
                    <a:cubicBezTo>
                      <a:pt x="33702" y="23104"/>
                      <a:pt x="30741" y="21879"/>
                      <a:pt x="27602" y="20768"/>
                    </a:cubicBezTo>
                    <a:cubicBezTo>
                      <a:pt x="24706" y="19741"/>
                      <a:pt x="21712" y="18681"/>
                      <a:pt x="19834" y="15760"/>
                    </a:cubicBezTo>
                    <a:cubicBezTo>
                      <a:pt x="18342" y="13439"/>
                      <a:pt x="17183" y="10555"/>
                      <a:pt x="16287" y="6943"/>
                    </a:cubicBezTo>
                    <a:cubicBezTo>
                      <a:pt x="15492" y="3740"/>
                      <a:pt x="13641" y="1447"/>
                      <a:pt x="11075" y="482"/>
                    </a:cubicBezTo>
                    <a:cubicBezTo>
                      <a:pt x="10215" y="159"/>
                      <a:pt x="9299" y="1"/>
                      <a:pt x="8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1193137" y="3339059"/>
                <a:ext cx="673635" cy="845053"/>
              </a:xfrm>
              <a:custGeom>
                <a:avLst/>
                <a:gdLst/>
                <a:ahLst/>
                <a:cxnLst/>
                <a:rect l="l" t="t" r="r" b="b"/>
                <a:pathLst>
                  <a:path w="42367" h="53148" extrusionOk="0">
                    <a:moveTo>
                      <a:pt x="188" y="1"/>
                    </a:moveTo>
                    <a:cubicBezTo>
                      <a:pt x="185" y="1"/>
                      <a:pt x="182" y="1"/>
                      <a:pt x="179" y="1"/>
                    </a:cubicBezTo>
                    <a:cubicBezTo>
                      <a:pt x="79" y="5"/>
                      <a:pt x="0" y="89"/>
                      <a:pt x="4" y="190"/>
                    </a:cubicBezTo>
                    <a:cubicBezTo>
                      <a:pt x="19" y="587"/>
                      <a:pt x="404" y="9977"/>
                      <a:pt x="4376" y="13835"/>
                    </a:cubicBezTo>
                    <a:cubicBezTo>
                      <a:pt x="5685" y="15105"/>
                      <a:pt x="7570" y="16051"/>
                      <a:pt x="9566" y="17053"/>
                    </a:cubicBezTo>
                    <a:cubicBezTo>
                      <a:pt x="13662" y="19106"/>
                      <a:pt x="18760" y="21663"/>
                      <a:pt x="21459" y="28405"/>
                    </a:cubicBezTo>
                    <a:cubicBezTo>
                      <a:pt x="24253" y="35383"/>
                      <a:pt x="27436" y="37078"/>
                      <a:pt x="31123" y="39041"/>
                    </a:cubicBezTo>
                    <a:cubicBezTo>
                      <a:pt x="32154" y="39590"/>
                      <a:pt x="33220" y="40158"/>
                      <a:pt x="34339" y="40871"/>
                    </a:cubicBezTo>
                    <a:cubicBezTo>
                      <a:pt x="39387" y="44086"/>
                      <a:pt x="41964" y="52925"/>
                      <a:pt x="41989" y="53015"/>
                    </a:cubicBezTo>
                    <a:cubicBezTo>
                      <a:pt x="42012" y="53095"/>
                      <a:pt x="42085" y="53147"/>
                      <a:pt x="42164" y="53147"/>
                    </a:cubicBezTo>
                    <a:cubicBezTo>
                      <a:pt x="42181" y="53147"/>
                      <a:pt x="42197" y="53144"/>
                      <a:pt x="42215" y="53139"/>
                    </a:cubicBezTo>
                    <a:cubicBezTo>
                      <a:pt x="42311" y="53112"/>
                      <a:pt x="42367" y="53011"/>
                      <a:pt x="42340" y="52914"/>
                    </a:cubicBezTo>
                    <a:cubicBezTo>
                      <a:pt x="42314" y="52824"/>
                      <a:pt x="39700" y="43853"/>
                      <a:pt x="34535" y="40563"/>
                    </a:cubicBezTo>
                    <a:cubicBezTo>
                      <a:pt x="33404" y="39843"/>
                      <a:pt x="32331" y="39272"/>
                      <a:pt x="31293" y="38719"/>
                    </a:cubicBezTo>
                    <a:cubicBezTo>
                      <a:pt x="27670" y="36790"/>
                      <a:pt x="24542" y="35124"/>
                      <a:pt x="21798" y="28269"/>
                    </a:cubicBezTo>
                    <a:cubicBezTo>
                      <a:pt x="19047" y="21399"/>
                      <a:pt x="13881" y="18808"/>
                      <a:pt x="9729" y="16726"/>
                    </a:cubicBezTo>
                    <a:cubicBezTo>
                      <a:pt x="7673" y="15695"/>
                      <a:pt x="5897" y="14805"/>
                      <a:pt x="4630" y="13574"/>
                    </a:cubicBezTo>
                    <a:cubicBezTo>
                      <a:pt x="763" y="9818"/>
                      <a:pt x="372" y="273"/>
                      <a:pt x="368" y="177"/>
                    </a:cubicBezTo>
                    <a:cubicBezTo>
                      <a:pt x="365" y="79"/>
                      <a:pt x="281" y="1"/>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1504167" y="2971818"/>
                <a:ext cx="918925" cy="733308"/>
              </a:xfrm>
              <a:custGeom>
                <a:avLst/>
                <a:gdLst/>
                <a:ahLst/>
                <a:cxnLst/>
                <a:rect l="l" t="t" r="r" b="b"/>
                <a:pathLst>
                  <a:path w="57794" h="46120" extrusionOk="0">
                    <a:moveTo>
                      <a:pt x="1817" y="1"/>
                    </a:moveTo>
                    <a:cubicBezTo>
                      <a:pt x="708" y="1189"/>
                      <a:pt x="0" y="2782"/>
                      <a:pt x="11" y="4612"/>
                    </a:cubicBezTo>
                    <a:cubicBezTo>
                      <a:pt x="26" y="7382"/>
                      <a:pt x="1539" y="8068"/>
                      <a:pt x="3296" y="10002"/>
                    </a:cubicBezTo>
                    <a:cubicBezTo>
                      <a:pt x="4324" y="11135"/>
                      <a:pt x="5327" y="12321"/>
                      <a:pt x="5906" y="13754"/>
                    </a:cubicBezTo>
                    <a:cubicBezTo>
                      <a:pt x="6397" y="14969"/>
                      <a:pt x="6668" y="16259"/>
                      <a:pt x="6896" y="17544"/>
                    </a:cubicBezTo>
                    <a:cubicBezTo>
                      <a:pt x="7333" y="19998"/>
                      <a:pt x="7641" y="22653"/>
                      <a:pt x="9003" y="24804"/>
                    </a:cubicBezTo>
                    <a:cubicBezTo>
                      <a:pt x="10405" y="27019"/>
                      <a:pt x="12755" y="27934"/>
                      <a:pt x="15268" y="28198"/>
                    </a:cubicBezTo>
                    <a:cubicBezTo>
                      <a:pt x="17661" y="28451"/>
                      <a:pt x="20588" y="28106"/>
                      <a:pt x="22628" y="29635"/>
                    </a:cubicBezTo>
                    <a:cubicBezTo>
                      <a:pt x="24606" y="31118"/>
                      <a:pt x="25019" y="33920"/>
                      <a:pt x="26110" y="36004"/>
                    </a:cubicBezTo>
                    <a:cubicBezTo>
                      <a:pt x="26681" y="37097"/>
                      <a:pt x="27479" y="38065"/>
                      <a:pt x="28573" y="38663"/>
                    </a:cubicBezTo>
                    <a:cubicBezTo>
                      <a:pt x="29475" y="39158"/>
                      <a:pt x="30486" y="39319"/>
                      <a:pt x="31500" y="39319"/>
                    </a:cubicBezTo>
                    <a:cubicBezTo>
                      <a:pt x="31933" y="39319"/>
                      <a:pt x="32366" y="39290"/>
                      <a:pt x="32791" y="39245"/>
                    </a:cubicBezTo>
                    <a:cubicBezTo>
                      <a:pt x="34061" y="39113"/>
                      <a:pt x="35345" y="38801"/>
                      <a:pt x="36628" y="38801"/>
                    </a:cubicBezTo>
                    <a:cubicBezTo>
                      <a:pt x="36879" y="38801"/>
                      <a:pt x="37130" y="38813"/>
                      <a:pt x="37381" y="38840"/>
                    </a:cubicBezTo>
                    <a:cubicBezTo>
                      <a:pt x="38830" y="38999"/>
                      <a:pt x="40153" y="39681"/>
                      <a:pt x="41333" y="40508"/>
                    </a:cubicBezTo>
                    <a:cubicBezTo>
                      <a:pt x="43788" y="42228"/>
                      <a:pt x="45844" y="44491"/>
                      <a:pt x="48711" y="45565"/>
                    </a:cubicBezTo>
                    <a:cubicBezTo>
                      <a:pt x="49653" y="45918"/>
                      <a:pt x="50669" y="46120"/>
                      <a:pt x="51666" y="46120"/>
                    </a:cubicBezTo>
                    <a:cubicBezTo>
                      <a:pt x="53407" y="46120"/>
                      <a:pt x="55092" y="45505"/>
                      <a:pt x="56229" y="44003"/>
                    </a:cubicBezTo>
                    <a:cubicBezTo>
                      <a:pt x="57549" y="42261"/>
                      <a:pt x="57794" y="39909"/>
                      <a:pt x="57279" y="37820"/>
                    </a:cubicBezTo>
                    <a:lnTo>
                      <a:pt x="57279" y="37820"/>
                    </a:lnTo>
                    <a:cubicBezTo>
                      <a:pt x="56162" y="39004"/>
                      <a:pt x="54647" y="39498"/>
                      <a:pt x="53087" y="39498"/>
                    </a:cubicBezTo>
                    <a:cubicBezTo>
                      <a:pt x="52091" y="39498"/>
                      <a:pt x="51076" y="39297"/>
                      <a:pt x="50134" y="38944"/>
                    </a:cubicBezTo>
                    <a:cubicBezTo>
                      <a:pt x="47267" y="37870"/>
                      <a:pt x="45210" y="35607"/>
                      <a:pt x="42755" y="33887"/>
                    </a:cubicBezTo>
                    <a:cubicBezTo>
                      <a:pt x="41576" y="33061"/>
                      <a:pt x="40253" y="32378"/>
                      <a:pt x="38804" y="32219"/>
                    </a:cubicBezTo>
                    <a:cubicBezTo>
                      <a:pt x="38553" y="32191"/>
                      <a:pt x="38302" y="32179"/>
                      <a:pt x="38051" y="32179"/>
                    </a:cubicBezTo>
                    <a:cubicBezTo>
                      <a:pt x="36768" y="32179"/>
                      <a:pt x="35484" y="32491"/>
                      <a:pt x="34215" y="32624"/>
                    </a:cubicBezTo>
                    <a:cubicBezTo>
                      <a:pt x="33790" y="32669"/>
                      <a:pt x="33358" y="32698"/>
                      <a:pt x="32927" y="32698"/>
                    </a:cubicBezTo>
                    <a:cubicBezTo>
                      <a:pt x="31911" y="32698"/>
                      <a:pt x="30899" y="32538"/>
                      <a:pt x="29995" y="32043"/>
                    </a:cubicBezTo>
                    <a:cubicBezTo>
                      <a:pt x="28902" y="31444"/>
                      <a:pt x="28105" y="30475"/>
                      <a:pt x="27533" y="29382"/>
                    </a:cubicBezTo>
                    <a:cubicBezTo>
                      <a:pt x="26443" y="27298"/>
                      <a:pt x="26029" y="24497"/>
                      <a:pt x="24051" y="23015"/>
                    </a:cubicBezTo>
                    <a:cubicBezTo>
                      <a:pt x="22011" y="21484"/>
                      <a:pt x="19084" y="21829"/>
                      <a:pt x="16691" y="21578"/>
                    </a:cubicBezTo>
                    <a:cubicBezTo>
                      <a:pt x="14178" y="21313"/>
                      <a:pt x="11828" y="20397"/>
                      <a:pt x="10426" y="18183"/>
                    </a:cubicBezTo>
                    <a:cubicBezTo>
                      <a:pt x="9064" y="16032"/>
                      <a:pt x="8755" y="13376"/>
                      <a:pt x="8319" y="10923"/>
                    </a:cubicBezTo>
                    <a:cubicBezTo>
                      <a:pt x="8091" y="9638"/>
                      <a:pt x="7820" y="8347"/>
                      <a:pt x="7329" y="7133"/>
                    </a:cubicBezTo>
                    <a:cubicBezTo>
                      <a:pt x="6749" y="5700"/>
                      <a:pt x="5748" y="4513"/>
                      <a:pt x="4718" y="3381"/>
                    </a:cubicBezTo>
                    <a:cubicBezTo>
                      <a:pt x="3487" y="2023"/>
                      <a:pt x="2376" y="1280"/>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1533045" y="2936340"/>
                <a:ext cx="881878" cy="663507"/>
              </a:xfrm>
              <a:custGeom>
                <a:avLst/>
                <a:gdLst/>
                <a:ahLst/>
                <a:cxnLst/>
                <a:rect l="l" t="t" r="r" b="b"/>
                <a:pathLst>
                  <a:path w="55464" h="41730" extrusionOk="0">
                    <a:moveTo>
                      <a:pt x="5070" y="1"/>
                    </a:moveTo>
                    <a:cubicBezTo>
                      <a:pt x="3158" y="1"/>
                      <a:pt x="1301" y="837"/>
                      <a:pt x="1" y="2232"/>
                    </a:cubicBezTo>
                    <a:cubicBezTo>
                      <a:pt x="560" y="3511"/>
                      <a:pt x="1670" y="4254"/>
                      <a:pt x="2902" y="5612"/>
                    </a:cubicBezTo>
                    <a:cubicBezTo>
                      <a:pt x="3932" y="6744"/>
                      <a:pt x="4933" y="7931"/>
                      <a:pt x="5513" y="9364"/>
                    </a:cubicBezTo>
                    <a:cubicBezTo>
                      <a:pt x="6004" y="10578"/>
                      <a:pt x="6275" y="11869"/>
                      <a:pt x="6503" y="13154"/>
                    </a:cubicBezTo>
                    <a:cubicBezTo>
                      <a:pt x="6939" y="15607"/>
                      <a:pt x="7248" y="18263"/>
                      <a:pt x="8610" y="20414"/>
                    </a:cubicBezTo>
                    <a:cubicBezTo>
                      <a:pt x="10012" y="22628"/>
                      <a:pt x="12363" y="23544"/>
                      <a:pt x="14875" y="23809"/>
                    </a:cubicBezTo>
                    <a:cubicBezTo>
                      <a:pt x="17268" y="24060"/>
                      <a:pt x="20195" y="23715"/>
                      <a:pt x="22235" y="25246"/>
                    </a:cubicBezTo>
                    <a:cubicBezTo>
                      <a:pt x="24213" y="26728"/>
                      <a:pt x="24627" y="29529"/>
                      <a:pt x="25717" y="31613"/>
                    </a:cubicBezTo>
                    <a:cubicBezTo>
                      <a:pt x="26289" y="32706"/>
                      <a:pt x="27086" y="33675"/>
                      <a:pt x="28179" y="34274"/>
                    </a:cubicBezTo>
                    <a:cubicBezTo>
                      <a:pt x="29083" y="34769"/>
                      <a:pt x="30095" y="34929"/>
                      <a:pt x="31111" y="34929"/>
                    </a:cubicBezTo>
                    <a:cubicBezTo>
                      <a:pt x="31542" y="34929"/>
                      <a:pt x="31974" y="34900"/>
                      <a:pt x="32399" y="34855"/>
                    </a:cubicBezTo>
                    <a:cubicBezTo>
                      <a:pt x="33668" y="34722"/>
                      <a:pt x="34952" y="34410"/>
                      <a:pt x="36235" y="34410"/>
                    </a:cubicBezTo>
                    <a:cubicBezTo>
                      <a:pt x="36486" y="34410"/>
                      <a:pt x="36737" y="34422"/>
                      <a:pt x="36988" y="34450"/>
                    </a:cubicBezTo>
                    <a:cubicBezTo>
                      <a:pt x="38437" y="34609"/>
                      <a:pt x="39760" y="35292"/>
                      <a:pt x="40939" y="36118"/>
                    </a:cubicBezTo>
                    <a:cubicBezTo>
                      <a:pt x="43394" y="37838"/>
                      <a:pt x="45451" y="40101"/>
                      <a:pt x="48318" y="41175"/>
                    </a:cubicBezTo>
                    <a:cubicBezTo>
                      <a:pt x="49260" y="41528"/>
                      <a:pt x="50275" y="41729"/>
                      <a:pt x="51271" y="41729"/>
                    </a:cubicBezTo>
                    <a:cubicBezTo>
                      <a:pt x="52831" y="41729"/>
                      <a:pt x="54346" y="41235"/>
                      <a:pt x="55463" y="40051"/>
                    </a:cubicBezTo>
                    <a:cubicBezTo>
                      <a:pt x="55417" y="39864"/>
                      <a:pt x="55367" y="39678"/>
                      <a:pt x="55309" y="39495"/>
                    </a:cubicBezTo>
                    <a:cubicBezTo>
                      <a:pt x="53451" y="33669"/>
                      <a:pt x="48063" y="30905"/>
                      <a:pt x="43048" y="29195"/>
                    </a:cubicBezTo>
                    <a:cubicBezTo>
                      <a:pt x="40225" y="28234"/>
                      <a:pt x="37588" y="26883"/>
                      <a:pt x="35904" y="24331"/>
                    </a:cubicBezTo>
                    <a:cubicBezTo>
                      <a:pt x="34394" y="22041"/>
                      <a:pt x="33535" y="19325"/>
                      <a:pt x="31578" y="17342"/>
                    </a:cubicBezTo>
                    <a:cubicBezTo>
                      <a:pt x="29564" y="15301"/>
                      <a:pt x="26712" y="14830"/>
                      <a:pt x="23991" y="14476"/>
                    </a:cubicBezTo>
                    <a:cubicBezTo>
                      <a:pt x="21123" y="14103"/>
                      <a:pt x="18419" y="13696"/>
                      <a:pt x="16291" y="11555"/>
                    </a:cubicBezTo>
                    <a:cubicBezTo>
                      <a:pt x="14306" y="9558"/>
                      <a:pt x="12806" y="7085"/>
                      <a:pt x="11582" y="4581"/>
                    </a:cubicBezTo>
                    <a:cubicBezTo>
                      <a:pt x="10000" y="1340"/>
                      <a:pt x="7490" y="1"/>
                      <a:pt x="50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1501623" y="2933828"/>
                <a:ext cx="924839" cy="773662"/>
              </a:xfrm>
              <a:custGeom>
                <a:avLst/>
                <a:gdLst/>
                <a:ahLst/>
                <a:cxnLst/>
                <a:rect l="l" t="t" r="r" b="b"/>
                <a:pathLst>
                  <a:path w="58166" h="48658" extrusionOk="0">
                    <a:moveTo>
                      <a:pt x="7059" y="320"/>
                    </a:moveTo>
                    <a:cubicBezTo>
                      <a:pt x="7367" y="320"/>
                      <a:pt x="7674" y="342"/>
                      <a:pt x="7979" y="388"/>
                    </a:cubicBezTo>
                    <a:cubicBezTo>
                      <a:pt x="10257" y="728"/>
                      <a:pt x="12187" y="2298"/>
                      <a:pt x="13414" y="4809"/>
                    </a:cubicBezTo>
                    <a:cubicBezTo>
                      <a:pt x="14866" y="7784"/>
                      <a:pt x="16417" y="10080"/>
                      <a:pt x="18153" y="11826"/>
                    </a:cubicBezTo>
                    <a:cubicBezTo>
                      <a:pt x="20384" y="14070"/>
                      <a:pt x="23339" y="14455"/>
                      <a:pt x="25946" y="14794"/>
                    </a:cubicBezTo>
                    <a:cubicBezTo>
                      <a:pt x="28794" y="15163"/>
                      <a:pt x="31510" y="15657"/>
                      <a:pt x="33440" y="17612"/>
                    </a:cubicBezTo>
                    <a:cubicBezTo>
                      <a:pt x="34653" y="18842"/>
                      <a:pt x="35458" y="20395"/>
                      <a:pt x="36235" y="21896"/>
                    </a:cubicBezTo>
                    <a:cubicBezTo>
                      <a:pt x="36701" y="22793"/>
                      <a:pt x="37180" y="23720"/>
                      <a:pt x="37745" y="24577"/>
                    </a:cubicBezTo>
                    <a:cubicBezTo>
                      <a:pt x="39606" y="27397"/>
                      <a:pt x="42585" y="28692"/>
                      <a:pt x="44973" y="29505"/>
                    </a:cubicBezTo>
                    <a:cubicBezTo>
                      <a:pt x="49263" y="30968"/>
                      <a:pt x="55191" y="33616"/>
                      <a:pt x="57132" y="39702"/>
                    </a:cubicBezTo>
                    <a:cubicBezTo>
                      <a:pt x="57189" y="39881"/>
                      <a:pt x="57238" y="40064"/>
                      <a:pt x="57283" y="40248"/>
                    </a:cubicBezTo>
                    <a:cubicBezTo>
                      <a:pt x="57831" y="42468"/>
                      <a:pt x="57448" y="44729"/>
                      <a:pt x="56261" y="46295"/>
                    </a:cubicBezTo>
                    <a:cubicBezTo>
                      <a:pt x="55122" y="47798"/>
                      <a:pt x="53455" y="48338"/>
                      <a:pt x="51822" y="48338"/>
                    </a:cubicBezTo>
                    <a:cubicBezTo>
                      <a:pt x="50797" y="48338"/>
                      <a:pt x="49786" y="48125"/>
                      <a:pt x="48928" y="47804"/>
                    </a:cubicBezTo>
                    <a:cubicBezTo>
                      <a:pt x="47001" y="47082"/>
                      <a:pt x="45405" y="45785"/>
                      <a:pt x="43863" y="44531"/>
                    </a:cubicBezTo>
                    <a:cubicBezTo>
                      <a:pt x="43131" y="43935"/>
                      <a:pt x="42373" y="43318"/>
                      <a:pt x="41585" y="42766"/>
                    </a:cubicBezTo>
                    <a:cubicBezTo>
                      <a:pt x="40156" y="41765"/>
                      <a:pt x="38839" y="41210"/>
                      <a:pt x="37558" y="41069"/>
                    </a:cubicBezTo>
                    <a:cubicBezTo>
                      <a:pt x="37303" y="41041"/>
                      <a:pt x="37047" y="41029"/>
                      <a:pt x="36791" y="41029"/>
                    </a:cubicBezTo>
                    <a:cubicBezTo>
                      <a:pt x="35956" y="41029"/>
                      <a:pt x="35122" y="41158"/>
                      <a:pt x="34309" y="41285"/>
                    </a:cubicBezTo>
                    <a:cubicBezTo>
                      <a:pt x="33857" y="41354"/>
                      <a:pt x="33390" y="41427"/>
                      <a:pt x="32935" y="41475"/>
                    </a:cubicBezTo>
                    <a:cubicBezTo>
                      <a:pt x="32564" y="41514"/>
                      <a:pt x="32135" y="41547"/>
                      <a:pt x="31677" y="41547"/>
                    </a:cubicBezTo>
                    <a:cubicBezTo>
                      <a:pt x="30758" y="41547"/>
                      <a:pt x="29722" y="41412"/>
                      <a:pt x="28810" y="40912"/>
                    </a:cubicBezTo>
                    <a:cubicBezTo>
                      <a:pt x="27842" y="40383"/>
                      <a:pt x="27036" y="39510"/>
                      <a:pt x="26412" y="38319"/>
                    </a:cubicBezTo>
                    <a:cubicBezTo>
                      <a:pt x="26073" y="37671"/>
                      <a:pt x="25805" y="36965"/>
                      <a:pt x="25521" y="36217"/>
                    </a:cubicBezTo>
                    <a:cubicBezTo>
                      <a:pt x="24909" y="34607"/>
                      <a:pt x="24276" y="32940"/>
                      <a:pt x="22885" y="31896"/>
                    </a:cubicBezTo>
                    <a:cubicBezTo>
                      <a:pt x="21304" y="30710"/>
                      <a:pt x="19251" y="30624"/>
                      <a:pt x="17266" y="30541"/>
                    </a:cubicBezTo>
                    <a:cubicBezTo>
                      <a:pt x="16628" y="30514"/>
                      <a:pt x="16025" y="30489"/>
                      <a:pt x="15444" y="30428"/>
                    </a:cubicBezTo>
                    <a:cubicBezTo>
                      <a:pt x="12569" y="30125"/>
                      <a:pt x="10501" y="29008"/>
                      <a:pt x="9299" y="27107"/>
                    </a:cubicBezTo>
                    <a:cubicBezTo>
                      <a:pt x="8123" y="25251"/>
                      <a:pt x="7742" y="23002"/>
                      <a:pt x="7374" y="20828"/>
                    </a:cubicBezTo>
                    <a:cubicBezTo>
                      <a:pt x="7321" y="20518"/>
                      <a:pt x="7269" y="20210"/>
                      <a:pt x="7214" y="19905"/>
                    </a:cubicBezTo>
                    <a:cubicBezTo>
                      <a:pt x="6992" y="18655"/>
                      <a:pt x="6717" y="17326"/>
                      <a:pt x="6215" y="16083"/>
                    </a:cubicBezTo>
                    <a:cubicBezTo>
                      <a:pt x="5615" y="14598"/>
                      <a:pt x="4582" y="13392"/>
                      <a:pt x="3575" y="12283"/>
                    </a:cubicBezTo>
                    <a:cubicBezTo>
                      <a:pt x="3181" y="11850"/>
                      <a:pt x="2808" y="11486"/>
                      <a:pt x="2447" y="11135"/>
                    </a:cubicBezTo>
                    <a:cubicBezTo>
                      <a:pt x="1225" y="9946"/>
                      <a:pt x="342" y="9087"/>
                      <a:pt x="331" y="7000"/>
                    </a:cubicBezTo>
                    <a:cubicBezTo>
                      <a:pt x="322" y="5327"/>
                      <a:pt x="947" y="3728"/>
                      <a:pt x="2094" y="2499"/>
                    </a:cubicBezTo>
                    <a:cubicBezTo>
                      <a:pt x="3386" y="1112"/>
                      <a:pt x="5225" y="320"/>
                      <a:pt x="7059" y="320"/>
                    </a:cubicBezTo>
                    <a:close/>
                    <a:moveTo>
                      <a:pt x="7062" y="0"/>
                    </a:moveTo>
                    <a:cubicBezTo>
                      <a:pt x="5139" y="0"/>
                      <a:pt x="3212" y="829"/>
                      <a:pt x="1859" y="2280"/>
                    </a:cubicBezTo>
                    <a:cubicBezTo>
                      <a:pt x="657" y="3569"/>
                      <a:pt x="0" y="5247"/>
                      <a:pt x="10" y="7002"/>
                    </a:cubicBezTo>
                    <a:cubicBezTo>
                      <a:pt x="23" y="9224"/>
                      <a:pt x="993" y="10169"/>
                      <a:pt x="2223" y="11365"/>
                    </a:cubicBezTo>
                    <a:cubicBezTo>
                      <a:pt x="2581" y="11713"/>
                      <a:pt x="2950" y="12072"/>
                      <a:pt x="3338" y="12499"/>
                    </a:cubicBezTo>
                    <a:cubicBezTo>
                      <a:pt x="4325" y="13587"/>
                      <a:pt x="5338" y="14768"/>
                      <a:pt x="5918" y="16203"/>
                    </a:cubicBezTo>
                    <a:cubicBezTo>
                      <a:pt x="6409" y="17419"/>
                      <a:pt x="6679" y="18728"/>
                      <a:pt x="6899" y="19962"/>
                    </a:cubicBezTo>
                    <a:cubicBezTo>
                      <a:pt x="6952" y="20266"/>
                      <a:pt x="7005" y="20573"/>
                      <a:pt x="7057" y="20882"/>
                    </a:cubicBezTo>
                    <a:cubicBezTo>
                      <a:pt x="7431" y="23087"/>
                      <a:pt x="7817" y="25368"/>
                      <a:pt x="9027" y="27278"/>
                    </a:cubicBezTo>
                    <a:cubicBezTo>
                      <a:pt x="10286" y="29267"/>
                      <a:pt x="12434" y="30434"/>
                      <a:pt x="15410" y="30747"/>
                    </a:cubicBezTo>
                    <a:cubicBezTo>
                      <a:pt x="16001" y="30809"/>
                      <a:pt x="16609" y="30835"/>
                      <a:pt x="17252" y="30862"/>
                    </a:cubicBezTo>
                    <a:cubicBezTo>
                      <a:pt x="19189" y="30944"/>
                      <a:pt x="21191" y="31027"/>
                      <a:pt x="22691" y="32153"/>
                    </a:cubicBezTo>
                    <a:cubicBezTo>
                      <a:pt x="24010" y="33141"/>
                      <a:pt x="24626" y="34764"/>
                      <a:pt x="25221" y="36332"/>
                    </a:cubicBezTo>
                    <a:cubicBezTo>
                      <a:pt x="25497" y="37055"/>
                      <a:pt x="25780" y="37803"/>
                      <a:pt x="26129" y="38468"/>
                    </a:cubicBezTo>
                    <a:cubicBezTo>
                      <a:pt x="26782" y="39716"/>
                      <a:pt x="27631" y="40633"/>
                      <a:pt x="28655" y="41193"/>
                    </a:cubicBezTo>
                    <a:cubicBezTo>
                      <a:pt x="29626" y="41725"/>
                      <a:pt x="30714" y="41869"/>
                      <a:pt x="31675" y="41869"/>
                    </a:cubicBezTo>
                    <a:cubicBezTo>
                      <a:pt x="32147" y="41869"/>
                      <a:pt x="32587" y="41834"/>
                      <a:pt x="32969" y="41794"/>
                    </a:cubicBezTo>
                    <a:cubicBezTo>
                      <a:pt x="33432" y="41746"/>
                      <a:pt x="33903" y="41672"/>
                      <a:pt x="34359" y="41602"/>
                    </a:cubicBezTo>
                    <a:cubicBezTo>
                      <a:pt x="35158" y="41477"/>
                      <a:pt x="35978" y="41350"/>
                      <a:pt x="36791" y="41350"/>
                    </a:cubicBezTo>
                    <a:cubicBezTo>
                      <a:pt x="37036" y="41350"/>
                      <a:pt x="37281" y="41362"/>
                      <a:pt x="37523" y="41388"/>
                    </a:cubicBezTo>
                    <a:cubicBezTo>
                      <a:pt x="38750" y="41523"/>
                      <a:pt x="40018" y="42059"/>
                      <a:pt x="41401" y="43029"/>
                    </a:cubicBezTo>
                    <a:cubicBezTo>
                      <a:pt x="42180" y="43574"/>
                      <a:pt x="42933" y="44186"/>
                      <a:pt x="43661" y="44779"/>
                    </a:cubicBezTo>
                    <a:cubicBezTo>
                      <a:pt x="45224" y="46050"/>
                      <a:pt x="46839" y="47365"/>
                      <a:pt x="48816" y="48104"/>
                    </a:cubicBezTo>
                    <a:cubicBezTo>
                      <a:pt x="49704" y="48437"/>
                      <a:pt x="50751" y="48658"/>
                      <a:pt x="51816" y="48658"/>
                    </a:cubicBezTo>
                    <a:cubicBezTo>
                      <a:pt x="51818" y="48658"/>
                      <a:pt x="51821" y="48658"/>
                      <a:pt x="51823" y="48658"/>
                    </a:cubicBezTo>
                    <a:cubicBezTo>
                      <a:pt x="53544" y="48658"/>
                      <a:pt x="55308" y="48086"/>
                      <a:pt x="56518" y="46488"/>
                    </a:cubicBezTo>
                    <a:cubicBezTo>
                      <a:pt x="57763" y="44846"/>
                      <a:pt x="58165" y="42484"/>
                      <a:pt x="57595" y="40171"/>
                    </a:cubicBezTo>
                    <a:cubicBezTo>
                      <a:pt x="57548" y="39980"/>
                      <a:pt x="57497" y="39790"/>
                      <a:pt x="57438" y="39604"/>
                    </a:cubicBezTo>
                    <a:cubicBezTo>
                      <a:pt x="55453" y="33380"/>
                      <a:pt x="49432" y="30687"/>
                      <a:pt x="45077" y="29202"/>
                    </a:cubicBezTo>
                    <a:cubicBezTo>
                      <a:pt x="42737" y="28404"/>
                      <a:pt x="39820" y="27139"/>
                      <a:pt x="38013" y="24401"/>
                    </a:cubicBezTo>
                    <a:cubicBezTo>
                      <a:pt x="37458" y="23558"/>
                      <a:pt x="36981" y="22638"/>
                      <a:pt x="36521" y="21749"/>
                    </a:cubicBezTo>
                    <a:cubicBezTo>
                      <a:pt x="35732" y="20226"/>
                      <a:pt x="34916" y="18652"/>
                      <a:pt x="33668" y="17387"/>
                    </a:cubicBezTo>
                    <a:cubicBezTo>
                      <a:pt x="31668" y="15360"/>
                      <a:pt x="28894" y="14853"/>
                      <a:pt x="25988" y="14475"/>
                    </a:cubicBezTo>
                    <a:cubicBezTo>
                      <a:pt x="23307" y="14127"/>
                      <a:pt x="20535" y="13766"/>
                      <a:pt x="18381" y="11600"/>
                    </a:cubicBezTo>
                    <a:cubicBezTo>
                      <a:pt x="16670" y="9878"/>
                      <a:pt x="15139" y="7611"/>
                      <a:pt x="13702" y="4668"/>
                    </a:cubicBezTo>
                    <a:cubicBezTo>
                      <a:pt x="12427" y="2060"/>
                      <a:pt x="10412" y="427"/>
                      <a:pt x="8027" y="71"/>
                    </a:cubicBezTo>
                    <a:cubicBezTo>
                      <a:pt x="7707" y="24"/>
                      <a:pt x="7385" y="0"/>
                      <a:pt x="7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1639574" y="3033072"/>
                <a:ext cx="734803" cy="604041"/>
              </a:xfrm>
              <a:custGeom>
                <a:avLst/>
                <a:gdLst/>
                <a:ahLst/>
                <a:cxnLst/>
                <a:rect l="l" t="t" r="r" b="b"/>
                <a:pathLst>
                  <a:path w="46214" h="37990" extrusionOk="0">
                    <a:moveTo>
                      <a:pt x="176" y="0"/>
                    </a:moveTo>
                    <a:cubicBezTo>
                      <a:pt x="163" y="0"/>
                      <a:pt x="150" y="2"/>
                      <a:pt x="138" y="5"/>
                    </a:cubicBezTo>
                    <a:cubicBezTo>
                      <a:pt x="51" y="27"/>
                      <a:pt x="0" y="114"/>
                      <a:pt x="22" y="200"/>
                    </a:cubicBezTo>
                    <a:cubicBezTo>
                      <a:pt x="107" y="539"/>
                      <a:pt x="2171" y="8546"/>
                      <a:pt x="6300" y="11133"/>
                    </a:cubicBezTo>
                    <a:cubicBezTo>
                      <a:pt x="7660" y="11986"/>
                      <a:pt x="9457" y="12451"/>
                      <a:pt x="11359" y="12944"/>
                    </a:cubicBezTo>
                    <a:cubicBezTo>
                      <a:pt x="15262" y="13956"/>
                      <a:pt x="20119" y="15215"/>
                      <a:pt x="23686" y="20518"/>
                    </a:cubicBezTo>
                    <a:cubicBezTo>
                      <a:pt x="27376" y="26006"/>
                      <a:pt x="30428" y="26877"/>
                      <a:pt x="33962" y="27887"/>
                    </a:cubicBezTo>
                    <a:cubicBezTo>
                      <a:pt x="34950" y="28169"/>
                      <a:pt x="35972" y="28461"/>
                      <a:pt x="37067" y="28868"/>
                    </a:cubicBezTo>
                    <a:cubicBezTo>
                      <a:pt x="42003" y="30703"/>
                      <a:pt x="45851" y="37832"/>
                      <a:pt x="45889" y="37904"/>
                    </a:cubicBezTo>
                    <a:cubicBezTo>
                      <a:pt x="45918" y="37959"/>
                      <a:pt x="45973" y="37990"/>
                      <a:pt x="46031" y="37990"/>
                    </a:cubicBezTo>
                    <a:cubicBezTo>
                      <a:pt x="46056" y="37990"/>
                      <a:pt x="46082" y="37983"/>
                      <a:pt x="46106" y="37970"/>
                    </a:cubicBezTo>
                    <a:cubicBezTo>
                      <a:pt x="46184" y="37929"/>
                      <a:pt x="46214" y="37831"/>
                      <a:pt x="46171" y="37753"/>
                    </a:cubicBezTo>
                    <a:cubicBezTo>
                      <a:pt x="46132" y="37680"/>
                      <a:pt x="42229" y="30445"/>
                      <a:pt x="37178" y="28567"/>
                    </a:cubicBezTo>
                    <a:cubicBezTo>
                      <a:pt x="36072" y="28156"/>
                      <a:pt x="35044" y="27862"/>
                      <a:pt x="34049" y="27578"/>
                    </a:cubicBezTo>
                    <a:cubicBezTo>
                      <a:pt x="30576" y="26586"/>
                      <a:pt x="27578" y="25730"/>
                      <a:pt x="23952" y="20339"/>
                    </a:cubicBezTo>
                    <a:cubicBezTo>
                      <a:pt x="20317" y="14936"/>
                      <a:pt x="15395" y="13659"/>
                      <a:pt x="11439" y="12634"/>
                    </a:cubicBezTo>
                    <a:cubicBezTo>
                      <a:pt x="9480" y="12125"/>
                      <a:pt x="7788" y="11687"/>
                      <a:pt x="6470" y="10861"/>
                    </a:cubicBezTo>
                    <a:cubicBezTo>
                      <a:pt x="2451" y="8343"/>
                      <a:pt x="353" y="203"/>
                      <a:pt x="333" y="121"/>
                    </a:cubicBezTo>
                    <a:cubicBezTo>
                      <a:pt x="314" y="48"/>
                      <a:pt x="248"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2087951" y="1353085"/>
                <a:ext cx="452912" cy="452927"/>
              </a:xfrm>
              <a:custGeom>
                <a:avLst/>
                <a:gdLst/>
                <a:ahLst/>
                <a:cxnLst/>
                <a:rect l="l" t="t" r="r" b="b"/>
                <a:pathLst>
                  <a:path w="28485" h="28486" extrusionOk="0">
                    <a:moveTo>
                      <a:pt x="14243" y="0"/>
                    </a:moveTo>
                    <a:cubicBezTo>
                      <a:pt x="10465" y="0"/>
                      <a:pt x="6842" y="1501"/>
                      <a:pt x="4172" y="4172"/>
                    </a:cubicBezTo>
                    <a:cubicBezTo>
                      <a:pt x="1501" y="6843"/>
                      <a:pt x="0" y="10466"/>
                      <a:pt x="0" y="14243"/>
                    </a:cubicBezTo>
                    <a:cubicBezTo>
                      <a:pt x="0" y="18020"/>
                      <a:pt x="1501" y="21643"/>
                      <a:pt x="4172" y="24314"/>
                    </a:cubicBezTo>
                    <a:cubicBezTo>
                      <a:pt x="6842" y="26984"/>
                      <a:pt x="10465" y="28485"/>
                      <a:pt x="14243" y="28485"/>
                    </a:cubicBezTo>
                    <a:cubicBezTo>
                      <a:pt x="18020" y="28485"/>
                      <a:pt x="21643" y="26984"/>
                      <a:pt x="24313" y="24314"/>
                    </a:cubicBezTo>
                    <a:cubicBezTo>
                      <a:pt x="26984" y="21643"/>
                      <a:pt x="28485" y="18020"/>
                      <a:pt x="28485" y="14243"/>
                    </a:cubicBezTo>
                    <a:cubicBezTo>
                      <a:pt x="28485" y="10466"/>
                      <a:pt x="26984" y="6843"/>
                      <a:pt x="24313" y="4172"/>
                    </a:cubicBezTo>
                    <a:cubicBezTo>
                      <a:pt x="21643" y="1501"/>
                      <a:pt x="18020" y="0"/>
                      <a:pt x="14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2118658" y="1383776"/>
                <a:ext cx="391522" cy="391538"/>
              </a:xfrm>
              <a:custGeom>
                <a:avLst/>
                <a:gdLst/>
                <a:ahLst/>
                <a:cxnLst/>
                <a:rect l="l" t="t" r="r" b="b"/>
                <a:pathLst>
                  <a:path w="24624" h="24625" extrusionOk="0">
                    <a:moveTo>
                      <a:pt x="12313" y="0"/>
                    </a:moveTo>
                    <a:cubicBezTo>
                      <a:pt x="9047" y="0"/>
                      <a:pt x="5916" y="1298"/>
                      <a:pt x="3607" y="3606"/>
                    </a:cubicBezTo>
                    <a:cubicBezTo>
                      <a:pt x="1298" y="5915"/>
                      <a:pt x="0" y="9047"/>
                      <a:pt x="0" y="12312"/>
                    </a:cubicBezTo>
                    <a:cubicBezTo>
                      <a:pt x="0" y="15577"/>
                      <a:pt x="1298" y="18709"/>
                      <a:pt x="3607" y="21017"/>
                    </a:cubicBezTo>
                    <a:cubicBezTo>
                      <a:pt x="5916" y="23327"/>
                      <a:pt x="9047" y="24624"/>
                      <a:pt x="12313" y="24624"/>
                    </a:cubicBezTo>
                    <a:cubicBezTo>
                      <a:pt x="15577" y="24624"/>
                      <a:pt x="18709" y="23327"/>
                      <a:pt x="21018" y="21017"/>
                    </a:cubicBezTo>
                    <a:cubicBezTo>
                      <a:pt x="23326" y="18709"/>
                      <a:pt x="24624" y="15577"/>
                      <a:pt x="24624" y="12312"/>
                    </a:cubicBezTo>
                    <a:cubicBezTo>
                      <a:pt x="24624" y="9047"/>
                      <a:pt x="23326" y="5915"/>
                      <a:pt x="21018" y="3606"/>
                    </a:cubicBezTo>
                    <a:cubicBezTo>
                      <a:pt x="18709" y="1298"/>
                      <a:pt x="15577" y="0"/>
                      <a:pt x="1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2085057" y="1350175"/>
                <a:ext cx="458715" cy="458715"/>
              </a:xfrm>
              <a:custGeom>
                <a:avLst/>
                <a:gdLst/>
                <a:ahLst/>
                <a:cxnLst/>
                <a:rect l="l" t="t" r="r" b="b"/>
                <a:pathLst>
                  <a:path w="28850" h="28850" extrusionOk="0">
                    <a:moveTo>
                      <a:pt x="14426" y="365"/>
                    </a:moveTo>
                    <a:cubicBezTo>
                      <a:pt x="22178" y="365"/>
                      <a:pt x="28485" y="6672"/>
                      <a:pt x="28485" y="14425"/>
                    </a:cubicBezTo>
                    <a:cubicBezTo>
                      <a:pt x="28485" y="22178"/>
                      <a:pt x="22178" y="28485"/>
                      <a:pt x="14426" y="28485"/>
                    </a:cubicBezTo>
                    <a:cubicBezTo>
                      <a:pt x="6673" y="28485"/>
                      <a:pt x="365" y="22178"/>
                      <a:pt x="365" y="14425"/>
                    </a:cubicBezTo>
                    <a:cubicBezTo>
                      <a:pt x="365" y="6672"/>
                      <a:pt x="6673" y="365"/>
                      <a:pt x="14426" y="365"/>
                    </a:cubicBezTo>
                    <a:close/>
                    <a:moveTo>
                      <a:pt x="14426" y="0"/>
                    </a:moveTo>
                    <a:cubicBezTo>
                      <a:pt x="6472" y="0"/>
                      <a:pt x="0" y="6471"/>
                      <a:pt x="0" y="14425"/>
                    </a:cubicBezTo>
                    <a:cubicBezTo>
                      <a:pt x="0" y="22380"/>
                      <a:pt x="6472" y="28850"/>
                      <a:pt x="14426" y="28850"/>
                    </a:cubicBezTo>
                    <a:cubicBezTo>
                      <a:pt x="22379" y="28850"/>
                      <a:pt x="28850" y="22380"/>
                      <a:pt x="28850" y="14425"/>
                    </a:cubicBezTo>
                    <a:cubicBezTo>
                      <a:pt x="28850" y="6471"/>
                      <a:pt x="22379" y="0"/>
                      <a:pt x="14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2134147" y="1470967"/>
                <a:ext cx="217099" cy="217114"/>
              </a:xfrm>
              <a:custGeom>
                <a:avLst/>
                <a:gdLst/>
                <a:ahLst/>
                <a:cxnLst/>
                <a:rect l="l" t="t" r="r" b="b"/>
                <a:pathLst>
                  <a:path w="13654" h="13655" extrusionOk="0">
                    <a:moveTo>
                      <a:pt x="6827" y="1"/>
                    </a:moveTo>
                    <a:cubicBezTo>
                      <a:pt x="6242" y="1"/>
                      <a:pt x="5744" y="615"/>
                      <a:pt x="5203" y="761"/>
                    </a:cubicBezTo>
                    <a:cubicBezTo>
                      <a:pt x="5065" y="798"/>
                      <a:pt x="4915" y="810"/>
                      <a:pt x="4762" y="810"/>
                    </a:cubicBezTo>
                    <a:cubicBezTo>
                      <a:pt x="4532" y="810"/>
                      <a:pt x="4292" y="785"/>
                      <a:pt x="4064" y="785"/>
                    </a:cubicBezTo>
                    <a:cubicBezTo>
                      <a:pt x="3828" y="785"/>
                      <a:pt x="3604" y="811"/>
                      <a:pt x="3417" y="920"/>
                    </a:cubicBezTo>
                    <a:cubicBezTo>
                      <a:pt x="2921" y="1208"/>
                      <a:pt x="2795" y="1988"/>
                      <a:pt x="2392" y="2392"/>
                    </a:cubicBezTo>
                    <a:cubicBezTo>
                      <a:pt x="1988" y="2796"/>
                      <a:pt x="1207" y="2920"/>
                      <a:pt x="920" y="3416"/>
                    </a:cubicBezTo>
                    <a:cubicBezTo>
                      <a:pt x="635" y="3907"/>
                      <a:pt x="911" y="4645"/>
                      <a:pt x="761" y="5204"/>
                    </a:cubicBezTo>
                    <a:cubicBezTo>
                      <a:pt x="615" y="5745"/>
                      <a:pt x="0" y="6242"/>
                      <a:pt x="0" y="6828"/>
                    </a:cubicBezTo>
                    <a:cubicBezTo>
                      <a:pt x="0" y="7413"/>
                      <a:pt x="615" y="7910"/>
                      <a:pt x="760" y="8452"/>
                    </a:cubicBezTo>
                    <a:cubicBezTo>
                      <a:pt x="911" y="9011"/>
                      <a:pt x="635" y="9748"/>
                      <a:pt x="920" y="10238"/>
                    </a:cubicBezTo>
                    <a:cubicBezTo>
                      <a:pt x="1207" y="10734"/>
                      <a:pt x="1988" y="10860"/>
                      <a:pt x="2392" y="11263"/>
                    </a:cubicBezTo>
                    <a:cubicBezTo>
                      <a:pt x="2795" y="11666"/>
                      <a:pt x="2921" y="12447"/>
                      <a:pt x="3417" y="12735"/>
                    </a:cubicBezTo>
                    <a:cubicBezTo>
                      <a:pt x="3604" y="12844"/>
                      <a:pt x="3827" y="12871"/>
                      <a:pt x="4063" y="12871"/>
                    </a:cubicBezTo>
                    <a:cubicBezTo>
                      <a:pt x="4293" y="12871"/>
                      <a:pt x="4534" y="12845"/>
                      <a:pt x="4765" y="12845"/>
                    </a:cubicBezTo>
                    <a:cubicBezTo>
                      <a:pt x="4917" y="12845"/>
                      <a:pt x="5066" y="12857"/>
                      <a:pt x="5203" y="12893"/>
                    </a:cubicBezTo>
                    <a:cubicBezTo>
                      <a:pt x="5744" y="13039"/>
                      <a:pt x="6242" y="13655"/>
                      <a:pt x="6827" y="13655"/>
                    </a:cubicBezTo>
                    <a:cubicBezTo>
                      <a:pt x="7413" y="13655"/>
                      <a:pt x="7910" y="13039"/>
                      <a:pt x="8451" y="12893"/>
                    </a:cubicBezTo>
                    <a:cubicBezTo>
                      <a:pt x="8589" y="12857"/>
                      <a:pt x="8737" y="12845"/>
                      <a:pt x="8889" y="12845"/>
                    </a:cubicBezTo>
                    <a:cubicBezTo>
                      <a:pt x="9120" y="12845"/>
                      <a:pt x="9361" y="12871"/>
                      <a:pt x="9591" y="12871"/>
                    </a:cubicBezTo>
                    <a:cubicBezTo>
                      <a:pt x="9827" y="12871"/>
                      <a:pt x="10050" y="12844"/>
                      <a:pt x="10237" y="12735"/>
                    </a:cubicBezTo>
                    <a:cubicBezTo>
                      <a:pt x="10734" y="12447"/>
                      <a:pt x="10859" y="11666"/>
                      <a:pt x="11263" y="11263"/>
                    </a:cubicBezTo>
                    <a:cubicBezTo>
                      <a:pt x="11665" y="10860"/>
                      <a:pt x="12446" y="10734"/>
                      <a:pt x="12735" y="10238"/>
                    </a:cubicBezTo>
                    <a:cubicBezTo>
                      <a:pt x="13019" y="9748"/>
                      <a:pt x="12743" y="9011"/>
                      <a:pt x="12893" y="8452"/>
                    </a:cubicBezTo>
                    <a:cubicBezTo>
                      <a:pt x="13039" y="7910"/>
                      <a:pt x="13654" y="7413"/>
                      <a:pt x="13654" y="6828"/>
                    </a:cubicBezTo>
                    <a:cubicBezTo>
                      <a:pt x="13654" y="6242"/>
                      <a:pt x="13039" y="5745"/>
                      <a:pt x="12893" y="5204"/>
                    </a:cubicBezTo>
                    <a:cubicBezTo>
                      <a:pt x="12743" y="4645"/>
                      <a:pt x="13019" y="3907"/>
                      <a:pt x="12735" y="3417"/>
                    </a:cubicBezTo>
                    <a:cubicBezTo>
                      <a:pt x="12446" y="2921"/>
                      <a:pt x="11666" y="2796"/>
                      <a:pt x="11263" y="2392"/>
                    </a:cubicBezTo>
                    <a:cubicBezTo>
                      <a:pt x="10859" y="1989"/>
                      <a:pt x="10734" y="1208"/>
                      <a:pt x="10237" y="920"/>
                    </a:cubicBezTo>
                    <a:cubicBezTo>
                      <a:pt x="10050" y="811"/>
                      <a:pt x="9827" y="785"/>
                      <a:pt x="9591" y="785"/>
                    </a:cubicBezTo>
                    <a:cubicBezTo>
                      <a:pt x="9361" y="785"/>
                      <a:pt x="9120" y="810"/>
                      <a:pt x="8889" y="810"/>
                    </a:cubicBezTo>
                    <a:cubicBezTo>
                      <a:pt x="8737" y="810"/>
                      <a:pt x="8589" y="799"/>
                      <a:pt x="8451" y="762"/>
                    </a:cubicBezTo>
                    <a:cubicBezTo>
                      <a:pt x="7910" y="615"/>
                      <a:pt x="7413" y="1"/>
                      <a:pt x="6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2158016" y="1494852"/>
                <a:ext cx="169351" cy="169351"/>
              </a:xfrm>
              <a:custGeom>
                <a:avLst/>
                <a:gdLst/>
                <a:ahLst/>
                <a:cxnLst/>
                <a:rect l="l" t="t" r="r" b="b"/>
                <a:pathLst>
                  <a:path w="10651" h="10651" extrusionOk="0">
                    <a:moveTo>
                      <a:pt x="5326" y="1"/>
                    </a:moveTo>
                    <a:cubicBezTo>
                      <a:pt x="2397" y="1"/>
                      <a:pt x="1" y="2397"/>
                      <a:pt x="1" y="5326"/>
                    </a:cubicBezTo>
                    <a:cubicBezTo>
                      <a:pt x="1" y="8254"/>
                      <a:pt x="2397" y="10651"/>
                      <a:pt x="5326" y="10651"/>
                    </a:cubicBezTo>
                    <a:cubicBezTo>
                      <a:pt x="8255" y="10651"/>
                      <a:pt x="10650" y="8254"/>
                      <a:pt x="10650" y="5326"/>
                    </a:cubicBezTo>
                    <a:cubicBezTo>
                      <a:pt x="10650" y="2397"/>
                      <a:pt x="8255" y="1"/>
                      <a:pt x="5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2242711" y="1540443"/>
                <a:ext cx="47764" cy="47795"/>
              </a:xfrm>
              <a:custGeom>
                <a:avLst/>
                <a:gdLst/>
                <a:ahLst/>
                <a:cxnLst/>
                <a:rect l="l" t="t" r="r" b="b"/>
                <a:pathLst>
                  <a:path w="3004" h="3006" extrusionOk="0">
                    <a:moveTo>
                      <a:pt x="1502" y="1"/>
                    </a:moveTo>
                    <a:cubicBezTo>
                      <a:pt x="673" y="1"/>
                      <a:pt x="0" y="673"/>
                      <a:pt x="0" y="1503"/>
                    </a:cubicBezTo>
                    <a:cubicBezTo>
                      <a:pt x="0" y="2332"/>
                      <a:pt x="672" y="3005"/>
                      <a:pt x="1502" y="3005"/>
                    </a:cubicBezTo>
                    <a:cubicBezTo>
                      <a:pt x="2332" y="3005"/>
                      <a:pt x="3004" y="2332"/>
                      <a:pt x="3004" y="1503"/>
                    </a:cubicBezTo>
                    <a:cubicBezTo>
                      <a:pt x="3004" y="673"/>
                      <a:pt x="2332" y="1"/>
                      <a:pt x="1502" y="1"/>
                    </a:cubicBezTo>
                    <a:close/>
                  </a:path>
                </a:pathLst>
              </a:custGeom>
              <a:solidFill>
                <a:srgbClr val="FFB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2212306" y="1596895"/>
                <a:ext cx="39098" cy="39098"/>
              </a:xfrm>
              <a:custGeom>
                <a:avLst/>
                <a:gdLst/>
                <a:ahLst/>
                <a:cxnLst/>
                <a:rect l="l" t="t" r="r" b="b"/>
                <a:pathLst>
                  <a:path w="2459" h="2459" extrusionOk="0">
                    <a:moveTo>
                      <a:pt x="1229" y="1"/>
                    </a:moveTo>
                    <a:cubicBezTo>
                      <a:pt x="551" y="1"/>
                      <a:pt x="0" y="551"/>
                      <a:pt x="0" y="1229"/>
                    </a:cubicBezTo>
                    <a:cubicBezTo>
                      <a:pt x="0" y="1908"/>
                      <a:pt x="551" y="2459"/>
                      <a:pt x="1229" y="2459"/>
                    </a:cubicBezTo>
                    <a:cubicBezTo>
                      <a:pt x="1908" y="2459"/>
                      <a:pt x="2459" y="1908"/>
                      <a:pt x="2459" y="1229"/>
                    </a:cubicBezTo>
                    <a:cubicBezTo>
                      <a:pt x="2459" y="551"/>
                      <a:pt x="1908" y="1"/>
                      <a:pt x="1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a:off x="2194941" y="1540443"/>
                <a:ext cx="34742" cy="34757"/>
              </a:xfrm>
              <a:custGeom>
                <a:avLst/>
                <a:gdLst/>
                <a:ahLst/>
                <a:cxnLst/>
                <a:rect l="l" t="t" r="r" b="b"/>
                <a:pathLst>
                  <a:path w="2185" h="2186" extrusionOk="0">
                    <a:moveTo>
                      <a:pt x="1092" y="1"/>
                    </a:moveTo>
                    <a:cubicBezTo>
                      <a:pt x="489" y="1"/>
                      <a:pt x="0" y="490"/>
                      <a:pt x="0" y="1094"/>
                    </a:cubicBezTo>
                    <a:cubicBezTo>
                      <a:pt x="0" y="1697"/>
                      <a:pt x="489" y="2185"/>
                      <a:pt x="1092" y="2185"/>
                    </a:cubicBezTo>
                    <a:cubicBezTo>
                      <a:pt x="1695" y="2185"/>
                      <a:pt x="2184" y="1697"/>
                      <a:pt x="2184" y="1094"/>
                    </a:cubicBezTo>
                    <a:cubicBezTo>
                      <a:pt x="2184" y="490"/>
                      <a:pt x="1695" y="1"/>
                      <a:pt x="1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a:off x="2155344" y="1492180"/>
                <a:ext cx="174709" cy="174709"/>
              </a:xfrm>
              <a:custGeom>
                <a:avLst/>
                <a:gdLst/>
                <a:ahLst/>
                <a:cxnLst/>
                <a:rect l="l" t="t" r="r" b="b"/>
                <a:pathLst>
                  <a:path w="10988" h="10988" extrusionOk="0">
                    <a:moveTo>
                      <a:pt x="5494" y="338"/>
                    </a:moveTo>
                    <a:cubicBezTo>
                      <a:pt x="8337" y="338"/>
                      <a:pt x="10650" y="2650"/>
                      <a:pt x="10650" y="5494"/>
                    </a:cubicBezTo>
                    <a:cubicBezTo>
                      <a:pt x="10650" y="8336"/>
                      <a:pt x="8337" y="10649"/>
                      <a:pt x="5494" y="10649"/>
                    </a:cubicBezTo>
                    <a:cubicBezTo>
                      <a:pt x="2651" y="10649"/>
                      <a:pt x="338" y="8336"/>
                      <a:pt x="338" y="5494"/>
                    </a:cubicBezTo>
                    <a:cubicBezTo>
                      <a:pt x="338" y="2650"/>
                      <a:pt x="2651" y="338"/>
                      <a:pt x="5494" y="338"/>
                    </a:cubicBezTo>
                    <a:close/>
                    <a:moveTo>
                      <a:pt x="5494" y="0"/>
                    </a:moveTo>
                    <a:cubicBezTo>
                      <a:pt x="2465" y="0"/>
                      <a:pt x="0" y="2464"/>
                      <a:pt x="0" y="5494"/>
                    </a:cubicBezTo>
                    <a:cubicBezTo>
                      <a:pt x="0" y="8523"/>
                      <a:pt x="2465" y="10987"/>
                      <a:pt x="5494" y="10987"/>
                    </a:cubicBezTo>
                    <a:cubicBezTo>
                      <a:pt x="8523" y="10987"/>
                      <a:pt x="10988" y="8523"/>
                      <a:pt x="10988" y="5494"/>
                    </a:cubicBezTo>
                    <a:cubicBezTo>
                      <a:pt x="10988" y="2464"/>
                      <a:pt x="8523" y="0"/>
                      <a:pt x="5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a:off x="2131459" y="1468295"/>
                <a:ext cx="222473" cy="222473"/>
              </a:xfrm>
              <a:custGeom>
                <a:avLst/>
                <a:gdLst/>
                <a:ahLst/>
                <a:cxnLst/>
                <a:rect l="l" t="t" r="r" b="b"/>
                <a:pathLst>
                  <a:path w="13992" h="13992" extrusionOk="0">
                    <a:moveTo>
                      <a:pt x="6996" y="338"/>
                    </a:moveTo>
                    <a:cubicBezTo>
                      <a:pt x="7282" y="338"/>
                      <a:pt x="7558" y="521"/>
                      <a:pt x="7851" y="714"/>
                    </a:cubicBezTo>
                    <a:cubicBezTo>
                      <a:pt x="8081" y="866"/>
                      <a:pt x="8320" y="1023"/>
                      <a:pt x="8576" y="1093"/>
                    </a:cubicBezTo>
                    <a:cubicBezTo>
                      <a:pt x="8731" y="1135"/>
                      <a:pt x="8894" y="1147"/>
                      <a:pt x="9059" y="1147"/>
                    </a:cubicBezTo>
                    <a:cubicBezTo>
                      <a:pt x="9180" y="1147"/>
                      <a:pt x="9301" y="1140"/>
                      <a:pt x="9420" y="1134"/>
                    </a:cubicBezTo>
                    <a:cubicBezTo>
                      <a:pt x="9538" y="1128"/>
                      <a:pt x="9653" y="1121"/>
                      <a:pt x="9763" y="1121"/>
                    </a:cubicBezTo>
                    <a:cubicBezTo>
                      <a:pt x="9975" y="1121"/>
                      <a:pt x="10168" y="1145"/>
                      <a:pt x="10322" y="1234"/>
                    </a:cubicBezTo>
                    <a:cubicBezTo>
                      <a:pt x="10561" y="1373"/>
                      <a:pt x="10707" y="1665"/>
                      <a:pt x="10863" y="1975"/>
                    </a:cubicBezTo>
                    <a:cubicBezTo>
                      <a:pt x="10989" y="2226"/>
                      <a:pt x="11119" y="2487"/>
                      <a:pt x="11312" y="2680"/>
                    </a:cubicBezTo>
                    <a:cubicBezTo>
                      <a:pt x="11506" y="2873"/>
                      <a:pt x="11765" y="3004"/>
                      <a:pt x="12017" y="3129"/>
                    </a:cubicBezTo>
                    <a:cubicBezTo>
                      <a:pt x="12326" y="3284"/>
                      <a:pt x="12619" y="3431"/>
                      <a:pt x="12758" y="3671"/>
                    </a:cubicBezTo>
                    <a:cubicBezTo>
                      <a:pt x="12893" y="3905"/>
                      <a:pt x="12877" y="4228"/>
                      <a:pt x="12858" y="4571"/>
                    </a:cubicBezTo>
                    <a:cubicBezTo>
                      <a:pt x="12843" y="4855"/>
                      <a:pt x="12827" y="5148"/>
                      <a:pt x="12899" y="5416"/>
                    </a:cubicBezTo>
                    <a:cubicBezTo>
                      <a:pt x="12968" y="5672"/>
                      <a:pt x="13125" y="5911"/>
                      <a:pt x="13279" y="6141"/>
                    </a:cubicBezTo>
                    <a:cubicBezTo>
                      <a:pt x="13472" y="6434"/>
                      <a:pt x="13653" y="6710"/>
                      <a:pt x="13653" y="6996"/>
                    </a:cubicBezTo>
                    <a:cubicBezTo>
                      <a:pt x="13653" y="7281"/>
                      <a:pt x="13472" y="7558"/>
                      <a:pt x="13279" y="7850"/>
                    </a:cubicBezTo>
                    <a:cubicBezTo>
                      <a:pt x="13125" y="8081"/>
                      <a:pt x="12968" y="8320"/>
                      <a:pt x="12898" y="8577"/>
                    </a:cubicBezTo>
                    <a:cubicBezTo>
                      <a:pt x="12827" y="8844"/>
                      <a:pt x="12843" y="9136"/>
                      <a:pt x="12858" y="9420"/>
                    </a:cubicBezTo>
                    <a:cubicBezTo>
                      <a:pt x="12876" y="9763"/>
                      <a:pt x="12893" y="10087"/>
                      <a:pt x="12758" y="10322"/>
                    </a:cubicBezTo>
                    <a:cubicBezTo>
                      <a:pt x="12619" y="10560"/>
                      <a:pt x="12326" y="10707"/>
                      <a:pt x="12017" y="10862"/>
                    </a:cubicBezTo>
                    <a:cubicBezTo>
                      <a:pt x="11765" y="10989"/>
                      <a:pt x="11505" y="11119"/>
                      <a:pt x="11311" y="11312"/>
                    </a:cubicBezTo>
                    <a:cubicBezTo>
                      <a:pt x="11119" y="11505"/>
                      <a:pt x="10989" y="11765"/>
                      <a:pt x="10863" y="12017"/>
                    </a:cubicBezTo>
                    <a:cubicBezTo>
                      <a:pt x="10707" y="12326"/>
                      <a:pt x="10561" y="12619"/>
                      <a:pt x="10322" y="12757"/>
                    </a:cubicBezTo>
                    <a:cubicBezTo>
                      <a:pt x="10167" y="12847"/>
                      <a:pt x="9973" y="12871"/>
                      <a:pt x="9761" y="12871"/>
                    </a:cubicBezTo>
                    <a:cubicBezTo>
                      <a:pt x="9652" y="12871"/>
                      <a:pt x="9537" y="12864"/>
                      <a:pt x="9420" y="12858"/>
                    </a:cubicBezTo>
                    <a:cubicBezTo>
                      <a:pt x="9301" y="12852"/>
                      <a:pt x="9180" y="12845"/>
                      <a:pt x="9061" y="12845"/>
                    </a:cubicBezTo>
                    <a:cubicBezTo>
                      <a:pt x="8895" y="12845"/>
                      <a:pt x="8731" y="12857"/>
                      <a:pt x="8576" y="12899"/>
                    </a:cubicBezTo>
                    <a:cubicBezTo>
                      <a:pt x="8320" y="12968"/>
                      <a:pt x="8081" y="13125"/>
                      <a:pt x="7851" y="13278"/>
                    </a:cubicBezTo>
                    <a:cubicBezTo>
                      <a:pt x="7558" y="13471"/>
                      <a:pt x="7282" y="13653"/>
                      <a:pt x="6996" y="13653"/>
                    </a:cubicBezTo>
                    <a:cubicBezTo>
                      <a:pt x="6710" y="13653"/>
                      <a:pt x="6434" y="13471"/>
                      <a:pt x="6141" y="13278"/>
                    </a:cubicBezTo>
                    <a:cubicBezTo>
                      <a:pt x="5911" y="13125"/>
                      <a:pt x="5672" y="12968"/>
                      <a:pt x="5416" y="12899"/>
                    </a:cubicBezTo>
                    <a:cubicBezTo>
                      <a:pt x="5261" y="12857"/>
                      <a:pt x="5098" y="12845"/>
                      <a:pt x="4932" y="12845"/>
                    </a:cubicBezTo>
                    <a:cubicBezTo>
                      <a:pt x="4812" y="12845"/>
                      <a:pt x="4691" y="12851"/>
                      <a:pt x="4572" y="12858"/>
                    </a:cubicBezTo>
                    <a:cubicBezTo>
                      <a:pt x="4455" y="12864"/>
                      <a:pt x="4340" y="12871"/>
                      <a:pt x="4230" y="12871"/>
                    </a:cubicBezTo>
                    <a:cubicBezTo>
                      <a:pt x="4018" y="12871"/>
                      <a:pt x="3825" y="12847"/>
                      <a:pt x="3670" y="12757"/>
                    </a:cubicBezTo>
                    <a:cubicBezTo>
                      <a:pt x="3432" y="12619"/>
                      <a:pt x="3285" y="12326"/>
                      <a:pt x="3130" y="12017"/>
                    </a:cubicBezTo>
                    <a:cubicBezTo>
                      <a:pt x="3003" y="11765"/>
                      <a:pt x="2873" y="11504"/>
                      <a:pt x="2681" y="11312"/>
                    </a:cubicBezTo>
                    <a:cubicBezTo>
                      <a:pt x="2487" y="11119"/>
                      <a:pt x="2227" y="10989"/>
                      <a:pt x="1975" y="10862"/>
                    </a:cubicBezTo>
                    <a:cubicBezTo>
                      <a:pt x="1666" y="10707"/>
                      <a:pt x="1373" y="10560"/>
                      <a:pt x="1234" y="10322"/>
                    </a:cubicBezTo>
                    <a:cubicBezTo>
                      <a:pt x="1099" y="10087"/>
                      <a:pt x="1116" y="9763"/>
                      <a:pt x="1134" y="9420"/>
                    </a:cubicBezTo>
                    <a:cubicBezTo>
                      <a:pt x="1149" y="9136"/>
                      <a:pt x="1166" y="8844"/>
                      <a:pt x="1094" y="8577"/>
                    </a:cubicBezTo>
                    <a:cubicBezTo>
                      <a:pt x="1024" y="8320"/>
                      <a:pt x="867" y="8081"/>
                      <a:pt x="714" y="7850"/>
                    </a:cubicBezTo>
                    <a:cubicBezTo>
                      <a:pt x="520" y="7558"/>
                      <a:pt x="339" y="7281"/>
                      <a:pt x="339" y="6996"/>
                    </a:cubicBezTo>
                    <a:cubicBezTo>
                      <a:pt x="339" y="6710"/>
                      <a:pt x="520" y="6434"/>
                      <a:pt x="714" y="6141"/>
                    </a:cubicBezTo>
                    <a:cubicBezTo>
                      <a:pt x="867" y="5911"/>
                      <a:pt x="1024" y="5672"/>
                      <a:pt x="1094" y="5416"/>
                    </a:cubicBezTo>
                    <a:cubicBezTo>
                      <a:pt x="1166" y="5148"/>
                      <a:pt x="1149" y="4855"/>
                      <a:pt x="1135" y="4571"/>
                    </a:cubicBezTo>
                    <a:cubicBezTo>
                      <a:pt x="1116" y="4228"/>
                      <a:pt x="1099" y="3905"/>
                      <a:pt x="1234" y="3670"/>
                    </a:cubicBezTo>
                    <a:cubicBezTo>
                      <a:pt x="1373" y="3431"/>
                      <a:pt x="1666" y="3284"/>
                      <a:pt x="1975" y="3129"/>
                    </a:cubicBezTo>
                    <a:cubicBezTo>
                      <a:pt x="2227" y="3003"/>
                      <a:pt x="2488" y="2872"/>
                      <a:pt x="2681" y="2680"/>
                    </a:cubicBezTo>
                    <a:cubicBezTo>
                      <a:pt x="2874" y="2486"/>
                      <a:pt x="3004" y="2226"/>
                      <a:pt x="3130" y="1975"/>
                    </a:cubicBezTo>
                    <a:cubicBezTo>
                      <a:pt x="3285" y="1665"/>
                      <a:pt x="3432" y="1373"/>
                      <a:pt x="3671" y="1234"/>
                    </a:cubicBezTo>
                    <a:cubicBezTo>
                      <a:pt x="3824" y="1145"/>
                      <a:pt x="4016" y="1121"/>
                      <a:pt x="4227" y="1121"/>
                    </a:cubicBezTo>
                    <a:cubicBezTo>
                      <a:pt x="4337" y="1121"/>
                      <a:pt x="4453" y="1128"/>
                      <a:pt x="4572" y="1134"/>
                    </a:cubicBezTo>
                    <a:cubicBezTo>
                      <a:pt x="4690" y="1140"/>
                      <a:pt x="4810" y="1147"/>
                      <a:pt x="4930" y="1147"/>
                    </a:cubicBezTo>
                    <a:cubicBezTo>
                      <a:pt x="5096" y="1147"/>
                      <a:pt x="5260" y="1135"/>
                      <a:pt x="5416" y="1093"/>
                    </a:cubicBezTo>
                    <a:cubicBezTo>
                      <a:pt x="5672" y="1023"/>
                      <a:pt x="5911" y="866"/>
                      <a:pt x="6141" y="714"/>
                    </a:cubicBezTo>
                    <a:cubicBezTo>
                      <a:pt x="6434" y="520"/>
                      <a:pt x="6710" y="338"/>
                      <a:pt x="6996" y="338"/>
                    </a:cubicBezTo>
                    <a:close/>
                    <a:moveTo>
                      <a:pt x="6996" y="0"/>
                    </a:moveTo>
                    <a:cubicBezTo>
                      <a:pt x="6609" y="0"/>
                      <a:pt x="6277" y="219"/>
                      <a:pt x="5955" y="432"/>
                    </a:cubicBezTo>
                    <a:cubicBezTo>
                      <a:pt x="5738" y="576"/>
                      <a:pt x="5532" y="711"/>
                      <a:pt x="5328" y="766"/>
                    </a:cubicBezTo>
                    <a:cubicBezTo>
                      <a:pt x="5207" y="798"/>
                      <a:pt x="5074" y="808"/>
                      <a:pt x="4933" y="808"/>
                    </a:cubicBezTo>
                    <a:cubicBezTo>
                      <a:pt x="4823" y="808"/>
                      <a:pt x="4708" y="802"/>
                      <a:pt x="4590" y="796"/>
                    </a:cubicBezTo>
                    <a:cubicBezTo>
                      <a:pt x="4470" y="790"/>
                      <a:pt x="4349" y="783"/>
                      <a:pt x="4228" y="783"/>
                    </a:cubicBezTo>
                    <a:cubicBezTo>
                      <a:pt x="3971" y="783"/>
                      <a:pt x="3720" y="814"/>
                      <a:pt x="3500" y="941"/>
                    </a:cubicBezTo>
                    <a:cubicBezTo>
                      <a:pt x="3175" y="1131"/>
                      <a:pt x="2998" y="1483"/>
                      <a:pt x="2828" y="1823"/>
                    </a:cubicBezTo>
                    <a:cubicBezTo>
                      <a:pt x="2708" y="2061"/>
                      <a:pt x="2595" y="2286"/>
                      <a:pt x="2441" y="2440"/>
                    </a:cubicBezTo>
                    <a:cubicBezTo>
                      <a:pt x="2287" y="2595"/>
                      <a:pt x="2062" y="2708"/>
                      <a:pt x="1824" y="2827"/>
                    </a:cubicBezTo>
                    <a:cubicBezTo>
                      <a:pt x="1484" y="2998"/>
                      <a:pt x="1132" y="3173"/>
                      <a:pt x="943" y="3500"/>
                    </a:cubicBezTo>
                    <a:cubicBezTo>
                      <a:pt x="756" y="3822"/>
                      <a:pt x="776" y="4212"/>
                      <a:pt x="797" y="4589"/>
                    </a:cubicBezTo>
                    <a:cubicBezTo>
                      <a:pt x="811" y="4858"/>
                      <a:pt x="826" y="5112"/>
                      <a:pt x="767" y="5327"/>
                    </a:cubicBezTo>
                    <a:cubicBezTo>
                      <a:pt x="713" y="5531"/>
                      <a:pt x="576" y="5736"/>
                      <a:pt x="432" y="5955"/>
                    </a:cubicBezTo>
                    <a:cubicBezTo>
                      <a:pt x="219" y="6276"/>
                      <a:pt x="1" y="6608"/>
                      <a:pt x="1" y="6996"/>
                    </a:cubicBezTo>
                    <a:cubicBezTo>
                      <a:pt x="1" y="7383"/>
                      <a:pt x="221" y="7715"/>
                      <a:pt x="432" y="8036"/>
                    </a:cubicBezTo>
                    <a:cubicBezTo>
                      <a:pt x="576" y="8254"/>
                      <a:pt x="713" y="8461"/>
                      <a:pt x="767" y="8664"/>
                    </a:cubicBezTo>
                    <a:cubicBezTo>
                      <a:pt x="825" y="8880"/>
                      <a:pt x="811" y="9132"/>
                      <a:pt x="797" y="9401"/>
                    </a:cubicBezTo>
                    <a:cubicBezTo>
                      <a:pt x="776" y="9778"/>
                      <a:pt x="756" y="10169"/>
                      <a:pt x="943" y="10490"/>
                    </a:cubicBezTo>
                    <a:cubicBezTo>
                      <a:pt x="1132" y="10817"/>
                      <a:pt x="1484" y="10994"/>
                      <a:pt x="1824" y="11163"/>
                    </a:cubicBezTo>
                    <a:cubicBezTo>
                      <a:pt x="2061" y="11283"/>
                      <a:pt x="2287" y="11395"/>
                      <a:pt x="2441" y="11550"/>
                    </a:cubicBezTo>
                    <a:cubicBezTo>
                      <a:pt x="2595" y="11704"/>
                      <a:pt x="2708" y="11929"/>
                      <a:pt x="2828" y="12168"/>
                    </a:cubicBezTo>
                    <a:cubicBezTo>
                      <a:pt x="2998" y="12508"/>
                      <a:pt x="3175" y="12860"/>
                      <a:pt x="3500" y="13049"/>
                    </a:cubicBezTo>
                    <a:cubicBezTo>
                      <a:pt x="3721" y="13177"/>
                      <a:pt x="3973" y="13208"/>
                      <a:pt x="4232" y="13208"/>
                    </a:cubicBezTo>
                    <a:cubicBezTo>
                      <a:pt x="4351" y="13208"/>
                      <a:pt x="4471" y="13201"/>
                      <a:pt x="4590" y="13195"/>
                    </a:cubicBezTo>
                    <a:cubicBezTo>
                      <a:pt x="4709" y="13189"/>
                      <a:pt x="4826" y="13182"/>
                      <a:pt x="4937" y="13182"/>
                    </a:cubicBezTo>
                    <a:cubicBezTo>
                      <a:pt x="5076" y="13182"/>
                      <a:pt x="5208" y="13192"/>
                      <a:pt x="5328" y="13225"/>
                    </a:cubicBezTo>
                    <a:cubicBezTo>
                      <a:pt x="5532" y="13279"/>
                      <a:pt x="5738" y="13416"/>
                      <a:pt x="5955" y="13560"/>
                    </a:cubicBezTo>
                    <a:cubicBezTo>
                      <a:pt x="6277" y="13771"/>
                      <a:pt x="6609" y="13991"/>
                      <a:pt x="6996" y="13991"/>
                    </a:cubicBezTo>
                    <a:cubicBezTo>
                      <a:pt x="7383" y="13991"/>
                      <a:pt x="7715" y="13772"/>
                      <a:pt x="8037" y="13560"/>
                    </a:cubicBezTo>
                    <a:cubicBezTo>
                      <a:pt x="8255" y="13415"/>
                      <a:pt x="8461" y="13279"/>
                      <a:pt x="8664" y="13225"/>
                    </a:cubicBezTo>
                    <a:cubicBezTo>
                      <a:pt x="8784" y="13192"/>
                      <a:pt x="8916" y="13182"/>
                      <a:pt x="9055" y="13182"/>
                    </a:cubicBezTo>
                    <a:cubicBezTo>
                      <a:pt x="9167" y="13182"/>
                      <a:pt x="9283" y="13189"/>
                      <a:pt x="9402" y="13195"/>
                    </a:cubicBezTo>
                    <a:cubicBezTo>
                      <a:pt x="9521" y="13201"/>
                      <a:pt x="9641" y="13207"/>
                      <a:pt x="9759" y="13207"/>
                    </a:cubicBezTo>
                    <a:cubicBezTo>
                      <a:pt x="10018" y="13207"/>
                      <a:pt x="10271" y="13177"/>
                      <a:pt x="10492" y="13049"/>
                    </a:cubicBezTo>
                    <a:cubicBezTo>
                      <a:pt x="10817" y="12859"/>
                      <a:pt x="10994" y="12508"/>
                      <a:pt x="11165" y="12168"/>
                    </a:cubicBezTo>
                    <a:cubicBezTo>
                      <a:pt x="11284" y="11929"/>
                      <a:pt x="11397" y="11704"/>
                      <a:pt x="11551" y="11550"/>
                    </a:cubicBezTo>
                    <a:cubicBezTo>
                      <a:pt x="11706" y="11395"/>
                      <a:pt x="11931" y="11283"/>
                      <a:pt x="12169" y="11163"/>
                    </a:cubicBezTo>
                    <a:cubicBezTo>
                      <a:pt x="12509" y="10994"/>
                      <a:pt x="12860" y="10817"/>
                      <a:pt x="13049" y="10491"/>
                    </a:cubicBezTo>
                    <a:cubicBezTo>
                      <a:pt x="13236" y="10170"/>
                      <a:pt x="13216" y="9778"/>
                      <a:pt x="13195" y="9401"/>
                    </a:cubicBezTo>
                    <a:cubicBezTo>
                      <a:pt x="13181" y="9132"/>
                      <a:pt x="13168" y="8879"/>
                      <a:pt x="13225" y="8664"/>
                    </a:cubicBezTo>
                    <a:cubicBezTo>
                      <a:pt x="13281" y="8459"/>
                      <a:pt x="13416" y="8254"/>
                      <a:pt x="13560" y="8036"/>
                    </a:cubicBezTo>
                    <a:cubicBezTo>
                      <a:pt x="13773" y="7715"/>
                      <a:pt x="13991" y="7383"/>
                      <a:pt x="13991" y="6996"/>
                    </a:cubicBezTo>
                    <a:cubicBezTo>
                      <a:pt x="13991" y="6607"/>
                      <a:pt x="13773" y="6276"/>
                      <a:pt x="13560" y="5955"/>
                    </a:cubicBezTo>
                    <a:cubicBezTo>
                      <a:pt x="13416" y="5736"/>
                      <a:pt x="13281" y="5531"/>
                      <a:pt x="13225" y="5327"/>
                    </a:cubicBezTo>
                    <a:cubicBezTo>
                      <a:pt x="13168" y="5112"/>
                      <a:pt x="13181" y="4858"/>
                      <a:pt x="13195" y="4589"/>
                    </a:cubicBezTo>
                    <a:cubicBezTo>
                      <a:pt x="13216" y="4212"/>
                      <a:pt x="13236" y="3822"/>
                      <a:pt x="13049" y="3500"/>
                    </a:cubicBezTo>
                    <a:cubicBezTo>
                      <a:pt x="12860" y="3173"/>
                      <a:pt x="12509" y="2998"/>
                      <a:pt x="12169" y="2827"/>
                    </a:cubicBezTo>
                    <a:cubicBezTo>
                      <a:pt x="11931" y="2708"/>
                      <a:pt x="11706" y="2595"/>
                      <a:pt x="11551" y="2440"/>
                    </a:cubicBezTo>
                    <a:cubicBezTo>
                      <a:pt x="11397" y="2286"/>
                      <a:pt x="11284" y="2061"/>
                      <a:pt x="11165" y="1823"/>
                    </a:cubicBezTo>
                    <a:cubicBezTo>
                      <a:pt x="10994" y="1483"/>
                      <a:pt x="10818" y="1131"/>
                      <a:pt x="10492" y="941"/>
                    </a:cubicBezTo>
                    <a:cubicBezTo>
                      <a:pt x="10272" y="814"/>
                      <a:pt x="10021" y="783"/>
                      <a:pt x="9764" y="783"/>
                    </a:cubicBezTo>
                    <a:cubicBezTo>
                      <a:pt x="9644" y="783"/>
                      <a:pt x="9522" y="790"/>
                      <a:pt x="9402" y="796"/>
                    </a:cubicBezTo>
                    <a:cubicBezTo>
                      <a:pt x="9284" y="802"/>
                      <a:pt x="9169" y="808"/>
                      <a:pt x="9059" y="808"/>
                    </a:cubicBezTo>
                    <a:cubicBezTo>
                      <a:pt x="8918" y="808"/>
                      <a:pt x="8785" y="798"/>
                      <a:pt x="8664" y="766"/>
                    </a:cubicBezTo>
                    <a:cubicBezTo>
                      <a:pt x="8461" y="711"/>
                      <a:pt x="8254" y="576"/>
                      <a:pt x="8037" y="432"/>
                    </a:cubicBezTo>
                    <a:cubicBezTo>
                      <a:pt x="7715" y="219"/>
                      <a:pt x="7383" y="0"/>
                      <a:pt x="6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a:off x="2284820" y="1470967"/>
                <a:ext cx="217083" cy="217114"/>
              </a:xfrm>
              <a:custGeom>
                <a:avLst/>
                <a:gdLst/>
                <a:ahLst/>
                <a:cxnLst/>
                <a:rect l="l" t="t" r="r" b="b"/>
                <a:pathLst>
                  <a:path w="13653" h="13655" extrusionOk="0">
                    <a:moveTo>
                      <a:pt x="6827" y="1"/>
                    </a:moveTo>
                    <a:cubicBezTo>
                      <a:pt x="6242" y="1"/>
                      <a:pt x="5743" y="615"/>
                      <a:pt x="5203" y="761"/>
                    </a:cubicBezTo>
                    <a:cubicBezTo>
                      <a:pt x="5065" y="798"/>
                      <a:pt x="4916" y="810"/>
                      <a:pt x="4762" y="810"/>
                    </a:cubicBezTo>
                    <a:cubicBezTo>
                      <a:pt x="4532" y="810"/>
                      <a:pt x="4292" y="785"/>
                      <a:pt x="4064" y="785"/>
                    </a:cubicBezTo>
                    <a:cubicBezTo>
                      <a:pt x="3828" y="785"/>
                      <a:pt x="3604" y="811"/>
                      <a:pt x="3417" y="920"/>
                    </a:cubicBezTo>
                    <a:cubicBezTo>
                      <a:pt x="2921" y="1208"/>
                      <a:pt x="2795" y="1988"/>
                      <a:pt x="2392" y="2392"/>
                    </a:cubicBezTo>
                    <a:cubicBezTo>
                      <a:pt x="1988" y="2796"/>
                      <a:pt x="1207" y="2920"/>
                      <a:pt x="920" y="3416"/>
                    </a:cubicBezTo>
                    <a:cubicBezTo>
                      <a:pt x="635" y="3907"/>
                      <a:pt x="911" y="4645"/>
                      <a:pt x="760" y="5204"/>
                    </a:cubicBezTo>
                    <a:cubicBezTo>
                      <a:pt x="615" y="5745"/>
                      <a:pt x="0" y="6242"/>
                      <a:pt x="0" y="6828"/>
                    </a:cubicBezTo>
                    <a:cubicBezTo>
                      <a:pt x="0" y="7413"/>
                      <a:pt x="615" y="7910"/>
                      <a:pt x="760" y="8452"/>
                    </a:cubicBezTo>
                    <a:cubicBezTo>
                      <a:pt x="911" y="9011"/>
                      <a:pt x="634" y="9748"/>
                      <a:pt x="919" y="10238"/>
                    </a:cubicBezTo>
                    <a:cubicBezTo>
                      <a:pt x="1207" y="10734"/>
                      <a:pt x="1988" y="10860"/>
                      <a:pt x="2392" y="11263"/>
                    </a:cubicBezTo>
                    <a:cubicBezTo>
                      <a:pt x="2794" y="11666"/>
                      <a:pt x="2920" y="12447"/>
                      <a:pt x="3416" y="12735"/>
                    </a:cubicBezTo>
                    <a:cubicBezTo>
                      <a:pt x="3603" y="12844"/>
                      <a:pt x="3827" y="12871"/>
                      <a:pt x="4063" y="12871"/>
                    </a:cubicBezTo>
                    <a:cubicBezTo>
                      <a:pt x="4292" y="12871"/>
                      <a:pt x="4533" y="12845"/>
                      <a:pt x="4764" y="12845"/>
                    </a:cubicBezTo>
                    <a:cubicBezTo>
                      <a:pt x="4917" y="12845"/>
                      <a:pt x="5065" y="12857"/>
                      <a:pt x="5202" y="12893"/>
                    </a:cubicBezTo>
                    <a:cubicBezTo>
                      <a:pt x="5743" y="13039"/>
                      <a:pt x="6241" y="13655"/>
                      <a:pt x="6827" y="13655"/>
                    </a:cubicBezTo>
                    <a:cubicBezTo>
                      <a:pt x="7413" y="13655"/>
                      <a:pt x="7910" y="13039"/>
                      <a:pt x="8451" y="12893"/>
                    </a:cubicBezTo>
                    <a:cubicBezTo>
                      <a:pt x="8589" y="12857"/>
                      <a:pt x="8737" y="12845"/>
                      <a:pt x="8890" y="12845"/>
                    </a:cubicBezTo>
                    <a:cubicBezTo>
                      <a:pt x="9120" y="12845"/>
                      <a:pt x="9362" y="12871"/>
                      <a:pt x="9591" y="12871"/>
                    </a:cubicBezTo>
                    <a:cubicBezTo>
                      <a:pt x="9827" y="12871"/>
                      <a:pt x="10050" y="12844"/>
                      <a:pt x="10238" y="12735"/>
                    </a:cubicBezTo>
                    <a:cubicBezTo>
                      <a:pt x="10734" y="12447"/>
                      <a:pt x="10859" y="11666"/>
                      <a:pt x="11262" y="11263"/>
                    </a:cubicBezTo>
                    <a:cubicBezTo>
                      <a:pt x="11665" y="10860"/>
                      <a:pt x="12446" y="10734"/>
                      <a:pt x="12735" y="10238"/>
                    </a:cubicBezTo>
                    <a:cubicBezTo>
                      <a:pt x="13019" y="9748"/>
                      <a:pt x="12743" y="9011"/>
                      <a:pt x="12893" y="8452"/>
                    </a:cubicBezTo>
                    <a:cubicBezTo>
                      <a:pt x="13039" y="7910"/>
                      <a:pt x="13653" y="7413"/>
                      <a:pt x="13653" y="6828"/>
                    </a:cubicBezTo>
                    <a:cubicBezTo>
                      <a:pt x="13653" y="6242"/>
                      <a:pt x="13039" y="5745"/>
                      <a:pt x="12893" y="5204"/>
                    </a:cubicBezTo>
                    <a:cubicBezTo>
                      <a:pt x="12743" y="4645"/>
                      <a:pt x="13019" y="3907"/>
                      <a:pt x="12735" y="3417"/>
                    </a:cubicBezTo>
                    <a:cubicBezTo>
                      <a:pt x="12446" y="2921"/>
                      <a:pt x="11665" y="2796"/>
                      <a:pt x="11263" y="2392"/>
                    </a:cubicBezTo>
                    <a:cubicBezTo>
                      <a:pt x="10859" y="1989"/>
                      <a:pt x="10734" y="1208"/>
                      <a:pt x="10238" y="920"/>
                    </a:cubicBezTo>
                    <a:cubicBezTo>
                      <a:pt x="10050" y="811"/>
                      <a:pt x="9827" y="785"/>
                      <a:pt x="9591" y="785"/>
                    </a:cubicBezTo>
                    <a:cubicBezTo>
                      <a:pt x="9362" y="785"/>
                      <a:pt x="9120" y="810"/>
                      <a:pt x="8890" y="810"/>
                    </a:cubicBezTo>
                    <a:cubicBezTo>
                      <a:pt x="8737" y="810"/>
                      <a:pt x="8589" y="799"/>
                      <a:pt x="8451" y="762"/>
                    </a:cubicBezTo>
                    <a:cubicBezTo>
                      <a:pt x="7910" y="615"/>
                      <a:pt x="7413" y="1"/>
                      <a:pt x="6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a:off x="2308705" y="1494852"/>
                <a:ext cx="169351" cy="169351"/>
              </a:xfrm>
              <a:custGeom>
                <a:avLst/>
                <a:gdLst/>
                <a:ahLst/>
                <a:cxnLst/>
                <a:rect l="l" t="t" r="r" b="b"/>
                <a:pathLst>
                  <a:path w="10651" h="10651" extrusionOk="0">
                    <a:moveTo>
                      <a:pt x="5325" y="1"/>
                    </a:moveTo>
                    <a:cubicBezTo>
                      <a:pt x="2397" y="1"/>
                      <a:pt x="0" y="2397"/>
                      <a:pt x="0" y="5326"/>
                    </a:cubicBezTo>
                    <a:cubicBezTo>
                      <a:pt x="0" y="8254"/>
                      <a:pt x="2397" y="10651"/>
                      <a:pt x="5325" y="10651"/>
                    </a:cubicBezTo>
                    <a:cubicBezTo>
                      <a:pt x="8254" y="10651"/>
                      <a:pt x="10650" y="8254"/>
                      <a:pt x="10650" y="5326"/>
                    </a:cubicBezTo>
                    <a:cubicBezTo>
                      <a:pt x="10650" y="2397"/>
                      <a:pt x="8254" y="1"/>
                      <a:pt x="5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a:off x="2393384" y="1540443"/>
                <a:ext cx="47764" cy="47795"/>
              </a:xfrm>
              <a:custGeom>
                <a:avLst/>
                <a:gdLst/>
                <a:ahLst/>
                <a:cxnLst/>
                <a:rect l="l" t="t" r="r" b="b"/>
                <a:pathLst>
                  <a:path w="3004" h="3006" extrusionOk="0">
                    <a:moveTo>
                      <a:pt x="1502" y="1"/>
                    </a:moveTo>
                    <a:cubicBezTo>
                      <a:pt x="672" y="1"/>
                      <a:pt x="0" y="673"/>
                      <a:pt x="0" y="1503"/>
                    </a:cubicBezTo>
                    <a:cubicBezTo>
                      <a:pt x="0" y="2332"/>
                      <a:pt x="672" y="3005"/>
                      <a:pt x="1502" y="3005"/>
                    </a:cubicBezTo>
                    <a:cubicBezTo>
                      <a:pt x="2331" y="3005"/>
                      <a:pt x="3004" y="2332"/>
                      <a:pt x="3004" y="1503"/>
                    </a:cubicBezTo>
                    <a:cubicBezTo>
                      <a:pt x="3004" y="673"/>
                      <a:pt x="2331" y="1"/>
                      <a:pt x="1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a:off x="2362979" y="1596895"/>
                <a:ext cx="39098" cy="39098"/>
              </a:xfrm>
              <a:custGeom>
                <a:avLst/>
                <a:gdLst/>
                <a:ahLst/>
                <a:cxnLst/>
                <a:rect l="l" t="t" r="r" b="b"/>
                <a:pathLst>
                  <a:path w="2459" h="2459" extrusionOk="0">
                    <a:moveTo>
                      <a:pt x="1229" y="1"/>
                    </a:moveTo>
                    <a:cubicBezTo>
                      <a:pt x="550" y="1"/>
                      <a:pt x="0" y="551"/>
                      <a:pt x="0" y="1229"/>
                    </a:cubicBezTo>
                    <a:cubicBezTo>
                      <a:pt x="0" y="1908"/>
                      <a:pt x="550" y="2459"/>
                      <a:pt x="1229" y="2459"/>
                    </a:cubicBezTo>
                    <a:cubicBezTo>
                      <a:pt x="1908" y="2459"/>
                      <a:pt x="2459" y="1908"/>
                      <a:pt x="2458" y="1229"/>
                    </a:cubicBezTo>
                    <a:cubicBezTo>
                      <a:pt x="2458" y="551"/>
                      <a:pt x="1908" y="1"/>
                      <a:pt x="1229" y="1"/>
                    </a:cubicBezTo>
                    <a:close/>
                  </a:path>
                </a:pathLst>
              </a:custGeom>
              <a:solidFill>
                <a:srgbClr val="FFB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a:off x="2345614" y="1540443"/>
                <a:ext cx="34742" cy="34757"/>
              </a:xfrm>
              <a:custGeom>
                <a:avLst/>
                <a:gdLst/>
                <a:ahLst/>
                <a:cxnLst/>
                <a:rect l="l" t="t" r="r" b="b"/>
                <a:pathLst>
                  <a:path w="2185" h="2186" extrusionOk="0">
                    <a:moveTo>
                      <a:pt x="1092" y="1"/>
                    </a:moveTo>
                    <a:cubicBezTo>
                      <a:pt x="490" y="1"/>
                      <a:pt x="1" y="490"/>
                      <a:pt x="1" y="1094"/>
                    </a:cubicBezTo>
                    <a:cubicBezTo>
                      <a:pt x="1" y="1697"/>
                      <a:pt x="490" y="2185"/>
                      <a:pt x="1092" y="2185"/>
                    </a:cubicBezTo>
                    <a:cubicBezTo>
                      <a:pt x="1695" y="2185"/>
                      <a:pt x="2184" y="1697"/>
                      <a:pt x="2184" y="1094"/>
                    </a:cubicBezTo>
                    <a:cubicBezTo>
                      <a:pt x="2184" y="490"/>
                      <a:pt x="1695" y="1"/>
                      <a:pt x="1092" y="1"/>
                    </a:cubicBezTo>
                    <a:close/>
                  </a:path>
                </a:pathLst>
              </a:custGeom>
              <a:solidFill>
                <a:srgbClr val="FFB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a:off x="2306017" y="1492180"/>
                <a:ext cx="174709" cy="174709"/>
              </a:xfrm>
              <a:custGeom>
                <a:avLst/>
                <a:gdLst/>
                <a:ahLst/>
                <a:cxnLst/>
                <a:rect l="l" t="t" r="r" b="b"/>
                <a:pathLst>
                  <a:path w="10988" h="10988" extrusionOk="0">
                    <a:moveTo>
                      <a:pt x="5494" y="338"/>
                    </a:moveTo>
                    <a:cubicBezTo>
                      <a:pt x="8336" y="338"/>
                      <a:pt x="10650" y="2650"/>
                      <a:pt x="10650" y="5494"/>
                    </a:cubicBezTo>
                    <a:cubicBezTo>
                      <a:pt x="10650" y="8336"/>
                      <a:pt x="8336" y="10649"/>
                      <a:pt x="5494" y="10649"/>
                    </a:cubicBezTo>
                    <a:cubicBezTo>
                      <a:pt x="2651" y="10649"/>
                      <a:pt x="337" y="8336"/>
                      <a:pt x="337" y="5494"/>
                    </a:cubicBezTo>
                    <a:cubicBezTo>
                      <a:pt x="337" y="2650"/>
                      <a:pt x="2651" y="338"/>
                      <a:pt x="5494" y="338"/>
                    </a:cubicBezTo>
                    <a:close/>
                    <a:moveTo>
                      <a:pt x="5494" y="0"/>
                    </a:moveTo>
                    <a:cubicBezTo>
                      <a:pt x="2465" y="0"/>
                      <a:pt x="1" y="2464"/>
                      <a:pt x="1" y="5494"/>
                    </a:cubicBezTo>
                    <a:cubicBezTo>
                      <a:pt x="1" y="8523"/>
                      <a:pt x="2465" y="10987"/>
                      <a:pt x="5494" y="10987"/>
                    </a:cubicBezTo>
                    <a:cubicBezTo>
                      <a:pt x="8523" y="10987"/>
                      <a:pt x="10988" y="8523"/>
                      <a:pt x="10988" y="5494"/>
                    </a:cubicBezTo>
                    <a:cubicBezTo>
                      <a:pt x="10988" y="2464"/>
                      <a:pt x="8523" y="0"/>
                      <a:pt x="5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a:off x="2282132" y="1468295"/>
                <a:ext cx="222473" cy="222473"/>
              </a:xfrm>
              <a:custGeom>
                <a:avLst/>
                <a:gdLst/>
                <a:ahLst/>
                <a:cxnLst/>
                <a:rect l="l" t="t" r="r" b="b"/>
                <a:pathLst>
                  <a:path w="13992" h="13992" extrusionOk="0">
                    <a:moveTo>
                      <a:pt x="6996" y="338"/>
                    </a:moveTo>
                    <a:cubicBezTo>
                      <a:pt x="7282" y="338"/>
                      <a:pt x="7558" y="521"/>
                      <a:pt x="7850" y="714"/>
                    </a:cubicBezTo>
                    <a:cubicBezTo>
                      <a:pt x="8081" y="866"/>
                      <a:pt x="8319" y="1023"/>
                      <a:pt x="8576" y="1093"/>
                    </a:cubicBezTo>
                    <a:cubicBezTo>
                      <a:pt x="8731" y="1135"/>
                      <a:pt x="8894" y="1147"/>
                      <a:pt x="9059" y="1147"/>
                    </a:cubicBezTo>
                    <a:cubicBezTo>
                      <a:pt x="9179" y="1147"/>
                      <a:pt x="9301" y="1140"/>
                      <a:pt x="9420" y="1134"/>
                    </a:cubicBezTo>
                    <a:cubicBezTo>
                      <a:pt x="9538" y="1128"/>
                      <a:pt x="9653" y="1121"/>
                      <a:pt x="9763" y="1121"/>
                    </a:cubicBezTo>
                    <a:cubicBezTo>
                      <a:pt x="9974" y="1121"/>
                      <a:pt x="10167" y="1145"/>
                      <a:pt x="10321" y="1234"/>
                    </a:cubicBezTo>
                    <a:cubicBezTo>
                      <a:pt x="10561" y="1373"/>
                      <a:pt x="10706" y="1665"/>
                      <a:pt x="10862" y="1975"/>
                    </a:cubicBezTo>
                    <a:cubicBezTo>
                      <a:pt x="10988" y="2226"/>
                      <a:pt x="11118" y="2487"/>
                      <a:pt x="11311" y="2680"/>
                    </a:cubicBezTo>
                    <a:cubicBezTo>
                      <a:pt x="11505" y="2873"/>
                      <a:pt x="11766" y="3004"/>
                      <a:pt x="12017" y="3129"/>
                    </a:cubicBezTo>
                    <a:cubicBezTo>
                      <a:pt x="12326" y="3284"/>
                      <a:pt x="12618" y="3431"/>
                      <a:pt x="12758" y="3671"/>
                    </a:cubicBezTo>
                    <a:cubicBezTo>
                      <a:pt x="12893" y="3905"/>
                      <a:pt x="12876" y="4228"/>
                      <a:pt x="12857" y="4571"/>
                    </a:cubicBezTo>
                    <a:cubicBezTo>
                      <a:pt x="12842" y="4855"/>
                      <a:pt x="12827" y="5148"/>
                      <a:pt x="12899" y="5416"/>
                    </a:cubicBezTo>
                    <a:cubicBezTo>
                      <a:pt x="12968" y="5672"/>
                      <a:pt x="13126" y="5911"/>
                      <a:pt x="13278" y="6141"/>
                    </a:cubicBezTo>
                    <a:cubicBezTo>
                      <a:pt x="13471" y="6434"/>
                      <a:pt x="13654" y="6710"/>
                      <a:pt x="13654" y="6996"/>
                    </a:cubicBezTo>
                    <a:cubicBezTo>
                      <a:pt x="13654" y="7281"/>
                      <a:pt x="13471" y="7558"/>
                      <a:pt x="13278" y="7850"/>
                    </a:cubicBezTo>
                    <a:cubicBezTo>
                      <a:pt x="13126" y="8080"/>
                      <a:pt x="12968" y="8320"/>
                      <a:pt x="12899" y="8576"/>
                    </a:cubicBezTo>
                    <a:cubicBezTo>
                      <a:pt x="12827" y="8844"/>
                      <a:pt x="12842" y="9136"/>
                      <a:pt x="12857" y="9420"/>
                    </a:cubicBezTo>
                    <a:cubicBezTo>
                      <a:pt x="12876" y="9763"/>
                      <a:pt x="12893" y="10088"/>
                      <a:pt x="12758" y="10322"/>
                    </a:cubicBezTo>
                    <a:cubicBezTo>
                      <a:pt x="12619" y="10560"/>
                      <a:pt x="12326" y="10707"/>
                      <a:pt x="12017" y="10862"/>
                    </a:cubicBezTo>
                    <a:cubicBezTo>
                      <a:pt x="11766" y="10989"/>
                      <a:pt x="11505" y="11119"/>
                      <a:pt x="11311" y="11312"/>
                    </a:cubicBezTo>
                    <a:cubicBezTo>
                      <a:pt x="11118" y="11505"/>
                      <a:pt x="10988" y="11765"/>
                      <a:pt x="10862" y="12017"/>
                    </a:cubicBezTo>
                    <a:cubicBezTo>
                      <a:pt x="10706" y="12326"/>
                      <a:pt x="10561" y="12619"/>
                      <a:pt x="10321" y="12757"/>
                    </a:cubicBezTo>
                    <a:cubicBezTo>
                      <a:pt x="10166" y="12847"/>
                      <a:pt x="9972" y="12870"/>
                      <a:pt x="9759" y="12870"/>
                    </a:cubicBezTo>
                    <a:cubicBezTo>
                      <a:pt x="9650" y="12870"/>
                      <a:pt x="9536" y="12864"/>
                      <a:pt x="9420" y="12858"/>
                    </a:cubicBezTo>
                    <a:cubicBezTo>
                      <a:pt x="9301" y="12852"/>
                      <a:pt x="9181" y="12845"/>
                      <a:pt x="9061" y="12845"/>
                    </a:cubicBezTo>
                    <a:cubicBezTo>
                      <a:pt x="8895" y="12845"/>
                      <a:pt x="8731" y="12857"/>
                      <a:pt x="8576" y="12899"/>
                    </a:cubicBezTo>
                    <a:cubicBezTo>
                      <a:pt x="8320" y="12968"/>
                      <a:pt x="8081" y="13125"/>
                      <a:pt x="7851" y="13278"/>
                    </a:cubicBezTo>
                    <a:cubicBezTo>
                      <a:pt x="7558" y="13471"/>
                      <a:pt x="7282" y="13653"/>
                      <a:pt x="6996" y="13653"/>
                    </a:cubicBezTo>
                    <a:cubicBezTo>
                      <a:pt x="6710" y="13653"/>
                      <a:pt x="6434" y="13471"/>
                      <a:pt x="6141" y="13278"/>
                    </a:cubicBezTo>
                    <a:cubicBezTo>
                      <a:pt x="5910" y="13125"/>
                      <a:pt x="5672" y="12968"/>
                      <a:pt x="5415" y="12899"/>
                    </a:cubicBezTo>
                    <a:cubicBezTo>
                      <a:pt x="5261" y="12857"/>
                      <a:pt x="5097" y="12845"/>
                      <a:pt x="4932" y="12845"/>
                    </a:cubicBezTo>
                    <a:cubicBezTo>
                      <a:pt x="4812" y="12845"/>
                      <a:pt x="4691" y="12851"/>
                      <a:pt x="4572" y="12858"/>
                    </a:cubicBezTo>
                    <a:cubicBezTo>
                      <a:pt x="4455" y="12864"/>
                      <a:pt x="4340" y="12871"/>
                      <a:pt x="4230" y="12871"/>
                    </a:cubicBezTo>
                    <a:cubicBezTo>
                      <a:pt x="4018" y="12871"/>
                      <a:pt x="3824" y="12847"/>
                      <a:pt x="3670" y="12757"/>
                    </a:cubicBezTo>
                    <a:cubicBezTo>
                      <a:pt x="3431" y="12619"/>
                      <a:pt x="3285" y="12326"/>
                      <a:pt x="3130" y="12017"/>
                    </a:cubicBezTo>
                    <a:cubicBezTo>
                      <a:pt x="3003" y="11765"/>
                      <a:pt x="2873" y="11504"/>
                      <a:pt x="2680" y="11311"/>
                    </a:cubicBezTo>
                    <a:cubicBezTo>
                      <a:pt x="2487" y="11119"/>
                      <a:pt x="2227" y="10987"/>
                      <a:pt x="1974" y="10862"/>
                    </a:cubicBezTo>
                    <a:cubicBezTo>
                      <a:pt x="1665" y="10707"/>
                      <a:pt x="1373" y="10560"/>
                      <a:pt x="1234" y="10322"/>
                    </a:cubicBezTo>
                    <a:cubicBezTo>
                      <a:pt x="1098" y="10087"/>
                      <a:pt x="1115" y="9763"/>
                      <a:pt x="1134" y="9420"/>
                    </a:cubicBezTo>
                    <a:cubicBezTo>
                      <a:pt x="1149" y="9136"/>
                      <a:pt x="1165" y="8844"/>
                      <a:pt x="1093" y="8576"/>
                    </a:cubicBezTo>
                    <a:cubicBezTo>
                      <a:pt x="1024" y="8320"/>
                      <a:pt x="866" y="8081"/>
                      <a:pt x="714" y="7850"/>
                    </a:cubicBezTo>
                    <a:cubicBezTo>
                      <a:pt x="521" y="7558"/>
                      <a:pt x="338" y="7281"/>
                      <a:pt x="338" y="6996"/>
                    </a:cubicBezTo>
                    <a:cubicBezTo>
                      <a:pt x="338" y="6710"/>
                      <a:pt x="521" y="6434"/>
                      <a:pt x="714" y="6141"/>
                    </a:cubicBezTo>
                    <a:cubicBezTo>
                      <a:pt x="867" y="5911"/>
                      <a:pt x="1024" y="5672"/>
                      <a:pt x="1093" y="5416"/>
                    </a:cubicBezTo>
                    <a:cubicBezTo>
                      <a:pt x="1165" y="5148"/>
                      <a:pt x="1149" y="4855"/>
                      <a:pt x="1134" y="4571"/>
                    </a:cubicBezTo>
                    <a:cubicBezTo>
                      <a:pt x="1115" y="4228"/>
                      <a:pt x="1098" y="3904"/>
                      <a:pt x="1234" y="3670"/>
                    </a:cubicBezTo>
                    <a:cubicBezTo>
                      <a:pt x="1373" y="3431"/>
                      <a:pt x="1665" y="3284"/>
                      <a:pt x="1974" y="3129"/>
                    </a:cubicBezTo>
                    <a:cubicBezTo>
                      <a:pt x="2227" y="3003"/>
                      <a:pt x="2487" y="2872"/>
                      <a:pt x="2680" y="2679"/>
                    </a:cubicBezTo>
                    <a:cubicBezTo>
                      <a:pt x="2873" y="2486"/>
                      <a:pt x="3003" y="2226"/>
                      <a:pt x="3130" y="1975"/>
                    </a:cubicBezTo>
                    <a:cubicBezTo>
                      <a:pt x="3285" y="1665"/>
                      <a:pt x="3431" y="1373"/>
                      <a:pt x="3670" y="1234"/>
                    </a:cubicBezTo>
                    <a:cubicBezTo>
                      <a:pt x="3825" y="1144"/>
                      <a:pt x="4018" y="1121"/>
                      <a:pt x="4231" y="1121"/>
                    </a:cubicBezTo>
                    <a:cubicBezTo>
                      <a:pt x="4340" y="1121"/>
                      <a:pt x="4455" y="1127"/>
                      <a:pt x="4572" y="1133"/>
                    </a:cubicBezTo>
                    <a:cubicBezTo>
                      <a:pt x="4691" y="1140"/>
                      <a:pt x="4812" y="1146"/>
                      <a:pt x="4931" y="1146"/>
                    </a:cubicBezTo>
                    <a:cubicBezTo>
                      <a:pt x="5097" y="1146"/>
                      <a:pt x="5260" y="1134"/>
                      <a:pt x="5415" y="1092"/>
                    </a:cubicBezTo>
                    <a:cubicBezTo>
                      <a:pt x="5672" y="1023"/>
                      <a:pt x="5910" y="866"/>
                      <a:pt x="6141" y="713"/>
                    </a:cubicBezTo>
                    <a:cubicBezTo>
                      <a:pt x="6434" y="520"/>
                      <a:pt x="6710" y="338"/>
                      <a:pt x="6996" y="338"/>
                    </a:cubicBezTo>
                    <a:close/>
                    <a:moveTo>
                      <a:pt x="6996" y="0"/>
                    </a:moveTo>
                    <a:cubicBezTo>
                      <a:pt x="6609" y="0"/>
                      <a:pt x="6276" y="219"/>
                      <a:pt x="5956" y="431"/>
                    </a:cubicBezTo>
                    <a:cubicBezTo>
                      <a:pt x="5737" y="576"/>
                      <a:pt x="5531" y="711"/>
                      <a:pt x="5328" y="766"/>
                    </a:cubicBezTo>
                    <a:cubicBezTo>
                      <a:pt x="5207" y="798"/>
                      <a:pt x="5074" y="808"/>
                      <a:pt x="4933" y="808"/>
                    </a:cubicBezTo>
                    <a:cubicBezTo>
                      <a:pt x="4823" y="808"/>
                      <a:pt x="4708" y="802"/>
                      <a:pt x="4590" y="796"/>
                    </a:cubicBezTo>
                    <a:cubicBezTo>
                      <a:pt x="4470" y="790"/>
                      <a:pt x="4348" y="783"/>
                      <a:pt x="4228" y="783"/>
                    </a:cubicBezTo>
                    <a:cubicBezTo>
                      <a:pt x="3971" y="783"/>
                      <a:pt x="3720" y="814"/>
                      <a:pt x="3501" y="941"/>
                    </a:cubicBezTo>
                    <a:cubicBezTo>
                      <a:pt x="3175" y="1131"/>
                      <a:pt x="2998" y="1483"/>
                      <a:pt x="2828" y="1823"/>
                    </a:cubicBezTo>
                    <a:cubicBezTo>
                      <a:pt x="2709" y="2061"/>
                      <a:pt x="2596" y="2286"/>
                      <a:pt x="2441" y="2440"/>
                    </a:cubicBezTo>
                    <a:cubicBezTo>
                      <a:pt x="2286" y="2595"/>
                      <a:pt x="2061" y="2708"/>
                      <a:pt x="1823" y="2827"/>
                    </a:cubicBezTo>
                    <a:cubicBezTo>
                      <a:pt x="1483" y="2998"/>
                      <a:pt x="1132" y="3173"/>
                      <a:pt x="942" y="3500"/>
                    </a:cubicBezTo>
                    <a:cubicBezTo>
                      <a:pt x="755" y="3822"/>
                      <a:pt x="776" y="4212"/>
                      <a:pt x="797" y="4589"/>
                    </a:cubicBezTo>
                    <a:cubicBezTo>
                      <a:pt x="811" y="4858"/>
                      <a:pt x="825" y="5112"/>
                      <a:pt x="767" y="5327"/>
                    </a:cubicBezTo>
                    <a:cubicBezTo>
                      <a:pt x="712" y="5531"/>
                      <a:pt x="576" y="5736"/>
                      <a:pt x="432" y="5955"/>
                    </a:cubicBezTo>
                    <a:cubicBezTo>
                      <a:pt x="220" y="6276"/>
                      <a:pt x="1" y="6608"/>
                      <a:pt x="1" y="6996"/>
                    </a:cubicBezTo>
                    <a:cubicBezTo>
                      <a:pt x="1" y="7383"/>
                      <a:pt x="220" y="7715"/>
                      <a:pt x="432" y="8036"/>
                    </a:cubicBezTo>
                    <a:cubicBezTo>
                      <a:pt x="576" y="8254"/>
                      <a:pt x="712" y="8461"/>
                      <a:pt x="767" y="8664"/>
                    </a:cubicBezTo>
                    <a:cubicBezTo>
                      <a:pt x="825" y="8880"/>
                      <a:pt x="811" y="9133"/>
                      <a:pt x="797" y="9401"/>
                    </a:cubicBezTo>
                    <a:cubicBezTo>
                      <a:pt x="776" y="9778"/>
                      <a:pt x="755" y="10169"/>
                      <a:pt x="942" y="10490"/>
                    </a:cubicBezTo>
                    <a:cubicBezTo>
                      <a:pt x="1132" y="10817"/>
                      <a:pt x="1483" y="10994"/>
                      <a:pt x="1823" y="11163"/>
                    </a:cubicBezTo>
                    <a:cubicBezTo>
                      <a:pt x="2061" y="11283"/>
                      <a:pt x="2286" y="11395"/>
                      <a:pt x="2440" y="11550"/>
                    </a:cubicBezTo>
                    <a:cubicBezTo>
                      <a:pt x="2596" y="11704"/>
                      <a:pt x="2709" y="11929"/>
                      <a:pt x="2828" y="12168"/>
                    </a:cubicBezTo>
                    <a:cubicBezTo>
                      <a:pt x="2998" y="12508"/>
                      <a:pt x="3174" y="12860"/>
                      <a:pt x="3501" y="13049"/>
                    </a:cubicBezTo>
                    <a:cubicBezTo>
                      <a:pt x="3721" y="13177"/>
                      <a:pt x="3974" y="13208"/>
                      <a:pt x="4232" y="13208"/>
                    </a:cubicBezTo>
                    <a:cubicBezTo>
                      <a:pt x="4351" y="13208"/>
                      <a:pt x="4471" y="13201"/>
                      <a:pt x="4589" y="13195"/>
                    </a:cubicBezTo>
                    <a:cubicBezTo>
                      <a:pt x="4708" y="13189"/>
                      <a:pt x="4825" y="13182"/>
                      <a:pt x="4936" y="13182"/>
                    </a:cubicBezTo>
                    <a:cubicBezTo>
                      <a:pt x="5076" y="13182"/>
                      <a:pt x="5208" y="13192"/>
                      <a:pt x="5328" y="13225"/>
                    </a:cubicBezTo>
                    <a:cubicBezTo>
                      <a:pt x="5531" y="13279"/>
                      <a:pt x="5738" y="13416"/>
                      <a:pt x="5956" y="13560"/>
                    </a:cubicBezTo>
                    <a:cubicBezTo>
                      <a:pt x="6276" y="13771"/>
                      <a:pt x="6609" y="13991"/>
                      <a:pt x="6996" y="13991"/>
                    </a:cubicBezTo>
                    <a:cubicBezTo>
                      <a:pt x="7383" y="13991"/>
                      <a:pt x="7715" y="13772"/>
                      <a:pt x="8037" y="13560"/>
                    </a:cubicBezTo>
                    <a:cubicBezTo>
                      <a:pt x="8254" y="13416"/>
                      <a:pt x="8460" y="13279"/>
                      <a:pt x="8664" y="13225"/>
                    </a:cubicBezTo>
                    <a:cubicBezTo>
                      <a:pt x="8784" y="13192"/>
                      <a:pt x="8915" y="13182"/>
                      <a:pt x="9055" y="13182"/>
                    </a:cubicBezTo>
                    <a:cubicBezTo>
                      <a:pt x="9166" y="13182"/>
                      <a:pt x="9282" y="13189"/>
                      <a:pt x="9402" y="13195"/>
                    </a:cubicBezTo>
                    <a:cubicBezTo>
                      <a:pt x="9520" y="13201"/>
                      <a:pt x="9640" y="13207"/>
                      <a:pt x="9759" y="13207"/>
                    </a:cubicBezTo>
                    <a:cubicBezTo>
                      <a:pt x="10017" y="13207"/>
                      <a:pt x="10270" y="13177"/>
                      <a:pt x="10491" y="13049"/>
                    </a:cubicBezTo>
                    <a:cubicBezTo>
                      <a:pt x="10817" y="12860"/>
                      <a:pt x="10993" y="12509"/>
                      <a:pt x="11164" y="12169"/>
                    </a:cubicBezTo>
                    <a:cubicBezTo>
                      <a:pt x="11284" y="11930"/>
                      <a:pt x="11396" y="11704"/>
                      <a:pt x="11551" y="11550"/>
                    </a:cubicBezTo>
                    <a:cubicBezTo>
                      <a:pt x="11705" y="11396"/>
                      <a:pt x="11930" y="11283"/>
                      <a:pt x="12168" y="11164"/>
                    </a:cubicBezTo>
                    <a:cubicBezTo>
                      <a:pt x="12508" y="10994"/>
                      <a:pt x="12861" y="10817"/>
                      <a:pt x="13050" y="10491"/>
                    </a:cubicBezTo>
                    <a:cubicBezTo>
                      <a:pt x="13236" y="10170"/>
                      <a:pt x="13215" y="9779"/>
                      <a:pt x="13195" y="9401"/>
                    </a:cubicBezTo>
                    <a:cubicBezTo>
                      <a:pt x="13180" y="9133"/>
                      <a:pt x="13167" y="8880"/>
                      <a:pt x="13225" y="8664"/>
                    </a:cubicBezTo>
                    <a:cubicBezTo>
                      <a:pt x="13280" y="8459"/>
                      <a:pt x="13416" y="8254"/>
                      <a:pt x="13560" y="8036"/>
                    </a:cubicBezTo>
                    <a:cubicBezTo>
                      <a:pt x="13772" y="7715"/>
                      <a:pt x="13992" y="7383"/>
                      <a:pt x="13992" y="6996"/>
                    </a:cubicBezTo>
                    <a:cubicBezTo>
                      <a:pt x="13992" y="6608"/>
                      <a:pt x="13772" y="6276"/>
                      <a:pt x="13560" y="5955"/>
                    </a:cubicBezTo>
                    <a:cubicBezTo>
                      <a:pt x="13416" y="5737"/>
                      <a:pt x="13280" y="5531"/>
                      <a:pt x="13225" y="5327"/>
                    </a:cubicBezTo>
                    <a:cubicBezTo>
                      <a:pt x="13167" y="5112"/>
                      <a:pt x="13181" y="4858"/>
                      <a:pt x="13195" y="4589"/>
                    </a:cubicBezTo>
                    <a:cubicBezTo>
                      <a:pt x="13215" y="4212"/>
                      <a:pt x="13236" y="3822"/>
                      <a:pt x="13050" y="3500"/>
                    </a:cubicBezTo>
                    <a:cubicBezTo>
                      <a:pt x="12860" y="3174"/>
                      <a:pt x="12508" y="2998"/>
                      <a:pt x="12168" y="2827"/>
                    </a:cubicBezTo>
                    <a:cubicBezTo>
                      <a:pt x="11930" y="2708"/>
                      <a:pt x="11705" y="2595"/>
                      <a:pt x="11551" y="2441"/>
                    </a:cubicBezTo>
                    <a:cubicBezTo>
                      <a:pt x="11396" y="2286"/>
                      <a:pt x="11284" y="2061"/>
                      <a:pt x="11164" y="1823"/>
                    </a:cubicBezTo>
                    <a:cubicBezTo>
                      <a:pt x="10994" y="1483"/>
                      <a:pt x="10817" y="1131"/>
                      <a:pt x="10492" y="941"/>
                    </a:cubicBezTo>
                    <a:cubicBezTo>
                      <a:pt x="10273" y="814"/>
                      <a:pt x="10021" y="783"/>
                      <a:pt x="9763" y="783"/>
                    </a:cubicBezTo>
                    <a:cubicBezTo>
                      <a:pt x="9643" y="783"/>
                      <a:pt x="9522" y="790"/>
                      <a:pt x="9402" y="796"/>
                    </a:cubicBezTo>
                    <a:cubicBezTo>
                      <a:pt x="9284" y="803"/>
                      <a:pt x="9169" y="809"/>
                      <a:pt x="9059" y="809"/>
                    </a:cubicBezTo>
                    <a:cubicBezTo>
                      <a:pt x="8918" y="809"/>
                      <a:pt x="8785" y="799"/>
                      <a:pt x="8664" y="767"/>
                    </a:cubicBezTo>
                    <a:cubicBezTo>
                      <a:pt x="8460" y="711"/>
                      <a:pt x="8254" y="576"/>
                      <a:pt x="8037" y="432"/>
                    </a:cubicBezTo>
                    <a:cubicBezTo>
                      <a:pt x="7715" y="219"/>
                      <a:pt x="7383" y="0"/>
                      <a:pt x="6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a:off x="2209475" y="1395639"/>
                <a:ext cx="217115" cy="217099"/>
              </a:xfrm>
              <a:custGeom>
                <a:avLst/>
                <a:gdLst/>
                <a:ahLst/>
                <a:cxnLst/>
                <a:rect l="l" t="t" r="r" b="b"/>
                <a:pathLst>
                  <a:path w="13655" h="13654" extrusionOk="0">
                    <a:moveTo>
                      <a:pt x="6828" y="0"/>
                    </a:moveTo>
                    <a:cubicBezTo>
                      <a:pt x="6242" y="0"/>
                      <a:pt x="5745" y="616"/>
                      <a:pt x="5204" y="760"/>
                    </a:cubicBezTo>
                    <a:cubicBezTo>
                      <a:pt x="5066" y="798"/>
                      <a:pt x="4917" y="809"/>
                      <a:pt x="4764" y="809"/>
                    </a:cubicBezTo>
                    <a:cubicBezTo>
                      <a:pt x="4533" y="809"/>
                      <a:pt x="4293" y="784"/>
                      <a:pt x="4064" y="784"/>
                    </a:cubicBezTo>
                    <a:cubicBezTo>
                      <a:pt x="3828" y="784"/>
                      <a:pt x="3605" y="810"/>
                      <a:pt x="3417" y="920"/>
                    </a:cubicBezTo>
                    <a:cubicBezTo>
                      <a:pt x="2921" y="1207"/>
                      <a:pt x="2796" y="1988"/>
                      <a:pt x="2392" y="2392"/>
                    </a:cubicBezTo>
                    <a:cubicBezTo>
                      <a:pt x="1988" y="2795"/>
                      <a:pt x="1208" y="2920"/>
                      <a:pt x="920" y="3416"/>
                    </a:cubicBezTo>
                    <a:cubicBezTo>
                      <a:pt x="636" y="3906"/>
                      <a:pt x="912" y="4644"/>
                      <a:pt x="761" y="5203"/>
                    </a:cubicBezTo>
                    <a:cubicBezTo>
                      <a:pt x="615" y="5743"/>
                      <a:pt x="1" y="6242"/>
                      <a:pt x="1" y="6827"/>
                    </a:cubicBezTo>
                    <a:cubicBezTo>
                      <a:pt x="1" y="7413"/>
                      <a:pt x="615" y="7910"/>
                      <a:pt x="761" y="8451"/>
                    </a:cubicBezTo>
                    <a:cubicBezTo>
                      <a:pt x="912" y="9010"/>
                      <a:pt x="636" y="9748"/>
                      <a:pt x="920" y="10238"/>
                    </a:cubicBezTo>
                    <a:cubicBezTo>
                      <a:pt x="1208" y="10734"/>
                      <a:pt x="1988" y="10859"/>
                      <a:pt x="2392" y="11262"/>
                    </a:cubicBezTo>
                    <a:cubicBezTo>
                      <a:pt x="2796" y="11665"/>
                      <a:pt x="2920" y="12446"/>
                      <a:pt x="3416" y="12735"/>
                    </a:cubicBezTo>
                    <a:cubicBezTo>
                      <a:pt x="3603" y="12843"/>
                      <a:pt x="3827" y="12870"/>
                      <a:pt x="4063" y="12870"/>
                    </a:cubicBezTo>
                    <a:cubicBezTo>
                      <a:pt x="4293" y="12870"/>
                      <a:pt x="4534" y="12845"/>
                      <a:pt x="4765" y="12845"/>
                    </a:cubicBezTo>
                    <a:cubicBezTo>
                      <a:pt x="4918" y="12845"/>
                      <a:pt x="5066" y="12856"/>
                      <a:pt x="5204" y="12893"/>
                    </a:cubicBezTo>
                    <a:cubicBezTo>
                      <a:pt x="5745" y="13039"/>
                      <a:pt x="6242" y="13653"/>
                      <a:pt x="6828" y="13653"/>
                    </a:cubicBezTo>
                    <a:cubicBezTo>
                      <a:pt x="7413" y="13653"/>
                      <a:pt x="7910" y="13039"/>
                      <a:pt x="8452" y="12893"/>
                    </a:cubicBezTo>
                    <a:cubicBezTo>
                      <a:pt x="8589" y="12856"/>
                      <a:pt x="8737" y="12845"/>
                      <a:pt x="8890" y="12845"/>
                    </a:cubicBezTo>
                    <a:cubicBezTo>
                      <a:pt x="9121" y="12845"/>
                      <a:pt x="9362" y="12870"/>
                      <a:pt x="9591" y="12870"/>
                    </a:cubicBezTo>
                    <a:cubicBezTo>
                      <a:pt x="9827" y="12870"/>
                      <a:pt x="10051" y="12843"/>
                      <a:pt x="10238" y="12735"/>
                    </a:cubicBezTo>
                    <a:cubicBezTo>
                      <a:pt x="10734" y="12446"/>
                      <a:pt x="10859" y="11666"/>
                      <a:pt x="11263" y="11263"/>
                    </a:cubicBezTo>
                    <a:cubicBezTo>
                      <a:pt x="11666" y="10859"/>
                      <a:pt x="12446" y="10734"/>
                      <a:pt x="12735" y="10238"/>
                    </a:cubicBezTo>
                    <a:cubicBezTo>
                      <a:pt x="13020" y="9748"/>
                      <a:pt x="12743" y="9010"/>
                      <a:pt x="12893" y="8451"/>
                    </a:cubicBezTo>
                    <a:cubicBezTo>
                      <a:pt x="13039" y="7910"/>
                      <a:pt x="13655" y="7413"/>
                      <a:pt x="13655" y="6827"/>
                    </a:cubicBezTo>
                    <a:cubicBezTo>
                      <a:pt x="13655" y="6242"/>
                      <a:pt x="13039" y="5744"/>
                      <a:pt x="12893" y="5203"/>
                    </a:cubicBezTo>
                    <a:cubicBezTo>
                      <a:pt x="12743" y="4644"/>
                      <a:pt x="13020" y="3906"/>
                      <a:pt x="12735" y="3417"/>
                    </a:cubicBezTo>
                    <a:cubicBezTo>
                      <a:pt x="12446" y="2921"/>
                      <a:pt x="11667" y="2795"/>
                      <a:pt x="11263" y="2392"/>
                    </a:cubicBezTo>
                    <a:cubicBezTo>
                      <a:pt x="10859" y="1988"/>
                      <a:pt x="10734" y="1207"/>
                      <a:pt x="10238" y="920"/>
                    </a:cubicBezTo>
                    <a:cubicBezTo>
                      <a:pt x="10051" y="811"/>
                      <a:pt x="9827" y="784"/>
                      <a:pt x="9591" y="784"/>
                    </a:cubicBezTo>
                    <a:cubicBezTo>
                      <a:pt x="9362" y="784"/>
                      <a:pt x="9121" y="809"/>
                      <a:pt x="8890" y="809"/>
                    </a:cubicBezTo>
                    <a:cubicBezTo>
                      <a:pt x="8737" y="809"/>
                      <a:pt x="8589" y="798"/>
                      <a:pt x="8452" y="761"/>
                    </a:cubicBezTo>
                    <a:cubicBezTo>
                      <a:pt x="7910" y="616"/>
                      <a:pt x="7413" y="0"/>
                      <a:pt x="6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a:off x="2233360" y="1419524"/>
                <a:ext cx="169351" cy="169351"/>
              </a:xfrm>
              <a:custGeom>
                <a:avLst/>
                <a:gdLst/>
                <a:ahLst/>
                <a:cxnLst/>
                <a:rect l="l" t="t" r="r" b="b"/>
                <a:pathLst>
                  <a:path w="10651" h="10651" extrusionOk="0">
                    <a:moveTo>
                      <a:pt x="5326" y="0"/>
                    </a:moveTo>
                    <a:cubicBezTo>
                      <a:pt x="2397" y="0"/>
                      <a:pt x="0" y="2397"/>
                      <a:pt x="0" y="5325"/>
                    </a:cubicBezTo>
                    <a:cubicBezTo>
                      <a:pt x="0" y="8254"/>
                      <a:pt x="2397" y="10650"/>
                      <a:pt x="5326" y="10650"/>
                    </a:cubicBezTo>
                    <a:cubicBezTo>
                      <a:pt x="8254" y="10650"/>
                      <a:pt x="10651" y="8254"/>
                      <a:pt x="10651" y="5325"/>
                    </a:cubicBezTo>
                    <a:cubicBezTo>
                      <a:pt x="10651" y="2397"/>
                      <a:pt x="8254"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a:off x="2309357" y="1504202"/>
                <a:ext cx="47764" cy="47764"/>
              </a:xfrm>
              <a:custGeom>
                <a:avLst/>
                <a:gdLst/>
                <a:ahLst/>
                <a:cxnLst/>
                <a:rect l="l" t="t" r="r" b="b"/>
                <a:pathLst>
                  <a:path w="3004" h="3004" extrusionOk="0">
                    <a:moveTo>
                      <a:pt x="1502" y="0"/>
                    </a:moveTo>
                    <a:cubicBezTo>
                      <a:pt x="673" y="0"/>
                      <a:pt x="0" y="673"/>
                      <a:pt x="0" y="1502"/>
                    </a:cubicBezTo>
                    <a:cubicBezTo>
                      <a:pt x="0" y="2331"/>
                      <a:pt x="673" y="3004"/>
                      <a:pt x="1502" y="3004"/>
                    </a:cubicBezTo>
                    <a:cubicBezTo>
                      <a:pt x="2332" y="3004"/>
                      <a:pt x="3004" y="2331"/>
                      <a:pt x="3004" y="1502"/>
                    </a:cubicBezTo>
                    <a:cubicBezTo>
                      <a:pt x="3004" y="673"/>
                      <a:pt x="2332" y="0"/>
                      <a:pt x="1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7"/>
              <p:cNvSpPr/>
              <p:nvPr/>
            </p:nvSpPr>
            <p:spPr>
              <a:xfrm>
                <a:off x="2261587" y="1473797"/>
                <a:ext cx="39098" cy="39098"/>
              </a:xfrm>
              <a:custGeom>
                <a:avLst/>
                <a:gdLst/>
                <a:ahLst/>
                <a:cxnLst/>
                <a:rect l="l" t="t" r="r" b="b"/>
                <a:pathLst>
                  <a:path w="2459" h="2459" extrusionOk="0">
                    <a:moveTo>
                      <a:pt x="1229" y="1"/>
                    </a:moveTo>
                    <a:cubicBezTo>
                      <a:pt x="551" y="1"/>
                      <a:pt x="1" y="551"/>
                      <a:pt x="1" y="1229"/>
                    </a:cubicBezTo>
                    <a:cubicBezTo>
                      <a:pt x="1" y="1908"/>
                      <a:pt x="551" y="2458"/>
                      <a:pt x="1229" y="2459"/>
                    </a:cubicBezTo>
                    <a:cubicBezTo>
                      <a:pt x="1908" y="2459"/>
                      <a:pt x="2459" y="1908"/>
                      <a:pt x="2459" y="1229"/>
                    </a:cubicBezTo>
                    <a:cubicBezTo>
                      <a:pt x="2459" y="551"/>
                      <a:pt x="1908" y="1"/>
                      <a:pt x="1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7"/>
              <p:cNvSpPr/>
              <p:nvPr/>
            </p:nvSpPr>
            <p:spPr>
              <a:xfrm>
                <a:off x="2322381" y="1456432"/>
                <a:ext cx="34742" cy="34742"/>
              </a:xfrm>
              <a:custGeom>
                <a:avLst/>
                <a:gdLst/>
                <a:ahLst/>
                <a:cxnLst/>
                <a:rect l="l" t="t" r="r" b="b"/>
                <a:pathLst>
                  <a:path w="2185" h="2185" extrusionOk="0">
                    <a:moveTo>
                      <a:pt x="1093" y="1"/>
                    </a:moveTo>
                    <a:cubicBezTo>
                      <a:pt x="490" y="1"/>
                      <a:pt x="1" y="490"/>
                      <a:pt x="1" y="1093"/>
                    </a:cubicBezTo>
                    <a:cubicBezTo>
                      <a:pt x="1" y="1695"/>
                      <a:pt x="490" y="2184"/>
                      <a:pt x="1093" y="2184"/>
                    </a:cubicBezTo>
                    <a:cubicBezTo>
                      <a:pt x="1696" y="2184"/>
                      <a:pt x="2185" y="1695"/>
                      <a:pt x="2185" y="1093"/>
                    </a:cubicBezTo>
                    <a:cubicBezTo>
                      <a:pt x="2185" y="490"/>
                      <a:pt x="1696" y="1"/>
                      <a:pt x="1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2230689" y="1416836"/>
                <a:ext cx="174709" cy="174709"/>
              </a:xfrm>
              <a:custGeom>
                <a:avLst/>
                <a:gdLst/>
                <a:ahLst/>
                <a:cxnLst/>
                <a:rect l="l" t="t" r="r" b="b"/>
                <a:pathLst>
                  <a:path w="10988" h="10988" extrusionOk="0">
                    <a:moveTo>
                      <a:pt x="5494" y="339"/>
                    </a:moveTo>
                    <a:cubicBezTo>
                      <a:pt x="8337" y="339"/>
                      <a:pt x="10649" y="2651"/>
                      <a:pt x="10649" y="5494"/>
                    </a:cubicBezTo>
                    <a:cubicBezTo>
                      <a:pt x="10649" y="8336"/>
                      <a:pt x="8337" y="10650"/>
                      <a:pt x="5494" y="10650"/>
                    </a:cubicBezTo>
                    <a:cubicBezTo>
                      <a:pt x="2650" y="10650"/>
                      <a:pt x="338" y="8336"/>
                      <a:pt x="338" y="5494"/>
                    </a:cubicBezTo>
                    <a:cubicBezTo>
                      <a:pt x="338" y="2651"/>
                      <a:pt x="2650" y="339"/>
                      <a:pt x="5494" y="339"/>
                    </a:cubicBezTo>
                    <a:close/>
                    <a:moveTo>
                      <a:pt x="5494" y="1"/>
                    </a:moveTo>
                    <a:cubicBezTo>
                      <a:pt x="2464" y="1"/>
                      <a:pt x="0" y="2465"/>
                      <a:pt x="0" y="5494"/>
                    </a:cubicBezTo>
                    <a:cubicBezTo>
                      <a:pt x="0" y="8523"/>
                      <a:pt x="2464" y="10988"/>
                      <a:pt x="5494" y="10988"/>
                    </a:cubicBezTo>
                    <a:cubicBezTo>
                      <a:pt x="8523" y="10988"/>
                      <a:pt x="10987" y="8523"/>
                      <a:pt x="10987" y="5494"/>
                    </a:cubicBezTo>
                    <a:cubicBezTo>
                      <a:pt x="10987" y="2465"/>
                      <a:pt x="8523"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2206804" y="1392951"/>
                <a:ext cx="222457" cy="222473"/>
              </a:xfrm>
              <a:custGeom>
                <a:avLst/>
                <a:gdLst/>
                <a:ahLst/>
                <a:cxnLst/>
                <a:rect l="l" t="t" r="r" b="b"/>
                <a:pathLst>
                  <a:path w="13991" h="13992" extrusionOk="0">
                    <a:moveTo>
                      <a:pt x="6996" y="339"/>
                    </a:moveTo>
                    <a:cubicBezTo>
                      <a:pt x="7281" y="339"/>
                      <a:pt x="7557" y="522"/>
                      <a:pt x="7850" y="715"/>
                    </a:cubicBezTo>
                    <a:cubicBezTo>
                      <a:pt x="8080" y="867"/>
                      <a:pt x="8320" y="1024"/>
                      <a:pt x="8575" y="1094"/>
                    </a:cubicBezTo>
                    <a:cubicBezTo>
                      <a:pt x="8731" y="1135"/>
                      <a:pt x="8895" y="1148"/>
                      <a:pt x="9060" y="1148"/>
                    </a:cubicBezTo>
                    <a:cubicBezTo>
                      <a:pt x="9180" y="1148"/>
                      <a:pt x="9301" y="1141"/>
                      <a:pt x="9420" y="1135"/>
                    </a:cubicBezTo>
                    <a:cubicBezTo>
                      <a:pt x="9537" y="1129"/>
                      <a:pt x="9652" y="1122"/>
                      <a:pt x="9762" y="1122"/>
                    </a:cubicBezTo>
                    <a:cubicBezTo>
                      <a:pt x="9974" y="1122"/>
                      <a:pt x="10167" y="1145"/>
                      <a:pt x="10321" y="1234"/>
                    </a:cubicBezTo>
                    <a:cubicBezTo>
                      <a:pt x="10560" y="1373"/>
                      <a:pt x="10706" y="1666"/>
                      <a:pt x="10861" y="1975"/>
                    </a:cubicBezTo>
                    <a:cubicBezTo>
                      <a:pt x="10987" y="2227"/>
                      <a:pt x="11118" y="2488"/>
                      <a:pt x="11311" y="2681"/>
                    </a:cubicBezTo>
                    <a:cubicBezTo>
                      <a:pt x="11505" y="2874"/>
                      <a:pt x="11765" y="3004"/>
                      <a:pt x="12017" y="3131"/>
                    </a:cubicBezTo>
                    <a:cubicBezTo>
                      <a:pt x="12326" y="3286"/>
                      <a:pt x="12619" y="3432"/>
                      <a:pt x="12757" y="3671"/>
                    </a:cubicBezTo>
                    <a:cubicBezTo>
                      <a:pt x="12893" y="3905"/>
                      <a:pt x="12875" y="4229"/>
                      <a:pt x="12857" y="4572"/>
                    </a:cubicBezTo>
                    <a:cubicBezTo>
                      <a:pt x="12842" y="4855"/>
                      <a:pt x="12826" y="5148"/>
                      <a:pt x="12898" y="5416"/>
                    </a:cubicBezTo>
                    <a:cubicBezTo>
                      <a:pt x="12968" y="5673"/>
                      <a:pt x="13125" y="5911"/>
                      <a:pt x="13277" y="6143"/>
                    </a:cubicBezTo>
                    <a:cubicBezTo>
                      <a:pt x="13471" y="6434"/>
                      <a:pt x="13653" y="6711"/>
                      <a:pt x="13653" y="6996"/>
                    </a:cubicBezTo>
                    <a:cubicBezTo>
                      <a:pt x="13653" y="7283"/>
                      <a:pt x="13470" y="7558"/>
                      <a:pt x="13277" y="7851"/>
                    </a:cubicBezTo>
                    <a:cubicBezTo>
                      <a:pt x="13125" y="8082"/>
                      <a:pt x="12968" y="8320"/>
                      <a:pt x="12898" y="8577"/>
                    </a:cubicBezTo>
                    <a:cubicBezTo>
                      <a:pt x="12826" y="8844"/>
                      <a:pt x="12842" y="9137"/>
                      <a:pt x="12857" y="9420"/>
                    </a:cubicBezTo>
                    <a:cubicBezTo>
                      <a:pt x="12875" y="9763"/>
                      <a:pt x="12893" y="10088"/>
                      <a:pt x="12757" y="10322"/>
                    </a:cubicBezTo>
                    <a:cubicBezTo>
                      <a:pt x="12619" y="10562"/>
                      <a:pt x="12326" y="10708"/>
                      <a:pt x="12017" y="10863"/>
                    </a:cubicBezTo>
                    <a:cubicBezTo>
                      <a:pt x="11765" y="10989"/>
                      <a:pt x="11504" y="11119"/>
                      <a:pt x="11311" y="11313"/>
                    </a:cubicBezTo>
                    <a:cubicBezTo>
                      <a:pt x="11118" y="11506"/>
                      <a:pt x="10987" y="11766"/>
                      <a:pt x="10861" y="12018"/>
                    </a:cubicBezTo>
                    <a:cubicBezTo>
                      <a:pt x="10706" y="12327"/>
                      <a:pt x="10560" y="12619"/>
                      <a:pt x="10321" y="12758"/>
                    </a:cubicBezTo>
                    <a:cubicBezTo>
                      <a:pt x="10166" y="12848"/>
                      <a:pt x="9973" y="12871"/>
                      <a:pt x="9761" y="12871"/>
                    </a:cubicBezTo>
                    <a:cubicBezTo>
                      <a:pt x="9651" y="12871"/>
                      <a:pt x="9536" y="12865"/>
                      <a:pt x="9420" y="12859"/>
                    </a:cubicBezTo>
                    <a:cubicBezTo>
                      <a:pt x="9300" y="12852"/>
                      <a:pt x="9180" y="12846"/>
                      <a:pt x="9060" y="12846"/>
                    </a:cubicBezTo>
                    <a:cubicBezTo>
                      <a:pt x="8894" y="12846"/>
                      <a:pt x="8731" y="12858"/>
                      <a:pt x="8575" y="12900"/>
                    </a:cubicBezTo>
                    <a:cubicBezTo>
                      <a:pt x="8320" y="12968"/>
                      <a:pt x="8080" y="13127"/>
                      <a:pt x="7850" y="13279"/>
                    </a:cubicBezTo>
                    <a:cubicBezTo>
                      <a:pt x="7557" y="13472"/>
                      <a:pt x="7281" y="13654"/>
                      <a:pt x="6996" y="13654"/>
                    </a:cubicBezTo>
                    <a:cubicBezTo>
                      <a:pt x="6709" y="13654"/>
                      <a:pt x="6434" y="13472"/>
                      <a:pt x="6141" y="13279"/>
                    </a:cubicBezTo>
                    <a:cubicBezTo>
                      <a:pt x="5910" y="13126"/>
                      <a:pt x="5672" y="12968"/>
                      <a:pt x="5415" y="12900"/>
                    </a:cubicBezTo>
                    <a:cubicBezTo>
                      <a:pt x="5261" y="12857"/>
                      <a:pt x="5096" y="12845"/>
                      <a:pt x="4932" y="12845"/>
                    </a:cubicBezTo>
                    <a:cubicBezTo>
                      <a:pt x="4812" y="12845"/>
                      <a:pt x="4691" y="12851"/>
                      <a:pt x="4571" y="12859"/>
                    </a:cubicBezTo>
                    <a:cubicBezTo>
                      <a:pt x="4455" y="12865"/>
                      <a:pt x="4340" y="12871"/>
                      <a:pt x="4230" y="12871"/>
                    </a:cubicBezTo>
                    <a:cubicBezTo>
                      <a:pt x="4018" y="12871"/>
                      <a:pt x="3824" y="12848"/>
                      <a:pt x="3669" y="12758"/>
                    </a:cubicBezTo>
                    <a:cubicBezTo>
                      <a:pt x="3430" y="12619"/>
                      <a:pt x="3284" y="12326"/>
                      <a:pt x="3129" y="12017"/>
                    </a:cubicBezTo>
                    <a:cubicBezTo>
                      <a:pt x="3003" y="11766"/>
                      <a:pt x="2872" y="11506"/>
                      <a:pt x="2679" y="11313"/>
                    </a:cubicBezTo>
                    <a:cubicBezTo>
                      <a:pt x="2486" y="11119"/>
                      <a:pt x="2226" y="10989"/>
                      <a:pt x="1975" y="10863"/>
                    </a:cubicBezTo>
                    <a:cubicBezTo>
                      <a:pt x="1664" y="10708"/>
                      <a:pt x="1373" y="10562"/>
                      <a:pt x="1234" y="10322"/>
                    </a:cubicBezTo>
                    <a:cubicBezTo>
                      <a:pt x="1097" y="10088"/>
                      <a:pt x="1115" y="9763"/>
                      <a:pt x="1133" y="9420"/>
                    </a:cubicBezTo>
                    <a:cubicBezTo>
                      <a:pt x="1149" y="9137"/>
                      <a:pt x="1165" y="8844"/>
                      <a:pt x="1092" y="8577"/>
                    </a:cubicBezTo>
                    <a:cubicBezTo>
                      <a:pt x="1023" y="8320"/>
                      <a:pt x="866" y="8082"/>
                      <a:pt x="713" y="7851"/>
                    </a:cubicBezTo>
                    <a:cubicBezTo>
                      <a:pt x="520" y="7558"/>
                      <a:pt x="338" y="7283"/>
                      <a:pt x="338" y="6996"/>
                    </a:cubicBezTo>
                    <a:cubicBezTo>
                      <a:pt x="338" y="6711"/>
                      <a:pt x="520" y="6434"/>
                      <a:pt x="713" y="6143"/>
                    </a:cubicBezTo>
                    <a:cubicBezTo>
                      <a:pt x="866" y="5911"/>
                      <a:pt x="1023" y="5673"/>
                      <a:pt x="1092" y="5416"/>
                    </a:cubicBezTo>
                    <a:cubicBezTo>
                      <a:pt x="1164" y="5148"/>
                      <a:pt x="1149" y="4855"/>
                      <a:pt x="1133" y="4572"/>
                    </a:cubicBezTo>
                    <a:cubicBezTo>
                      <a:pt x="1115" y="4229"/>
                      <a:pt x="1097" y="3905"/>
                      <a:pt x="1234" y="3671"/>
                    </a:cubicBezTo>
                    <a:cubicBezTo>
                      <a:pt x="1373" y="3432"/>
                      <a:pt x="1665" y="3286"/>
                      <a:pt x="1975" y="3131"/>
                    </a:cubicBezTo>
                    <a:cubicBezTo>
                      <a:pt x="2226" y="3004"/>
                      <a:pt x="2486" y="2874"/>
                      <a:pt x="2679" y="2681"/>
                    </a:cubicBezTo>
                    <a:cubicBezTo>
                      <a:pt x="2872" y="2488"/>
                      <a:pt x="3003" y="2227"/>
                      <a:pt x="3129" y="1975"/>
                    </a:cubicBezTo>
                    <a:cubicBezTo>
                      <a:pt x="3284" y="1666"/>
                      <a:pt x="3431" y="1374"/>
                      <a:pt x="3669" y="1234"/>
                    </a:cubicBezTo>
                    <a:cubicBezTo>
                      <a:pt x="3824" y="1145"/>
                      <a:pt x="4017" y="1122"/>
                      <a:pt x="4229" y="1122"/>
                    </a:cubicBezTo>
                    <a:cubicBezTo>
                      <a:pt x="4339" y="1122"/>
                      <a:pt x="4454" y="1128"/>
                      <a:pt x="4571" y="1135"/>
                    </a:cubicBezTo>
                    <a:cubicBezTo>
                      <a:pt x="4690" y="1141"/>
                      <a:pt x="4811" y="1148"/>
                      <a:pt x="4931" y="1148"/>
                    </a:cubicBezTo>
                    <a:cubicBezTo>
                      <a:pt x="5096" y="1148"/>
                      <a:pt x="5260" y="1135"/>
                      <a:pt x="5415" y="1094"/>
                    </a:cubicBezTo>
                    <a:cubicBezTo>
                      <a:pt x="5672" y="1024"/>
                      <a:pt x="5910" y="867"/>
                      <a:pt x="6141" y="715"/>
                    </a:cubicBezTo>
                    <a:cubicBezTo>
                      <a:pt x="6434" y="522"/>
                      <a:pt x="6709" y="339"/>
                      <a:pt x="6996" y="339"/>
                    </a:cubicBezTo>
                    <a:close/>
                    <a:moveTo>
                      <a:pt x="6996" y="1"/>
                    </a:moveTo>
                    <a:cubicBezTo>
                      <a:pt x="6608" y="1"/>
                      <a:pt x="6276" y="220"/>
                      <a:pt x="5955" y="432"/>
                    </a:cubicBezTo>
                    <a:cubicBezTo>
                      <a:pt x="5737" y="576"/>
                      <a:pt x="5531" y="712"/>
                      <a:pt x="5327" y="767"/>
                    </a:cubicBezTo>
                    <a:cubicBezTo>
                      <a:pt x="5206" y="799"/>
                      <a:pt x="5074" y="809"/>
                      <a:pt x="4933" y="809"/>
                    </a:cubicBezTo>
                    <a:cubicBezTo>
                      <a:pt x="4823" y="809"/>
                      <a:pt x="4708" y="803"/>
                      <a:pt x="4590" y="797"/>
                    </a:cubicBezTo>
                    <a:cubicBezTo>
                      <a:pt x="4470" y="790"/>
                      <a:pt x="4349" y="784"/>
                      <a:pt x="4229" y="784"/>
                    </a:cubicBezTo>
                    <a:cubicBezTo>
                      <a:pt x="3971" y="784"/>
                      <a:pt x="3719" y="814"/>
                      <a:pt x="3500" y="943"/>
                    </a:cubicBezTo>
                    <a:cubicBezTo>
                      <a:pt x="3174" y="1132"/>
                      <a:pt x="2998" y="1483"/>
                      <a:pt x="2827" y="1823"/>
                    </a:cubicBezTo>
                    <a:cubicBezTo>
                      <a:pt x="2708" y="2061"/>
                      <a:pt x="2595" y="2286"/>
                      <a:pt x="2441" y="2441"/>
                    </a:cubicBezTo>
                    <a:cubicBezTo>
                      <a:pt x="2286" y="2596"/>
                      <a:pt x="2061" y="2709"/>
                      <a:pt x="1823" y="2828"/>
                    </a:cubicBezTo>
                    <a:cubicBezTo>
                      <a:pt x="1483" y="2998"/>
                      <a:pt x="1131" y="3174"/>
                      <a:pt x="942" y="3501"/>
                    </a:cubicBezTo>
                    <a:cubicBezTo>
                      <a:pt x="755" y="3822"/>
                      <a:pt x="776" y="4212"/>
                      <a:pt x="796" y="4590"/>
                    </a:cubicBezTo>
                    <a:cubicBezTo>
                      <a:pt x="811" y="4859"/>
                      <a:pt x="824" y="5112"/>
                      <a:pt x="767" y="5328"/>
                    </a:cubicBezTo>
                    <a:cubicBezTo>
                      <a:pt x="711" y="5531"/>
                      <a:pt x="575" y="5738"/>
                      <a:pt x="432" y="5956"/>
                    </a:cubicBezTo>
                    <a:cubicBezTo>
                      <a:pt x="219" y="6277"/>
                      <a:pt x="0" y="6609"/>
                      <a:pt x="0" y="6996"/>
                    </a:cubicBezTo>
                    <a:cubicBezTo>
                      <a:pt x="0" y="7383"/>
                      <a:pt x="219" y="7715"/>
                      <a:pt x="432" y="8037"/>
                    </a:cubicBezTo>
                    <a:cubicBezTo>
                      <a:pt x="575" y="8255"/>
                      <a:pt x="711" y="8460"/>
                      <a:pt x="767" y="8664"/>
                    </a:cubicBezTo>
                    <a:cubicBezTo>
                      <a:pt x="824" y="8880"/>
                      <a:pt x="811" y="9133"/>
                      <a:pt x="796" y="9402"/>
                    </a:cubicBezTo>
                    <a:cubicBezTo>
                      <a:pt x="776" y="9779"/>
                      <a:pt x="755" y="10170"/>
                      <a:pt x="942" y="10492"/>
                    </a:cubicBezTo>
                    <a:cubicBezTo>
                      <a:pt x="1131" y="10817"/>
                      <a:pt x="1483" y="10994"/>
                      <a:pt x="1823" y="11165"/>
                    </a:cubicBezTo>
                    <a:cubicBezTo>
                      <a:pt x="2061" y="11284"/>
                      <a:pt x="2286" y="11397"/>
                      <a:pt x="2441" y="11551"/>
                    </a:cubicBezTo>
                    <a:cubicBezTo>
                      <a:pt x="2595" y="11705"/>
                      <a:pt x="2708" y="11930"/>
                      <a:pt x="2827" y="12168"/>
                    </a:cubicBezTo>
                    <a:cubicBezTo>
                      <a:pt x="2998" y="12509"/>
                      <a:pt x="3173" y="12861"/>
                      <a:pt x="3500" y="13050"/>
                    </a:cubicBezTo>
                    <a:cubicBezTo>
                      <a:pt x="3720" y="13178"/>
                      <a:pt x="3973" y="13208"/>
                      <a:pt x="4232" y="13208"/>
                    </a:cubicBezTo>
                    <a:cubicBezTo>
                      <a:pt x="4351" y="13208"/>
                      <a:pt x="4471" y="13202"/>
                      <a:pt x="4590" y="13195"/>
                    </a:cubicBezTo>
                    <a:cubicBezTo>
                      <a:pt x="4708" y="13189"/>
                      <a:pt x="4825" y="13183"/>
                      <a:pt x="4936" y="13183"/>
                    </a:cubicBezTo>
                    <a:cubicBezTo>
                      <a:pt x="5075" y="13183"/>
                      <a:pt x="5207" y="13193"/>
                      <a:pt x="5327" y="13225"/>
                    </a:cubicBezTo>
                    <a:cubicBezTo>
                      <a:pt x="5531" y="13280"/>
                      <a:pt x="5737" y="13416"/>
                      <a:pt x="5955" y="13560"/>
                    </a:cubicBezTo>
                    <a:cubicBezTo>
                      <a:pt x="6277" y="13773"/>
                      <a:pt x="6608" y="13992"/>
                      <a:pt x="6996" y="13992"/>
                    </a:cubicBezTo>
                    <a:cubicBezTo>
                      <a:pt x="7383" y="13992"/>
                      <a:pt x="7715" y="13773"/>
                      <a:pt x="8036" y="13560"/>
                    </a:cubicBezTo>
                    <a:cubicBezTo>
                      <a:pt x="8254" y="13416"/>
                      <a:pt x="8459" y="13281"/>
                      <a:pt x="8664" y="13225"/>
                    </a:cubicBezTo>
                    <a:cubicBezTo>
                      <a:pt x="8784" y="13193"/>
                      <a:pt x="8917" y="13183"/>
                      <a:pt x="9058" y="13183"/>
                    </a:cubicBezTo>
                    <a:cubicBezTo>
                      <a:pt x="9168" y="13183"/>
                      <a:pt x="9283" y="13189"/>
                      <a:pt x="9401" y="13195"/>
                    </a:cubicBezTo>
                    <a:cubicBezTo>
                      <a:pt x="9520" y="13202"/>
                      <a:pt x="9640" y="13208"/>
                      <a:pt x="9758" y="13208"/>
                    </a:cubicBezTo>
                    <a:cubicBezTo>
                      <a:pt x="10017" y="13208"/>
                      <a:pt x="10270" y="13178"/>
                      <a:pt x="10491" y="13050"/>
                    </a:cubicBezTo>
                    <a:cubicBezTo>
                      <a:pt x="10817" y="12861"/>
                      <a:pt x="10994" y="12509"/>
                      <a:pt x="11163" y="12169"/>
                    </a:cubicBezTo>
                    <a:cubicBezTo>
                      <a:pt x="11283" y="11931"/>
                      <a:pt x="11395" y="11706"/>
                      <a:pt x="11550" y="11551"/>
                    </a:cubicBezTo>
                    <a:cubicBezTo>
                      <a:pt x="11704" y="11397"/>
                      <a:pt x="11929" y="11284"/>
                      <a:pt x="12168" y="11165"/>
                    </a:cubicBezTo>
                    <a:cubicBezTo>
                      <a:pt x="12509" y="10994"/>
                      <a:pt x="12860" y="10817"/>
                      <a:pt x="13049" y="10492"/>
                    </a:cubicBezTo>
                    <a:cubicBezTo>
                      <a:pt x="13236" y="10170"/>
                      <a:pt x="13215" y="9780"/>
                      <a:pt x="13195" y="9402"/>
                    </a:cubicBezTo>
                    <a:cubicBezTo>
                      <a:pt x="13180" y="9134"/>
                      <a:pt x="13166" y="8880"/>
                      <a:pt x="13225" y="8664"/>
                    </a:cubicBezTo>
                    <a:cubicBezTo>
                      <a:pt x="13279" y="8461"/>
                      <a:pt x="13416" y="8255"/>
                      <a:pt x="13560" y="8037"/>
                    </a:cubicBezTo>
                    <a:cubicBezTo>
                      <a:pt x="13772" y="7715"/>
                      <a:pt x="13991" y="7383"/>
                      <a:pt x="13991" y="6996"/>
                    </a:cubicBezTo>
                    <a:cubicBezTo>
                      <a:pt x="13991" y="6609"/>
                      <a:pt x="13772" y="6276"/>
                      <a:pt x="13560" y="5956"/>
                    </a:cubicBezTo>
                    <a:cubicBezTo>
                      <a:pt x="13416" y="5738"/>
                      <a:pt x="13279" y="5531"/>
                      <a:pt x="13225" y="5328"/>
                    </a:cubicBezTo>
                    <a:cubicBezTo>
                      <a:pt x="13166" y="5112"/>
                      <a:pt x="13180" y="4859"/>
                      <a:pt x="13195" y="4590"/>
                    </a:cubicBezTo>
                    <a:cubicBezTo>
                      <a:pt x="13215" y="4212"/>
                      <a:pt x="13236" y="3822"/>
                      <a:pt x="13049" y="3501"/>
                    </a:cubicBezTo>
                    <a:cubicBezTo>
                      <a:pt x="12860" y="3175"/>
                      <a:pt x="12509" y="2998"/>
                      <a:pt x="12169" y="2828"/>
                    </a:cubicBezTo>
                    <a:cubicBezTo>
                      <a:pt x="11929" y="2709"/>
                      <a:pt x="11704" y="2596"/>
                      <a:pt x="11550" y="2441"/>
                    </a:cubicBezTo>
                    <a:cubicBezTo>
                      <a:pt x="11396" y="2286"/>
                      <a:pt x="11283" y="2061"/>
                      <a:pt x="11164" y="1823"/>
                    </a:cubicBezTo>
                    <a:cubicBezTo>
                      <a:pt x="10994" y="1483"/>
                      <a:pt x="10817" y="1132"/>
                      <a:pt x="10491" y="943"/>
                    </a:cubicBezTo>
                    <a:cubicBezTo>
                      <a:pt x="10271" y="815"/>
                      <a:pt x="10018" y="784"/>
                      <a:pt x="9759" y="784"/>
                    </a:cubicBezTo>
                    <a:cubicBezTo>
                      <a:pt x="9640" y="784"/>
                      <a:pt x="9520" y="791"/>
                      <a:pt x="9401" y="797"/>
                    </a:cubicBezTo>
                    <a:cubicBezTo>
                      <a:pt x="9284" y="803"/>
                      <a:pt x="9168" y="809"/>
                      <a:pt x="9058" y="809"/>
                    </a:cubicBezTo>
                    <a:cubicBezTo>
                      <a:pt x="8917" y="809"/>
                      <a:pt x="8784" y="799"/>
                      <a:pt x="8664" y="767"/>
                    </a:cubicBezTo>
                    <a:cubicBezTo>
                      <a:pt x="8459" y="712"/>
                      <a:pt x="8254" y="576"/>
                      <a:pt x="8036" y="432"/>
                    </a:cubicBezTo>
                    <a:cubicBezTo>
                      <a:pt x="7715" y="220"/>
                      <a:pt x="7383" y="1"/>
                      <a:pt x="6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2209475" y="1546311"/>
                <a:ext cx="217115" cy="217115"/>
              </a:xfrm>
              <a:custGeom>
                <a:avLst/>
                <a:gdLst/>
                <a:ahLst/>
                <a:cxnLst/>
                <a:rect l="l" t="t" r="r" b="b"/>
                <a:pathLst>
                  <a:path w="13655" h="13655" extrusionOk="0">
                    <a:moveTo>
                      <a:pt x="6828" y="0"/>
                    </a:moveTo>
                    <a:cubicBezTo>
                      <a:pt x="6242" y="0"/>
                      <a:pt x="5745" y="615"/>
                      <a:pt x="5204" y="760"/>
                    </a:cubicBezTo>
                    <a:cubicBezTo>
                      <a:pt x="5066" y="798"/>
                      <a:pt x="4917" y="809"/>
                      <a:pt x="4764" y="809"/>
                    </a:cubicBezTo>
                    <a:cubicBezTo>
                      <a:pt x="4533" y="809"/>
                      <a:pt x="4293" y="784"/>
                      <a:pt x="4064" y="784"/>
                    </a:cubicBezTo>
                    <a:cubicBezTo>
                      <a:pt x="3828" y="784"/>
                      <a:pt x="3605" y="810"/>
                      <a:pt x="3417" y="920"/>
                    </a:cubicBezTo>
                    <a:cubicBezTo>
                      <a:pt x="2921" y="1207"/>
                      <a:pt x="2796" y="1988"/>
                      <a:pt x="2392" y="2392"/>
                    </a:cubicBezTo>
                    <a:cubicBezTo>
                      <a:pt x="1988" y="2795"/>
                      <a:pt x="1208" y="2920"/>
                      <a:pt x="920" y="3416"/>
                    </a:cubicBezTo>
                    <a:cubicBezTo>
                      <a:pt x="636" y="3906"/>
                      <a:pt x="912" y="4644"/>
                      <a:pt x="761" y="5203"/>
                    </a:cubicBezTo>
                    <a:cubicBezTo>
                      <a:pt x="615" y="5744"/>
                      <a:pt x="1" y="6242"/>
                      <a:pt x="1" y="6827"/>
                    </a:cubicBezTo>
                    <a:cubicBezTo>
                      <a:pt x="1" y="7413"/>
                      <a:pt x="615" y="7910"/>
                      <a:pt x="761" y="8451"/>
                    </a:cubicBezTo>
                    <a:cubicBezTo>
                      <a:pt x="912" y="9010"/>
                      <a:pt x="636" y="9748"/>
                      <a:pt x="920" y="10238"/>
                    </a:cubicBezTo>
                    <a:cubicBezTo>
                      <a:pt x="1208" y="10734"/>
                      <a:pt x="1988" y="10859"/>
                      <a:pt x="2392" y="11263"/>
                    </a:cubicBezTo>
                    <a:cubicBezTo>
                      <a:pt x="2796" y="11665"/>
                      <a:pt x="2920" y="12446"/>
                      <a:pt x="3416" y="12735"/>
                    </a:cubicBezTo>
                    <a:cubicBezTo>
                      <a:pt x="3603" y="12844"/>
                      <a:pt x="3827" y="12870"/>
                      <a:pt x="4063" y="12870"/>
                    </a:cubicBezTo>
                    <a:cubicBezTo>
                      <a:pt x="4293" y="12870"/>
                      <a:pt x="4534" y="12845"/>
                      <a:pt x="4765" y="12845"/>
                    </a:cubicBezTo>
                    <a:cubicBezTo>
                      <a:pt x="4918" y="12845"/>
                      <a:pt x="5066" y="12856"/>
                      <a:pt x="5204" y="12893"/>
                    </a:cubicBezTo>
                    <a:cubicBezTo>
                      <a:pt x="5744" y="13039"/>
                      <a:pt x="6242" y="13654"/>
                      <a:pt x="6828" y="13654"/>
                    </a:cubicBezTo>
                    <a:cubicBezTo>
                      <a:pt x="7413" y="13654"/>
                      <a:pt x="7910" y="13039"/>
                      <a:pt x="8452" y="12893"/>
                    </a:cubicBezTo>
                    <a:cubicBezTo>
                      <a:pt x="8589" y="12856"/>
                      <a:pt x="8737" y="12845"/>
                      <a:pt x="8890" y="12845"/>
                    </a:cubicBezTo>
                    <a:cubicBezTo>
                      <a:pt x="9121" y="12845"/>
                      <a:pt x="9362" y="12870"/>
                      <a:pt x="9591" y="12870"/>
                    </a:cubicBezTo>
                    <a:cubicBezTo>
                      <a:pt x="9827" y="12870"/>
                      <a:pt x="10051" y="12844"/>
                      <a:pt x="10238" y="12735"/>
                    </a:cubicBezTo>
                    <a:cubicBezTo>
                      <a:pt x="10734" y="12446"/>
                      <a:pt x="10859" y="11666"/>
                      <a:pt x="11263" y="11263"/>
                    </a:cubicBezTo>
                    <a:cubicBezTo>
                      <a:pt x="11666" y="10859"/>
                      <a:pt x="12446" y="10734"/>
                      <a:pt x="12735" y="10238"/>
                    </a:cubicBezTo>
                    <a:cubicBezTo>
                      <a:pt x="13020" y="9748"/>
                      <a:pt x="12743" y="9010"/>
                      <a:pt x="12893" y="8451"/>
                    </a:cubicBezTo>
                    <a:cubicBezTo>
                      <a:pt x="13039" y="7910"/>
                      <a:pt x="13655" y="7413"/>
                      <a:pt x="13655" y="6827"/>
                    </a:cubicBezTo>
                    <a:cubicBezTo>
                      <a:pt x="13655" y="6242"/>
                      <a:pt x="13039" y="5745"/>
                      <a:pt x="12893" y="5203"/>
                    </a:cubicBezTo>
                    <a:cubicBezTo>
                      <a:pt x="12743" y="4644"/>
                      <a:pt x="13020" y="3907"/>
                      <a:pt x="12735" y="3417"/>
                    </a:cubicBezTo>
                    <a:cubicBezTo>
                      <a:pt x="12446" y="2921"/>
                      <a:pt x="11667" y="2795"/>
                      <a:pt x="11263" y="2392"/>
                    </a:cubicBezTo>
                    <a:cubicBezTo>
                      <a:pt x="10859" y="1988"/>
                      <a:pt x="10734" y="1207"/>
                      <a:pt x="10238" y="920"/>
                    </a:cubicBezTo>
                    <a:cubicBezTo>
                      <a:pt x="10050" y="811"/>
                      <a:pt x="9827" y="784"/>
                      <a:pt x="9591" y="784"/>
                    </a:cubicBezTo>
                    <a:cubicBezTo>
                      <a:pt x="9362" y="784"/>
                      <a:pt x="9123" y="809"/>
                      <a:pt x="8893" y="809"/>
                    </a:cubicBezTo>
                    <a:cubicBezTo>
                      <a:pt x="8739" y="809"/>
                      <a:pt x="8590" y="798"/>
                      <a:pt x="8452" y="760"/>
                    </a:cubicBezTo>
                    <a:cubicBezTo>
                      <a:pt x="7910" y="615"/>
                      <a:pt x="7413" y="0"/>
                      <a:pt x="6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2233360" y="1570195"/>
                <a:ext cx="169351" cy="169351"/>
              </a:xfrm>
              <a:custGeom>
                <a:avLst/>
                <a:gdLst/>
                <a:ahLst/>
                <a:cxnLst/>
                <a:rect l="l" t="t" r="r" b="b"/>
                <a:pathLst>
                  <a:path w="10651" h="10651" extrusionOk="0">
                    <a:moveTo>
                      <a:pt x="5326" y="0"/>
                    </a:moveTo>
                    <a:cubicBezTo>
                      <a:pt x="2397" y="0"/>
                      <a:pt x="0" y="2397"/>
                      <a:pt x="0" y="5325"/>
                    </a:cubicBezTo>
                    <a:cubicBezTo>
                      <a:pt x="0" y="8254"/>
                      <a:pt x="2397" y="10650"/>
                      <a:pt x="5326" y="10650"/>
                    </a:cubicBezTo>
                    <a:cubicBezTo>
                      <a:pt x="8254" y="10650"/>
                      <a:pt x="10651" y="8254"/>
                      <a:pt x="10651" y="5325"/>
                    </a:cubicBezTo>
                    <a:cubicBezTo>
                      <a:pt x="10651" y="2397"/>
                      <a:pt x="8254"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2309357" y="1654874"/>
                <a:ext cx="47764" cy="47764"/>
              </a:xfrm>
              <a:custGeom>
                <a:avLst/>
                <a:gdLst/>
                <a:ahLst/>
                <a:cxnLst/>
                <a:rect l="l" t="t" r="r" b="b"/>
                <a:pathLst>
                  <a:path w="3004" h="3004" extrusionOk="0">
                    <a:moveTo>
                      <a:pt x="1502" y="0"/>
                    </a:moveTo>
                    <a:cubicBezTo>
                      <a:pt x="673" y="0"/>
                      <a:pt x="0" y="672"/>
                      <a:pt x="0" y="1502"/>
                    </a:cubicBezTo>
                    <a:cubicBezTo>
                      <a:pt x="0" y="2331"/>
                      <a:pt x="673" y="3004"/>
                      <a:pt x="1502" y="3004"/>
                    </a:cubicBezTo>
                    <a:cubicBezTo>
                      <a:pt x="2332" y="3004"/>
                      <a:pt x="3004" y="2331"/>
                      <a:pt x="3004" y="1502"/>
                    </a:cubicBezTo>
                    <a:cubicBezTo>
                      <a:pt x="3004" y="672"/>
                      <a:pt x="2332" y="0"/>
                      <a:pt x="1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2261587" y="1624469"/>
                <a:ext cx="39098" cy="39082"/>
              </a:xfrm>
              <a:custGeom>
                <a:avLst/>
                <a:gdLst/>
                <a:ahLst/>
                <a:cxnLst/>
                <a:rect l="l" t="t" r="r" b="b"/>
                <a:pathLst>
                  <a:path w="2459" h="2458" extrusionOk="0">
                    <a:moveTo>
                      <a:pt x="1229" y="1"/>
                    </a:moveTo>
                    <a:cubicBezTo>
                      <a:pt x="551" y="1"/>
                      <a:pt x="1" y="551"/>
                      <a:pt x="1" y="1229"/>
                    </a:cubicBezTo>
                    <a:cubicBezTo>
                      <a:pt x="1" y="1908"/>
                      <a:pt x="551" y="2458"/>
                      <a:pt x="1229" y="2458"/>
                    </a:cubicBezTo>
                    <a:cubicBezTo>
                      <a:pt x="1908" y="2458"/>
                      <a:pt x="2459" y="1908"/>
                      <a:pt x="2459" y="1229"/>
                    </a:cubicBezTo>
                    <a:cubicBezTo>
                      <a:pt x="2459" y="550"/>
                      <a:pt x="1908" y="1"/>
                      <a:pt x="1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2322381" y="1607104"/>
                <a:ext cx="34742" cy="34742"/>
              </a:xfrm>
              <a:custGeom>
                <a:avLst/>
                <a:gdLst/>
                <a:ahLst/>
                <a:cxnLst/>
                <a:rect l="l" t="t" r="r" b="b"/>
                <a:pathLst>
                  <a:path w="2185" h="2185" extrusionOk="0">
                    <a:moveTo>
                      <a:pt x="1093" y="1"/>
                    </a:moveTo>
                    <a:cubicBezTo>
                      <a:pt x="490" y="1"/>
                      <a:pt x="1" y="490"/>
                      <a:pt x="1" y="1093"/>
                    </a:cubicBezTo>
                    <a:cubicBezTo>
                      <a:pt x="1" y="1696"/>
                      <a:pt x="490" y="2185"/>
                      <a:pt x="1093" y="2185"/>
                    </a:cubicBezTo>
                    <a:cubicBezTo>
                      <a:pt x="1696" y="2185"/>
                      <a:pt x="2185" y="1696"/>
                      <a:pt x="2185" y="1093"/>
                    </a:cubicBezTo>
                    <a:cubicBezTo>
                      <a:pt x="2185" y="490"/>
                      <a:pt x="1696" y="1"/>
                      <a:pt x="1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2230689" y="1567508"/>
                <a:ext cx="174709" cy="174709"/>
              </a:xfrm>
              <a:custGeom>
                <a:avLst/>
                <a:gdLst/>
                <a:ahLst/>
                <a:cxnLst/>
                <a:rect l="l" t="t" r="r" b="b"/>
                <a:pathLst>
                  <a:path w="10988" h="10988" extrusionOk="0">
                    <a:moveTo>
                      <a:pt x="5494" y="339"/>
                    </a:moveTo>
                    <a:cubicBezTo>
                      <a:pt x="8337" y="339"/>
                      <a:pt x="10649" y="2651"/>
                      <a:pt x="10649" y="5494"/>
                    </a:cubicBezTo>
                    <a:cubicBezTo>
                      <a:pt x="10649" y="8337"/>
                      <a:pt x="8337" y="10650"/>
                      <a:pt x="5494" y="10650"/>
                    </a:cubicBezTo>
                    <a:cubicBezTo>
                      <a:pt x="2650" y="10650"/>
                      <a:pt x="338" y="8337"/>
                      <a:pt x="338" y="5494"/>
                    </a:cubicBezTo>
                    <a:cubicBezTo>
                      <a:pt x="338" y="2651"/>
                      <a:pt x="2650" y="339"/>
                      <a:pt x="5494" y="339"/>
                    </a:cubicBezTo>
                    <a:close/>
                    <a:moveTo>
                      <a:pt x="5494" y="1"/>
                    </a:moveTo>
                    <a:cubicBezTo>
                      <a:pt x="2464" y="1"/>
                      <a:pt x="0" y="2465"/>
                      <a:pt x="0" y="5494"/>
                    </a:cubicBezTo>
                    <a:cubicBezTo>
                      <a:pt x="0" y="8524"/>
                      <a:pt x="2464" y="10988"/>
                      <a:pt x="5494" y="10988"/>
                    </a:cubicBezTo>
                    <a:cubicBezTo>
                      <a:pt x="8523" y="10988"/>
                      <a:pt x="10987" y="8524"/>
                      <a:pt x="10987" y="5494"/>
                    </a:cubicBezTo>
                    <a:cubicBezTo>
                      <a:pt x="10987" y="2465"/>
                      <a:pt x="8523"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7"/>
              <p:cNvSpPr/>
              <p:nvPr/>
            </p:nvSpPr>
            <p:spPr>
              <a:xfrm>
                <a:off x="2206804" y="1543623"/>
                <a:ext cx="222457" cy="222473"/>
              </a:xfrm>
              <a:custGeom>
                <a:avLst/>
                <a:gdLst/>
                <a:ahLst/>
                <a:cxnLst/>
                <a:rect l="l" t="t" r="r" b="b"/>
                <a:pathLst>
                  <a:path w="13991" h="13992" extrusionOk="0">
                    <a:moveTo>
                      <a:pt x="6996" y="339"/>
                    </a:moveTo>
                    <a:cubicBezTo>
                      <a:pt x="7281" y="339"/>
                      <a:pt x="7557" y="522"/>
                      <a:pt x="7850" y="715"/>
                    </a:cubicBezTo>
                    <a:cubicBezTo>
                      <a:pt x="8080" y="867"/>
                      <a:pt x="8320" y="1024"/>
                      <a:pt x="8575" y="1094"/>
                    </a:cubicBezTo>
                    <a:cubicBezTo>
                      <a:pt x="8731" y="1136"/>
                      <a:pt x="8895" y="1148"/>
                      <a:pt x="9060" y="1148"/>
                    </a:cubicBezTo>
                    <a:cubicBezTo>
                      <a:pt x="9180" y="1148"/>
                      <a:pt x="9301" y="1141"/>
                      <a:pt x="9420" y="1135"/>
                    </a:cubicBezTo>
                    <a:cubicBezTo>
                      <a:pt x="9538" y="1129"/>
                      <a:pt x="9653" y="1122"/>
                      <a:pt x="9763" y="1122"/>
                    </a:cubicBezTo>
                    <a:cubicBezTo>
                      <a:pt x="9974" y="1122"/>
                      <a:pt x="10167" y="1145"/>
                      <a:pt x="10322" y="1235"/>
                    </a:cubicBezTo>
                    <a:cubicBezTo>
                      <a:pt x="10560" y="1373"/>
                      <a:pt x="10707" y="1666"/>
                      <a:pt x="10862" y="1975"/>
                    </a:cubicBezTo>
                    <a:cubicBezTo>
                      <a:pt x="10988" y="2227"/>
                      <a:pt x="11119" y="2488"/>
                      <a:pt x="11312" y="2681"/>
                    </a:cubicBezTo>
                    <a:cubicBezTo>
                      <a:pt x="11505" y="2874"/>
                      <a:pt x="11765" y="3004"/>
                      <a:pt x="12017" y="3131"/>
                    </a:cubicBezTo>
                    <a:cubicBezTo>
                      <a:pt x="12326" y="3285"/>
                      <a:pt x="12619" y="3432"/>
                      <a:pt x="12757" y="3671"/>
                    </a:cubicBezTo>
                    <a:cubicBezTo>
                      <a:pt x="12894" y="3905"/>
                      <a:pt x="12876" y="4229"/>
                      <a:pt x="12858" y="4572"/>
                    </a:cubicBezTo>
                    <a:cubicBezTo>
                      <a:pt x="12843" y="4856"/>
                      <a:pt x="12826" y="5148"/>
                      <a:pt x="12899" y="5416"/>
                    </a:cubicBezTo>
                    <a:cubicBezTo>
                      <a:pt x="12968" y="5672"/>
                      <a:pt x="13125" y="5912"/>
                      <a:pt x="13278" y="6142"/>
                    </a:cubicBezTo>
                    <a:cubicBezTo>
                      <a:pt x="13471" y="6434"/>
                      <a:pt x="13653" y="6711"/>
                      <a:pt x="13653" y="6996"/>
                    </a:cubicBezTo>
                    <a:cubicBezTo>
                      <a:pt x="13653" y="7283"/>
                      <a:pt x="13471" y="7558"/>
                      <a:pt x="13278" y="7851"/>
                    </a:cubicBezTo>
                    <a:cubicBezTo>
                      <a:pt x="13125" y="8082"/>
                      <a:pt x="12968" y="8320"/>
                      <a:pt x="12899" y="8577"/>
                    </a:cubicBezTo>
                    <a:cubicBezTo>
                      <a:pt x="12826" y="8844"/>
                      <a:pt x="12843" y="9137"/>
                      <a:pt x="12857" y="9420"/>
                    </a:cubicBezTo>
                    <a:cubicBezTo>
                      <a:pt x="12875" y="9764"/>
                      <a:pt x="12893" y="10087"/>
                      <a:pt x="12757" y="10322"/>
                    </a:cubicBezTo>
                    <a:cubicBezTo>
                      <a:pt x="12619" y="10562"/>
                      <a:pt x="12326" y="10708"/>
                      <a:pt x="12017" y="10863"/>
                    </a:cubicBezTo>
                    <a:cubicBezTo>
                      <a:pt x="11765" y="10989"/>
                      <a:pt x="11504" y="11120"/>
                      <a:pt x="11311" y="11313"/>
                    </a:cubicBezTo>
                    <a:cubicBezTo>
                      <a:pt x="11118" y="11506"/>
                      <a:pt x="10987" y="11766"/>
                      <a:pt x="10861" y="12017"/>
                    </a:cubicBezTo>
                    <a:cubicBezTo>
                      <a:pt x="10706" y="12326"/>
                      <a:pt x="10560" y="12619"/>
                      <a:pt x="10321" y="12758"/>
                    </a:cubicBezTo>
                    <a:cubicBezTo>
                      <a:pt x="10166" y="12848"/>
                      <a:pt x="9973" y="12871"/>
                      <a:pt x="9761" y="12871"/>
                    </a:cubicBezTo>
                    <a:cubicBezTo>
                      <a:pt x="9652" y="12871"/>
                      <a:pt x="9537" y="12865"/>
                      <a:pt x="9420" y="12859"/>
                    </a:cubicBezTo>
                    <a:cubicBezTo>
                      <a:pt x="9300" y="12852"/>
                      <a:pt x="9178" y="12845"/>
                      <a:pt x="9056" y="12845"/>
                    </a:cubicBezTo>
                    <a:cubicBezTo>
                      <a:pt x="8892" y="12845"/>
                      <a:pt x="8730" y="12858"/>
                      <a:pt x="8575" y="12900"/>
                    </a:cubicBezTo>
                    <a:cubicBezTo>
                      <a:pt x="8320" y="12969"/>
                      <a:pt x="8080" y="13126"/>
                      <a:pt x="7850" y="13279"/>
                    </a:cubicBezTo>
                    <a:cubicBezTo>
                      <a:pt x="7557" y="13472"/>
                      <a:pt x="7281" y="13654"/>
                      <a:pt x="6996" y="13654"/>
                    </a:cubicBezTo>
                    <a:cubicBezTo>
                      <a:pt x="6710" y="13654"/>
                      <a:pt x="6434" y="13471"/>
                      <a:pt x="6141" y="13278"/>
                    </a:cubicBezTo>
                    <a:cubicBezTo>
                      <a:pt x="5911" y="13126"/>
                      <a:pt x="5672" y="12969"/>
                      <a:pt x="5416" y="12899"/>
                    </a:cubicBezTo>
                    <a:cubicBezTo>
                      <a:pt x="5261" y="12858"/>
                      <a:pt x="5097" y="12845"/>
                      <a:pt x="4932" y="12845"/>
                    </a:cubicBezTo>
                    <a:cubicBezTo>
                      <a:pt x="4812" y="12845"/>
                      <a:pt x="4691" y="12851"/>
                      <a:pt x="4571" y="12859"/>
                    </a:cubicBezTo>
                    <a:cubicBezTo>
                      <a:pt x="4454" y="12865"/>
                      <a:pt x="4340" y="12871"/>
                      <a:pt x="4230" y="12871"/>
                    </a:cubicBezTo>
                    <a:cubicBezTo>
                      <a:pt x="4018" y="12871"/>
                      <a:pt x="3824" y="12848"/>
                      <a:pt x="3669" y="12758"/>
                    </a:cubicBezTo>
                    <a:cubicBezTo>
                      <a:pt x="3431" y="12619"/>
                      <a:pt x="3284" y="12326"/>
                      <a:pt x="3129" y="12017"/>
                    </a:cubicBezTo>
                    <a:cubicBezTo>
                      <a:pt x="3003" y="11766"/>
                      <a:pt x="2872" y="11506"/>
                      <a:pt x="2679" y="11313"/>
                    </a:cubicBezTo>
                    <a:cubicBezTo>
                      <a:pt x="2486" y="11120"/>
                      <a:pt x="2226" y="10989"/>
                      <a:pt x="1975" y="10863"/>
                    </a:cubicBezTo>
                    <a:cubicBezTo>
                      <a:pt x="1665" y="10708"/>
                      <a:pt x="1373" y="10562"/>
                      <a:pt x="1234" y="10322"/>
                    </a:cubicBezTo>
                    <a:cubicBezTo>
                      <a:pt x="1098" y="10088"/>
                      <a:pt x="1116" y="9764"/>
                      <a:pt x="1133" y="9420"/>
                    </a:cubicBezTo>
                    <a:cubicBezTo>
                      <a:pt x="1149" y="9137"/>
                      <a:pt x="1165" y="8844"/>
                      <a:pt x="1093" y="8577"/>
                    </a:cubicBezTo>
                    <a:cubicBezTo>
                      <a:pt x="1023" y="8320"/>
                      <a:pt x="866" y="8082"/>
                      <a:pt x="714" y="7851"/>
                    </a:cubicBezTo>
                    <a:cubicBezTo>
                      <a:pt x="520" y="7559"/>
                      <a:pt x="338" y="7283"/>
                      <a:pt x="338" y="6996"/>
                    </a:cubicBezTo>
                    <a:cubicBezTo>
                      <a:pt x="338" y="6711"/>
                      <a:pt x="521" y="6434"/>
                      <a:pt x="714" y="6142"/>
                    </a:cubicBezTo>
                    <a:cubicBezTo>
                      <a:pt x="866" y="5912"/>
                      <a:pt x="1023" y="5672"/>
                      <a:pt x="1093" y="5416"/>
                    </a:cubicBezTo>
                    <a:cubicBezTo>
                      <a:pt x="1165" y="5148"/>
                      <a:pt x="1149" y="4856"/>
                      <a:pt x="1134" y="4572"/>
                    </a:cubicBezTo>
                    <a:cubicBezTo>
                      <a:pt x="1116" y="4229"/>
                      <a:pt x="1098" y="3905"/>
                      <a:pt x="1234" y="3670"/>
                    </a:cubicBezTo>
                    <a:cubicBezTo>
                      <a:pt x="1373" y="3432"/>
                      <a:pt x="1665" y="3285"/>
                      <a:pt x="1975" y="3130"/>
                    </a:cubicBezTo>
                    <a:cubicBezTo>
                      <a:pt x="2226" y="3004"/>
                      <a:pt x="2487" y="2874"/>
                      <a:pt x="2680" y="2681"/>
                    </a:cubicBezTo>
                    <a:cubicBezTo>
                      <a:pt x="2873" y="2488"/>
                      <a:pt x="3004" y="2227"/>
                      <a:pt x="3129" y="1975"/>
                    </a:cubicBezTo>
                    <a:cubicBezTo>
                      <a:pt x="3284" y="1666"/>
                      <a:pt x="3431" y="1374"/>
                      <a:pt x="3669" y="1235"/>
                    </a:cubicBezTo>
                    <a:cubicBezTo>
                      <a:pt x="3824" y="1145"/>
                      <a:pt x="4018" y="1122"/>
                      <a:pt x="4230" y="1122"/>
                    </a:cubicBezTo>
                    <a:cubicBezTo>
                      <a:pt x="4340" y="1122"/>
                      <a:pt x="4454" y="1128"/>
                      <a:pt x="4571" y="1135"/>
                    </a:cubicBezTo>
                    <a:cubicBezTo>
                      <a:pt x="4691" y="1141"/>
                      <a:pt x="4812" y="1147"/>
                      <a:pt x="4933" y="1147"/>
                    </a:cubicBezTo>
                    <a:cubicBezTo>
                      <a:pt x="5098" y="1147"/>
                      <a:pt x="5261" y="1135"/>
                      <a:pt x="5416" y="1094"/>
                    </a:cubicBezTo>
                    <a:cubicBezTo>
                      <a:pt x="5672" y="1024"/>
                      <a:pt x="5911" y="867"/>
                      <a:pt x="6141" y="715"/>
                    </a:cubicBezTo>
                    <a:cubicBezTo>
                      <a:pt x="6434" y="522"/>
                      <a:pt x="6710" y="339"/>
                      <a:pt x="6996" y="339"/>
                    </a:cubicBezTo>
                    <a:close/>
                    <a:moveTo>
                      <a:pt x="6996" y="1"/>
                    </a:moveTo>
                    <a:cubicBezTo>
                      <a:pt x="6608" y="1"/>
                      <a:pt x="6277" y="220"/>
                      <a:pt x="5955" y="432"/>
                    </a:cubicBezTo>
                    <a:cubicBezTo>
                      <a:pt x="5737" y="576"/>
                      <a:pt x="5531" y="712"/>
                      <a:pt x="5327" y="767"/>
                    </a:cubicBezTo>
                    <a:cubicBezTo>
                      <a:pt x="5207" y="799"/>
                      <a:pt x="5075" y="809"/>
                      <a:pt x="4935" y="809"/>
                    </a:cubicBezTo>
                    <a:cubicBezTo>
                      <a:pt x="4824" y="809"/>
                      <a:pt x="4708" y="803"/>
                      <a:pt x="4590" y="797"/>
                    </a:cubicBezTo>
                    <a:cubicBezTo>
                      <a:pt x="4470" y="790"/>
                      <a:pt x="4348" y="784"/>
                      <a:pt x="4228" y="784"/>
                    </a:cubicBezTo>
                    <a:cubicBezTo>
                      <a:pt x="3970" y="784"/>
                      <a:pt x="3719" y="814"/>
                      <a:pt x="3500" y="942"/>
                    </a:cubicBezTo>
                    <a:cubicBezTo>
                      <a:pt x="3174" y="1132"/>
                      <a:pt x="2998" y="1483"/>
                      <a:pt x="2827" y="1823"/>
                    </a:cubicBezTo>
                    <a:cubicBezTo>
                      <a:pt x="2708" y="2061"/>
                      <a:pt x="2595" y="2286"/>
                      <a:pt x="2441" y="2441"/>
                    </a:cubicBezTo>
                    <a:cubicBezTo>
                      <a:pt x="2287" y="2596"/>
                      <a:pt x="2061" y="2709"/>
                      <a:pt x="1823" y="2828"/>
                    </a:cubicBezTo>
                    <a:cubicBezTo>
                      <a:pt x="1483" y="2998"/>
                      <a:pt x="1131" y="3174"/>
                      <a:pt x="942" y="3501"/>
                    </a:cubicBezTo>
                    <a:cubicBezTo>
                      <a:pt x="755" y="3822"/>
                      <a:pt x="776" y="4212"/>
                      <a:pt x="796" y="4589"/>
                    </a:cubicBezTo>
                    <a:cubicBezTo>
                      <a:pt x="811" y="4859"/>
                      <a:pt x="824" y="5112"/>
                      <a:pt x="767" y="5328"/>
                    </a:cubicBezTo>
                    <a:cubicBezTo>
                      <a:pt x="711" y="5531"/>
                      <a:pt x="575" y="5738"/>
                      <a:pt x="432" y="5956"/>
                    </a:cubicBezTo>
                    <a:cubicBezTo>
                      <a:pt x="219" y="6276"/>
                      <a:pt x="0" y="6609"/>
                      <a:pt x="0" y="6996"/>
                    </a:cubicBezTo>
                    <a:cubicBezTo>
                      <a:pt x="0" y="7384"/>
                      <a:pt x="219" y="7715"/>
                      <a:pt x="432" y="8037"/>
                    </a:cubicBezTo>
                    <a:cubicBezTo>
                      <a:pt x="575" y="8255"/>
                      <a:pt x="711" y="8461"/>
                      <a:pt x="767" y="8664"/>
                    </a:cubicBezTo>
                    <a:cubicBezTo>
                      <a:pt x="824" y="8879"/>
                      <a:pt x="811" y="9133"/>
                      <a:pt x="796" y="9402"/>
                    </a:cubicBezTo>
                    <a:cubicBezTo>
                      <a:pt x="776" y="9779"/>
                      <a:pt x="755" y="10169"/>
                      <a:pt x="942" y="10491"/>
                    </a:cubicBezTo>
                    <a:cubicBezTo>
                      <a:pt x="1131" y="10818"/>
                      <a:pt x="1483" y="10994"/>
                      <a:pt x="1823" y="11164"/>
                    </a:cubicBezTo>
                    <a:cubicBezTo>
                      <a:pt x="2061" y="11284"/>
                      <a:pt x="2286" y="11396"/>
                      <a:pt x="2441" y="11551"/>
                    </a:cubicBezTo>
                    <a:cubicBezTo>
                      <a:pt x="2595" y="11705"/>
                      <a:pt x="2708" y="11930"/>
                      <a:pt x="2827" y="12168"/>
                    </a:cubicBezTo>
                    <a:cubicBezTo>
                      <a:pt x="2998" y="12508"/>
                      <a:pt x="3173" y="12861"/>
                      <a:pt x="3500" y="13050"/>
                    </a:cubicBezTo>
                    <a:cubicBezTo>
                      <a:pt x="3720" y="13178"/>
                      <a:pt x="3973" y="13208"/>
                      <a:pt x="4232" y="13208"/>
                    </a:cubicBezTo>
                    <a:cubicBezTo>
                      <a:pt x="4350" y="13208"/>
                      <a:pt x="4470" y="13202"/>
                      <a:pt x="4589" y="13196"/>
                    </a:cubicBezTo>
                    <a:cubicBezTo>
                      <a:pt x="4708" y="13189"/>
                      <a:pt x="4823" y="13182"/>
                      <a:pt x="4934" y="13182"/>
                    </a:cubicBezTo>
                    <a:cubicBezTo>
                      <a:pt x="5074" y="13182"/>
                      <a:pt x="5207" y="13193"/>
                      <a:pt x="5327" y="13225"/>
                    </a:cubicBezTo>
                    <a:cubicBezTo>
                      <a:pt x="5531" y="13280"/>
                      <a:pt x="5737" y="13416"/>
                      <a:pt x="5955" y="13560"/>
                    </a:cubicBezTo>
                    <a:cubicBezTo>
                      <a:pt x="6277" y="13772"/>
                      <a:pt x="6608" y="13992"/>
                      <a:pt x="6996" y="13992"/>
                    </a:cubicBezTo>
                    <a:cubicBezTo>
                      <a:pt x="7383" y="13992"/>
                      <a:pt x="7715" y="13772"/>
                      <a:pt x="8036" y="13560"/>
                    </a:cubicBezTo>
                    <a:cubicBezTo>
                      <a:pt x="8254" y="13416"/>
                      <a:pt x="8459" y="13280"/>
                      <a:pt x="8664" y="13225"/>
                    </a:cubicBezTo>
                    <a:cubicBezTo>
                      <a:pt x="8783" y="13193"/>
                      <a:pt x="8915" y="13183"/>
                      <a:pt x="9054" y="13183"/>
                    </a:cubicBezTo>
                    <a:cubicBezTo>
                      <a:pt x="9165" y="13183"/>
                      <a:pt x="9282" y="13189"/>
                      <a:pt x="9401" y="13196"/>
                    </a:cubicBezTo>
                    <a:cubicBezTo>
                      <a:pt x="9520" y="13202"/>
                      <a:pt x="9640" y="13208"/>
                      <a:pt x="9758" y="13208"/>
                    </a:cubicBezTo>
                    <a:cubicBezTo>
                      <a:pt x="10017" y="13208"/>
                      <a:pt x="10270" y="13178"/>
                      <a:pt x="10490" y="13050"/>
                    </a:cubicBezTo>
                    <a:cubicBezTo>
                      <a:pt x="10817" y="12861"/>
                      <a:pt x="10994" y="12508"/>
                      <a:pt x="11163" y="12168"/>
                    </a:cubicBezTo>
                    <a:cubicBezTo>
                      <a:pt x="11283" y="11930"/>
                      <a:pt x="11395" y="11705"/>
                      <a:pt x="11550" y="11551"/>
                    </a:cubicBezTo>
                    <a:cubicBezTo>
                      <a:pt x="11704" y="11397"/>
                      <a:pt x="11929" y="11284"/>
                      <a:pt x="12168" y="11165"/>
                    </a:cubicBezTo>
                    <a:cubicBezTo>
                      <a:pt x="12508" y="10994"/>
                      <a:pt x="12860" y="10818"/>
                      <a:pt x="13049" y="10492"/>
                    </a:cubicBezTo>
                    <a:cubicBezTo>
                      <a:pt x="13236" y="10170"/>
                      <a:pt x="13214" y="9780"/>
                      <a:pt x="13195" y="9402"/>
                    </a:cubicBezTo>
                    <a:cubicBezTo>
                      <a:pt x="13180" y="9134"/>
                      <a:pt x="13166" y="8880"/>
                      <a:pt x="13225" y="8664"/>
                    </a:cubicBezTo>
                    <a:cubicBezTo>
                      <a:pt x="13279" y="8460"/>
                      <a:pt x="13416" y="8255"/>
                      <a:pt x="13560" y="8037"/>
                    </a:cubicBezTo>
                    <a:cubicBezTo>
                      <a:pt x="13772" y="7715"/>
                      <a:pt x="13991" y="7384"/>
                      <a:pt x="13991" y="6996"/>
                    </a:cubicBezTo>
                    <a:cubicBezTo>
                      <a:pt x="13991" y="6609"/>
                      <a:pt x="13772" y="6276"/>
                      <a:pt x="13560" y="5956"/>
                    </a:cubicBezTo>
                    <a:cubicBezTo>
                      <a:pt x="13416" y="5738"/>
                      <a:pt x="13280" y="5531"/>
                      <a:pt x="13225" y="5328"/>
                    </a:cubicBezTo>
                    <a:cubicBezTo>
                      <a:pt x="13166" y="5112"/>
                      <a:pt x="13180" y="4859"/>
                      <a:pt x="13195" y="4590"/>
                    </a:cubicBezTo>
                    <a:cubicBezTo>
                      <a:pt x="13215" y="4212"/>
                      <a:pt x="13236" y="3822"/>
                      <a:pt x="13049" y="3501"/>
                    </a:cubicBezTo>
                    <a:cubicBezTo>
                      <a:pt x="12860" y="3175"/>
                      <a:pt x="12509" y="2998"/>
                      <a:pt x="12169" y="2828"/>
                    </a:cubicBezTo>
                    <a:cubicBezTo>
                      <a:pt x="11930" y="2709"/>
                      <a:pt x="11704" y="2596"/>
                      <a:pt x="11550" y="2442"/>
                    </a:cubicBezTo>
                    <a:cubicBezTo>
                      <a:pt x="11396" y="2286"/>
                      <a:pt x="11283" y="2061"/>
                      <a:pt x="11164" y="1823"/>
                    </a:cubicBezTo>
                    <a:cubicBezTo>
                      <a:pt x="10994" y="1483"/>
                      <a:pt x="10817" y="1132"/>
                      <a:pt x="10491" y="942"/>
                    </a:cubicBezTo>
                    <a:cubicBezTo>
                      <a:pt x="10272" y="814"/>
                      <a:pt x="10021" y="784"/>
                      <a:pt x="9763" y="784"/>
                    </a:cubicBezTo>
                    <a:cubicBezTo>
                      <a:pt x="9643" y="784"/>
                      <a:pt x="9522" y="790"/>
                      <a:pt x="9401" y="797"/>
                    </a:cubicBezTo>
                    <a:cubicBezTo>
                      <a:pt x="9283" y="803"/>
                      <a:pt x="9167" y="809"/>
                      <a:pt x="9056" y="809"/>
                    </a:cubicBezTo>
                    <a:cubicBezTo>
                      <a:pt x="8916" y="809"/>
                      <a:pt x="8784" y="799"/>
                      <a:pt x="8664" y="767"/>
                    </a:cubicBezTo>
                    <a:cubicBezTo>
                      <a:pt x="8460" y="712"/>
                      <a:pt x="8254" y="576"/>
                      <a:pt x="8036" y="432"/>
                    </a:cubicBezTo>
                    <a:cubicBezTo>
                      <a:pt x="7715" y="220"/>
                      <a:pt x="7383" y="1"/>
                      <a:pt x="6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7"/>
              <p:cNvSpPr/>
              <p:nvPr/>
            </p:nvSpPr>
            <p:spPr>
              <a:xfrm>
                <a:off x="2805027" y="1514920"/>
                <a:ext cx="452911" cy="452912"/>
              </a:xfrm>
              <a:custGeom>
                <a:avLst/>
                <a:gdLst/>
                <a:ahLst/>
                <a:cxnLst/>
                <a:rect l="l" t="t" r="r" b="b"/>
                <a:pathLst>
                  <a:path w="28485" h="28485" extrusionOk="0">
                    <a:moveTo>
                      <a:pt x="14242" y="0"/>
                    </a:moveTo>
                    <a:cubicBezTo>
                      <a:pt x="10465" y="0"/>
                      <a:pt x="6843" y="1501"/>
                      <a:pt x="4172" y="4172"/>
                    </a:cubicBezTo>
                    <a:cubicBezTo>
                      <a:pt x="1501" y="6843"/>
                      <a:pt x="0" y="10465"/>
                      <a:pt x="0" y="14242"/>
                    </a:cubicBezTo>
                    <a:cubicBezTo>
                      <a:pt x="0" y="18021"/>
                      <a:pt x="1501" y="21643"/>
                      <a:pt x="4172" y="24313"/>
                    </a:cubicBezTo>
                    <a:cubicBezTo>
                      <a:pt x="6843" y="26984"/>
                      <a:pt x="10465" y="28485"/>
                      <a:pt x="14242" y="28485"/>
                    </a:cubicBezTo>
                    <a:cubicBezTo>
                      <a:pt x="18020" y="28485"/>
                      <a:pt x="21643" y="26984"/>
                      <a:pt x="24313" y="24313"/>
                    </a:cubicBezTo>
                    <a:cubicBezTo>
                      <a:pt x="26984" y="21643"/>
                      <a:pt x="28485" y="18021"/>
                      <a:pt x="28485" y="14242"/>
                    </a:cubicBezTo>
                    <a:cubicBezTo>
                      <a:pt x="28485" y="10465"/>
                      <a:pt x="26984" y="6843"/>
                      <a:pt x="24313" y="4172"/>
                    </a:cubicBezTo>
                    <a:cubicBezTo>
                      <a:pt x="21643" y="1501"/>
                      <a:pt x="18020" y="0"/>
                      <a:pt x="14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7"/>
              <p:cNvSpPr/>
              <p:nvPr/>
            </p:nvSpPr>
            <p:spPr>
              <a:xfrm>
                <a:off x="2835750" y="1545611"/>
                <a:ext cx="391522" cy="391522"/>
              </a:xfrm>
              <a:custGeom>
                <a:avLst/>
                <a:gdLst/>
                <a:ahLst/>
                <a:cxnLst/>
                <a:rect l="l" t="t" r="r" b="b"/>
                <a:pathLst>
                  <a:path w="24624" h="24624" extrusionOk="0">
                    <a:moveTo>
                      <a:pt x="12312" y="0"/>
                    </a:moveTo>
                    <a:cubicBezTo>
                      <a:pt x="9047" y="0"/>
                      <a:pt x="5915" y="1298"/>
                      <a:pt x="3607" y="3607"/>
                    </a:cubicBezTo>
                    <a:cubicBezTo>
                      <a:pt x="1298" y="5915"/>
                      <a:pt x="0" y="9047"/>
                      <a:pt x="0" y="12311"/>
                    </a:cubicBezTo>
                    <a:cubicBezTo>
                      <a:pt x="0" y="15577"/>
                      <a:pt x="1298" y="18709"/>
                      <a:pt x="3607" y="21017"/>
                    </a:cubicBezTo>
                    <a:cubicBezTo>
                      <a:pt x="5915" y="23326"/>
                      <a:pt x="9047" y="24624"/>
                      <a:pt x="12312" y="24624"/>
                    </a:cubicBezTo>
                    <a:cubicBezTo>
                      <a:pt x="15577" y="24624"/>
                      <a:pt x="18709" y="23326"/>
                      <a:pt x="21017" y="21017"/>
                    </a:cubicBezTo>
                    <a:cubicBezTo>
                      <a:pt x="23326" y="18709"/>
                      <a:pt x="24624" y="15577"/>
                      <a:pt x="24624" y="12311"/>
                    </a:cubicBezTo>
                    <a:cubicBezTo>
                      <a:pt x="24624" y="9047"/>
                      <a:pt x="23326" y="5915"/>
                      <a:pt x="21017" y="3607"/>
                    </a:cubicBezTo>
                    <a:cubicBezTo>
                      <a:pt x="18709" y="1298"/>
                      <a:pt x="15577" y="0"/>
                      <a:pt x="12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2802149" y="1512010"/>
                <a:ext cx="458715" cy="458715"/>
              </a:xfrm>
              <a:custGeom>
                <a:avLst/>
                <a:gdLst/>
                <a:ahLst/>
                <a:cxnLst/>
                <a:rect l="l" t="t" r="r" b="b"/>
                <a:pathLst>
                  <a:path w="28850" h="28850" extrusionOk="0">
                    <a:moveTo>
                      <a:pt x="14426" y="365"/>
                    </a:moveTo>
                    <a:cubicBezTo>
                      <a:pt x="22178" y="365"/>
                      <a:pt x="28485" y="6672"/>
                      <a:pt x="28485" y="14425"/>
                    </a:cubicBezTo>
                    <a:cubicBezTo>
                      <a:pt x="28485" y="22178"/>
                      <a:pt x="22178" y="28485"/>
                      <a:pt x="14426" y="28485"/>
                    </a:cubicBezTo>
                    <a:cubicBezTo>
                      <a:pt x="6672" y="28485"/>
                      <a:pt x="365" y="22178"/>
                      <a:pt x="365" y="14425"/>
                    </a:cubicBezTo>
                    <a:cubicBezTo>
                      <a:pt x="365" y="6672"/>
                      <a:pt x="6672" y="365"/>
                      <a:pt x="14426" y="365"/>
                    </a:cubicBezTo>
                    <a:close/>
                    <a:moveTo>
                      <a:pt x="14426" y="0"/>
                    </a:moveTo>
                    <a:cubicBezTo>
                      <a:pt x="6472" y="0"/>
                      <a:pt x="0" y="6472"/>
                      <a:pt x="0" y="14425"/>
                    </a:cubicBezTo>
                    <a:cubicBezTo>
                      <a:pt x="0" y="22379"/>
                      <a:pt x="6472" y="28850"/>
                      <a:pt x="14426" y="28850"/>
                    </a:cubicBezTo>
                    <a:cubicBezTo>
                      <a:pt x="22379" y="28850"/>
                      <a:pt x="28850" y="22379"/>
                      <a:pt x="28850" y="14425"/>
                    </a:cubicBezTo>
                    <a:cubicBezTo>
                      <a:pt x="28850" y="6472"/>
                      <a:pt x="22379" y="0"/>
                      <a:pt x="14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2855500" y="1609585"/>
                <a:ext cx="132495" cy="132511"/>
              </a:xfrm>
              <a:custGeom>
                <a:avLst/>
                <a:gdLst/>
                <a:ahLst/>
                <a:cxnLst/>
                <a:rect l="l" t="t" r="r" b="b"/>
                <a:pathLst>
                  <a:path w="8333" h="8334" extrusionOk="0">
                    <a:moveTo>
                      <a:pt x="4167" y="1"/>
                    </a:moveTo>
                    <a:cubicBezTo>
                      <a:pt x="3809" y="1"/>
                      <a:pt x="3505" y="376"/>
                      <a:pt x="3175" y="465"/>
                    </a:cubicBezTo>
                    <a:cubicBezTo>
                      <a:pt x="3091" y="488"/>
                      <a:pt x="3001" y="494"/>
                      <a:pt x="2908" y="494"/>
                    </a:cubicBezTo>
                    <a:cubicBezTo>
                      <a:pt x="2767" y="494"/>
                      <a:pt x="2620" y="479"/>
                      <a:pt x="2479" y="479"/>
                    </a:cubicBezTo>
                    <a:cubicBezTo>
                      <a:pt x="2335" y="479"/>
                      <a:pt x="2199" y="495"/>
                      <a:pt x="2084" y="562"/>
                    </a:cubicBezTo>
                    <a:cubicBezTo>
                      <a:pt x="1781" y="737"/>
                      <a:pt x="1705" y="1214"/>
                      <a:pt x="1459" y="1459"/>
                    </a:cubicBezTo>
                    <a:cubicBezTo>
                      <a:pt x="1213" y="1706"/>
                      <a:pt x="737" y="1783"/>
                      <a:pt x="561" y="2085"/>
                    </a:cubicBezTo>
                    <a:cubicBezTo>
                      <a:pt x="386" y="2384"/>
                      <a:pt x="556" y="2835"/>
                      <a:pt x="463" y="3176"/>
                    </a:cubicBezTo>
                    <a:cubicBezTo>
                      <a:pt x="375" y="3506"/>
                      <a:pt x="0" y="3810"/>
                      <a:pt x="0" y="4167"/>
                    </a:cubicBezTo>
                    <a:cubicBezTo>
                      <a:pt x="0" y="4525"/>
                      <a:pt x="375" y="4828"/>
                      <a:pt x="464" y="5158"/>
                    </a:cubicBezTo>
                    <a:cubicBezTo>
                      <a:pt x="556" y="5500"/>
                      <a:pt x="387" y="5949"/>
                      <a:pt x="561" y="6248"/>
                    </a:cubicBezTo>
                    <a:cubicBezTo>
                      <a:pt x="737" y="6551"/>
                      <a:pt x="1213" y="6627"/>
                      <a:pt x="1460" y="6874"/>
                    </a:cubicBezTo>
                    <a:cubicBezTo>
                      <a:pt x="1705" y="7120"/>
                      <a:pt x="1782" y="7597"/>
                      <a:pt x="2084" y="7773"/>
                    </a:cubicBezTo>
                    <a:cubicBezTo>
                      <a:pt x="2199" y="7839"/>
                      <a:pt x="2335" y="7856"/>
                      <a:pt x="2479" y="7856"/>
                    </a:cubicBezTo>
                    <a:cubicBezTo>
                      <a:pt x="2620" y="7856"/>
                      <a:pt x="2767" y="7840"/>
                      <a:pt x="2908" y="7840"/>
                    </a:cubicBezTo>
                    <a:cubicBezTo>
                      <a:pt x="3001" y="7840"/>
                      <a:pt x="3091" y="7847"/>
                      <a:pt x="3175" y="7869"/>
                    </a:cubicBezTo>
                    <a:cubicBezTo>
                      <a:pt x="3505" y="7959"/>
                      <a:pt x="3809" y="8334"/>
                      <a:pt x="4167" y="8334"/>
                    </a:cubicBezTo>
                    <a:cubicBezTo>
                      <a:pt x="4524" y="8334"/>
                      <a:pt x="4827" y="7959"/>
                      <a:pt x="5158" y="7869"/>
                    </a:cubicBezTo>
                    <a:cubicBezTo>
                      <a:pt x="5242" y="7847"/>
                      <a:pt x="5332" y="7840"/>
                      <a:pt x="5425" y="7840"/>
                    </a:cubicBezTo>
                    <a:cubicBezTo>
                      <a:pt x="5566" y="7840"/>
                      <a:pt x="5713" y="7856"/>
                      <a:pt x="5853" y="7856"/>
                    </a:cubicBezTo>
                    <a:cubicBezTo>
                      <a:pt x="5997" y="7856"/>
                      <a:pt x="6133" y="7839"/>
                      <a:pt x="6248" y="7773"/>
                    </a:cubicBezTo>
                    <a:cubicBezTo>
                      <a:pt x="6551" y="7597"/>
                      <a:pt x="6627" y="7120"/>
                      <a:pt x="6873" y="6874"/>
                    </a:cubicBezTo>
                    <a:cubicBezTo>
                      <a:pt x="7120" y="6627"/>
                      <a:pt x="7596" y="6551"/>
                      <a:pt x="7772" y="6248"/>
                    </a:cubicBezTo>
                    <a:cubicBezTo>
                      <a:pt x="7946" y="5949"/>
                      <a:pt x="7776" y="5500"/>
                      <a:pt x="7869" y="5158"/>
                    </a:cubicBezTo>
                    <a:cubicBezTo>
                      <a:pt x="7958" y="4828"/>
                      <a:pt x="8333" y="4525"/>
                      <a:pt x="8333" y="4167"/>
                    </a:cubicBezTo>
                    <a:cubicBezTo>
                      <a:pt x="8333" y="3810"/>
                      <a:pt x="7958" y="3506"/>
                      <a:pt x="7869" y="3176"/>
                    </a:cubicBezTo>
                    <a:cubicBezTo>
                      <a:pt x="7777" y="2835"/>
                      <a:pt x="7946" y="2385"/>
                      <a:pt x="7772" y="2085"/>
                    </a:cubicBezTo>
                    <a:cubicBezTo>
                      <a:pt x="7596" y="1782"/>
                      <a:pt x="7120" y="1706"/>
                      <a:pt x="6873" y="1460"/>
                    </a:cubicBezTo>
                    <a:cubicBezTo>
                      <a:pt x="6627" y="1214"/>
                      <a:pt x="6551" y="737"/>
                      <a:pt x="6248" y="562"/>
                    </a:cubicBezTo>
                    <a:cubicBezTo>
                      <a:pt x="6133" y="495"/>
                      <a:pt x="5997" y="479"/>
                      <a:pt x="5853" y="479"/>
                    </a:cubicBezTo>
                    <a:cubicBezTo>
                      <a:pt x="5713" y="479"/>
                      <a:pt x="5566" y="494"/>
                      <a:pt x="5425" y="494"/>
                    </a:cubicBezTo>
                    <a:cubicBezTo>
                      <a:pt x="5332" y="494"/>
                      <a:pt x="5242" y="488"/>
                      <a:pt x="5158" y="465"/>
                    </a:cubicBezTo>
                    <a:cubicBezTo>
                      <a:pt x="4827" y="376"/>
                      <a:pt x="4524" y="1"/>
                      <a:pt x="4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2870067" y="1624167"/>
                <a:ext cx="103350" cy="103366"/>
              </a:xfrm>
              <a:custGeom>
                <a:avLst/>
                <a:gdLst/>
                <a:ahLst/>
                <a:cxnLst/>
                <a:rect l="l" t="t" r="r" b="b"/>
                <a:pathLst>
                  <a:path w="6500" h="6501" extrusionOk="0">
                    <a:moveTo>
                      <a:pt x="3251" y="0"/>
                    </a:moveTo>
                    <a:cubicBezTo>
                      <a:pt x="1463" y="0"/>
                      <a:pt x="0" y="1463"/>
                      <a:pt x="0" y="3250"/>
                    </a:cubicBezTo>
                    <a:cubicBezTo>
                      <a:pt x="0" y="5038"/>
                      <a:pt x="1463" y="6500"/>
                      <a:pt x="3251" y="6500"/>
                    </a:cubicBezTo>
                    <a:cubicBezTo>
                      <a:pt x="5038" y="6500"/>
                      <a:pt x="6500" y="5038"/>
                      <a:pt x="6500" y="3250"/>
                    </a:cubicBezTo>
                    <a:cubicBezTo>
                      <a:pt x="6500" y="1463"/>
                      <a:pt x="5038"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2921749" y="1651996"/>
                <a:ext cx="29161" cy="29161"/>
              </a:xfrm>
              <a:custGeom>
                <a:avLst/>
                <a:gdLst/>
                <a:ahLst/>
                <a:cxnLst/>
                <a:rect l="l" t="t" r="r" b="b"/>
                <a:pathLst>
                  <a:path w="1834" h="1834" extrusionOk="0">
                    <a:moveTo>
                      <a:pt x="917" y="0"/>
                    </a:moveTo>
                    <a:cubicBezTo>
                      <a:pt x="410" y="0"/>
                      <a:pt x="1" y="410"/>
                      <a:pt x="1" y="917"/>
                    </a:cubicBezTo>
                    <a:cubicBezTo>
                      <a:pt x="1" y="1423"/>
                      <a:pt x="410" y="1833"/>
                      <a:pt x="917" y="1833"/>
                    </a:cubicBezTo>
                    <a:cubicBezTo>
                      <a:pt x="1423" y="1833"/>
                      <a:pt x="1833" y="1423"/>
                      <a:pt x="1833" y="917"/>
                    </a:cubicBezTo>
                    <a:cubicBezTo>
                      <a:pt x="1833" y="410"/>
                      <a:pt x="1423"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2903191" y="1686439"/>
                <a:ext cx="23866" cy="23866"/>
              </a:xfrm>
              <a:custGeom>
                <a:avLst/>
                <a:gdLst/>
                <a:ahLst/>
                <a:cxnLst/>
                <a:rect l="l" t="t" r="r" b="b"/>
                <a:pathLst>
                  <a:path w="1501" h="1501" extrusionOk="0">
                    <a:moveTo>
                      <a:pt x="751" y="1"/>
                    </a:moveTo>
                    <a:cubicBezTo>
                      <a:pt x="337" y="1"/>
                      <a:pt x="1" y="337"/>
                      <a:pt x="1" y="751"/>
                    </a:cubicBezTo>
                    <a:cubicBezTo>
                      <a:pt x="1" y="1165"/>
                      <a:pt x="337" y="1501"/>
                      <a:pt x="751" y="1501"/>
                    </a:cubicBezTo>
                    <a:cubicBezTo>
                      <a:pt x="1165" y="1501"/>
                      <a:pt x="1500" y="1165"/>
                      <a:pt x="1500" y="751"/>
                    </a:cubicBezTo>
                    <a:cubicBezTo>
                      <a:pt x="1500" y="337"/>
                      <a:pt x="1165"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2892600" y="1651996"/>
                <a:ext cx="21211" cy="21211"/>
              </a:xfrm>
              <a:custGeom>
                <a:avLst/>
                <a:gdLst/>
                <a:ahLst/>
                <a:cxnLst/>
                <a:rect l="l" t="t" r="r" b="b"/>
                <a:pathLst>
                  <a:path w="1334" h="1334" extrusionOk="0">
                    <a:moveTo>
                      <a:pt x="667" y="0"/>
                    </a:moveTo>
                    <a:cubicBezTo>
                      <a:pt x="298" y="0"/>
                      <a:pt x="0" y="298"/>
                      <a:pt x="0" y="667"/>
                    </a:cubicBezTo>
                    <a:cubicBezTo>
                      <a:pt x="0" y="1035"/>
                      <a:pt x="299" y="1334"/>
                      <a:pt x="667" y="1334"/>
                    </a:cubicBezTo>
                    <a:cubicBezTo>
                      <a:pt x="1034" y="1334"/>
                      <a:pt x="1333" y="1035"/>
                      <a:pt x="1333" y="667"/>
                    </a:cubicBezTo>
                    <a:cubicBezTo>
                      <a:pt x="1333" y="298"/>
                      <a:pt x="1034"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2867395" y="1621480"/>
                <a:ext cx="108724" cy="108724"/>
              </a:xfrm>
              <a:custGeom>
                <a:avLst/>
                <a:gdLst/>
                <a:ahLst/>
                <a:cxnLst/>
                <a:rect l="l" t="t" r="r" b="b"/>
                <a:pathLst>
                  <a:path w="6838" h="6838" extrusionOk="0">
                    <a:moveTo>
                      <a:pt x="3419" y="339"/>
                    </a:moveTo>
                    <a:cubicBezTo>
                      <a:pt x="5117" y="339"/>
                      <a:pt x="6499" y="1720"/>
                      <a:pt x="6499" y="3419"/>
                    </a:cubicBezTo>
                    <a:cubicBezTo>
                      <a:pt x="6499" y="5118"/>
                      <a:pt x="5117" y="6500"/>
                      <a:pt x="3419" y="6500"/>
                    </a:cubicBezTo>
                    <a:cubicBezTo>
                      <a:pt x="1720" y="6500"/>
                      <a:pt x="337" y="5118"/>
                      <a:pt x="337" y="3419"/>
                    </a:cubicBezTo>
                    <a:cubicBezTo>
                      <a:pt x="337" y="1720"/>
                      <a:pt x="1720" y="339"/>
                      <a:pt x="3419" y="339"/>
                    </a:cubicBezTo>
                    <a:close/>
                    <a:moveTo>
                      <a:pt x="3419" y="1"/>
                    </a:moveTo>
                    <a:cubicBezTo>
                      <a:pt x="1533" y="1"/>
                      <a:pt x="0" y="1534"/>
                      <a:pt x="0" y="3419"/>
                    </a:cubicBezTo>
                    <a:cubicBezTo>
                      <a:pt x="0" y="5304"/>
                      <a:pt x="1533" y="6838"/>
                      <a:pt x="3419" y="6838"/>
                    </a:cubicBezTo>
                    <a:cubicBezTo>
                      <a:pt x="5304" y="6838"/>
                      <a:pt x="6837" y="5304"/>
                      <a:pt x="6837" y="3419"/>
                    </a:cubicBezTo>
                    <a:cubicBezTo>
                      <a:pt x="6837" y="1534"/>
                      <a:pt x="5304" y="1"/>
                      <a:pt x="3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2845307" y="1742097"/>
                <a:ext cx="132495" cy="132511"/>
              </a:xfrm>
              <a:custGeom>
                <a:avLst/>
                <a:gdLst/>
                <a:ahLst/>
                <a:cxnLst/>
                <a:rect l="l" t="t" r="r" b="b"/>
                <a:pathLst>
                  <a:path w="8333" h="8334" extrusionOk="0">
                    <a:moveTo>
                      <a:pt x="4167" y="1"/>
                    </a:moveTo>
                    <a:cubicBezTo>
                      <a:pt x="3809" y="1"/>
                      <a:pt x="3505" y="376"/>
                      <a:pt x="3175" y="465"/>
                    </a:cubicBezTo>
                    <a:cubicBezTo>
                      <a:pt x="3091" y="487"/>
                      <a:pt x="3001" y="494"/>
                      <a:pt x="2908" y="494"/>
                    </a:cubicBezTo>
                    <a:cubicBezTo>
                      <a:pt x="2767" y="494"/>
                      <a:pt x="2620" y="479"/>
                      <a:pt x="2479" y="479"/>
                    </a:cubicBezTo>
                    <a:cubicBezTo>
                      <a:pt x="2335" y="479"/>
                      <a:pt x="2199" y="495"/>
                      <a:pt x="2084" y="561"/>
                    </a:cubicBezTo>
                    <a:cubicBezTo>
                      <a:pt x="1781" y="737"/>
                      <a:pt x="1705" y="1214"/>
                      <a:pt x="1459" y="1460"/>
                    </a:cubicBezTo>
                    <a:cubicBezTo>
                      <a:pt x="1213" y="1706"/>
                      <a:pt x="737" y="1783"/>
                      <a:pt x="561" y="2085"/>
                    </a:cubicBezTo>
                    <a:cubicBezTo>
                      <a:pt x="386" y="2385"/>
                      <a:pt x="556" y="2835"/>
                      <a:pt x="463" y="3176"/>
                    </a:cubicBezTo>
                    <a:cubicBezTo>
                      <a:pt x="375" y="3507"/>
                      <a:pt x="0" y="3810"/>
                      <a:pt x="0" y="4167"/>
                    </a:cubicBezTo>
                    <a:cubicBezTo>
                      <a:pt x="0" y="4524"/>
                      <a:pt x="375" y="4829"/>
                      <a:pt x="463" y="5158"/>
                    </a:cubicBezTo>
                    <a:cubicBezTo>
                      <a:pt x="556" y="5499"/>
                      <a:pt x="386" y="5949"/>
                      <a:pt x="560" y="6248"/>
                    </a:cubicBezTo>
                    <a:cubicBezTo>
                      <a:pt x="737" y="6551"/>
                      <a:pt x="1212" y="6627"/>
                      <a:pt x="1459" y="6874"/>
                    </a:cubicBezTo>
                    <a:cubicBezTo>
                      <a:pt x="1705" y="7120"/>
                      <a:pt x="1781" y="7597"/>
                      <a:pt x="2084" y="7773"/>
                    </a:cubicBezTo>
                    <a:cubicBezTo>
                      <a:pt x="2199" y="7839"/>
                      <a:pt x="2335" y="7855"/>
                      <a:pt x="2479" y="7855"/>
                    </a:cubicBezTo>
                    <a:cubicBezTo>
                      <a:pt x="2619" y="7855"/>
                      <a:pt x="2767" y="7840"/>
                      <a:pt x="2907" y="7840"/>
                    </a:cubicBezTo>
                    <a:cubicBezTo>
                      <a:pt x="3000" y="7840"/>
                      <a:pt x="3091" y="7847"/>
                      <a:pt x="3174" y="7869"/>
                    </a:cubicBezTo>
                    <a:cubicBezTo>
                      <a:pt x="3505" y="7958"/>
                      <a:pt x="3809" y="8333"/>
                      <a:pt x="4167" y="8333"/>
                    </a:cubicBezTo>
                    <a:cubicBezTo>
                      <a:pt x="4523" y="8333"/>
                      <a:pt x="4827" y="7958"/>
                      <a:pt x="5158" y="7869"/>
                    </a:cubicBezTo>
                    <a:cubicBezTo>
                      <a:pt x="5242" y="7846"/>
                      <a:pt x="5332" y="7839"/>
                      <a:pt x="5426" y="7839"/>
                    </a:cubicBezTo>
                    <a:cubicBezTo>
                      <a:pt x="5567" y="7839"/>
                      <a:pt x="5714" y="7855"/>
                      <a:pt x="5854" y="7855"/>
                    </a:cubicBezTo>
                    <a:cubicBezTo>
                      <a:pt x="5998" y="7855"/>
                      <a:pt x="6134" y="7839"/>
                      <a:pt x="6248" y="7773"/>
                    </a:cubicBezTo>
                    <a:cubicBezTo>
                      <a:pt x="6551" y="7597"/>
                      <a:pt x="6627" y="7120"/>
                      <a:pt x="6873" y="6874"/>
                    </a:cubicBezTo>
                    <a:cubicBezTo>
                      <a:pt x="7119" y="6627"/>
                      <a:pt x="7595" y="6551"/>
                      <a:pt x="7772" y="6248"/>
                    </a:cubicBezTo>
                    <a:cubicBezTo>
                      <a:pt x="7946" y="5949"/>
                      <a:pt x="7776" y="5499"/>
                      <a:pt x="7869" y="5158"/>
                    </a:cubicBezTo>
                    <a:cubicBezTo>
                      <a:pt x="7958" y="4828"/>
                      <a:pt x="8333" y="4524"/>
                      <a:pt x="8333" y="4167"/>
                    </a:cubicBezTo>
                    <a:cubicBezTo>
                      <a:pt x="8333" y="3810"/>
                      <a:pt x="7957" y="3505"/>
                      <a:pt x="7869" y="3176"/>
                    </a:cubicBezTo>
                    <a:cubicBezTo>
                      <a:pt x="7776" y="2835"/>
                      <a:pt x="7946" y="2385"/>
                      <a:pt x="7772" y="2085"/>
                    </a:cubicBezTo>
                    <a:cubicBezTo>
                      <a:pt x="7595" y="1782"/>
                      <a:pt x="7120" y="1706"/>
                      <a:pt x="6873" y="1460"/>
                    </a:cubicBezTo>
                    <a:cubicBezTo>
                      <a:pt x="6627" y="1214"/>
                      <a:pt x="6551" y="737"/>
                      <a:pt x="6248" y="561"/>
                    </a:cubicBezTo>
                    <a:cubicBezTo>
                      <a:pt x="6133" y="495"/>
                      <a:pt x="5997" y="479"/>
                      <a:pt x="5853" y="479"/>
                    </a:cubicBezTo>
                    <a:cubicBezTo>
                      <a:pt x="5713" y="479"/>
                      <a:pt x="5566" y="494"/>
                      <a:pt x="5425" y="494"/>
                    </a:cubicBezTo>
                    <a:cubicBezTo>
                      <a:pt x="5332" y="494"/>
                      <a:pt x="5242" y="487"/>
                      <a:pt x="5158" y="465"/>
                    </a:cubicBezTo>
                    <a:cubicBezTo>
                      <a:pt x="4827" y="376"/>
                      <a:pt x="4524" y="1"/>
                      <a:pt x="4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a:off x="2859873" y="1756663"/>
                <a:ext cx="103350" cy="103382"/>
              </a:xfrm>
              <a:custGeom>
                <a:avLst/>
                <a:gdLst/>
                <a:ahLst/>
                <a:cxnLst/>
                <a:rect l="l" t="t" r="r" b="b"/>
                <a:pathLst>
                  <a:path w="6500" h="6502" extrusionOk="0">
                    <a:moveTo>
                      <a:pt x="3251" y="1"/>
                    </a:moveTo>
                    <a:cubicBezTo>
                      <a:pt x="1463" y="1"/>
                      <a:pt x="0" y="1464"/>
                      <a:pt x="0" y="3251"/>
                    </a:cubicBezTo>
                    <a:cubicBezTo>
                      <a:pt x="0" y="5038"/>
                      <a:pt x="1463" y="6501"/>
                      <a:pt x="3251" y="6501"/>
                    </a:cubicBezTo>
                    <a:cubicBezTo>
                      <a:pt x="5038" y="6501"/>
                      <a:pt x="6500" y="5038"/>
                      <a:pt x="6500" y="3251"/>
                    </a:cubicBezTo>
                    <a:cubicBezTo>
                      <a:pt x="6500" y="1464"/>
                      <a:pt x="5038" y="1"/>
                      <a:pt x="3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a:off x="2911555" y="1784507"/>
                <a:ext cx="29161" cy="29161"/>
              </a:xfrm>
              <a:custGeom>
                <a:avLst/>
                <a:gdLst/>
                <a:ahLst/>
                <a:cxnLst/>
                <a:rect l="l" t="t" r="r" b="b"/>
                <a:pathLst>
                  <a:path w="1834" h="1834" extrusionOk="0">
                    <a:moveTo>
                      <a:pt x="917" y="0"/>
                    </a:moveTo>
                    <a:cubicBezTo>
                      <a:pt x="410" y="0"/>
                      <a:pt x="1" y="410"/>
                      <a:pt x="1" y="917"/>
                    </a:cubicBezTo>
                    <a:cubicBezTo>
                      <a:pt x="1" y="1423"/>
                      <a:pt x="410" y="1834"/>
                      <a:pt x="917" y="1834"/>
                    </a:cubicBezTo>
                    <a:cubicBezTo>
                      <a:pt x="1423" y="1834"/>
                      <a:pt x="1833" y="1423"/>
                      <a:pt x="1833" y="917"/>
                    </a:cubicBezTo>
                    <a:cubicBezTo>
                      <a:pt x="1833" y="410"/>
                      <a:pt x="1423"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a:off x="2892998" y="1818951"/>
                <a:ext cx="23866" cy="23866"/>
              </a:xfrm>
              <a:custGeom>
                <a:avLst/>
                <a:gdLst/>
                <a:ahLst/>
                <a:cxnLst/>
                <a:rect l="l" t="t" r="r" b="b"/>
                <a:pathLst>
                  <a:path w="1501" h="1501" extrusionOk="0">
                    <a:moveTo>
                      <a:pt x="751" y="1"/>
                    </a:moveTo>
                    <a:cubicBezTo>
                      <a:pt x="337" y="1"/>
                      <a:pt x="1" y="337"/>
                      <a:pt x="1" y="751"/>
                    </a:cubicBezTo>
                    <a:cubicBezTo>
                      <a:pt x="1" y="1165"/>
                      <a:pt x="337" y="1500"/>
                      <a:pt x="751" y="1500"/>
                    </a:cubicBezTo>
                    <a:cubicBezTo>
                      <a:pt x="1165" y="1500"/>
                      <a:pt x="1500" y="1165"/>
                      <a:pt x="1500" y="751"/>
                    </a:cubicBezTo>
                    <a:cubicBezTo>
                      <a:pt x="1500" y="337"/>
                      <a:pt x="1165"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a:off x="2882407" y="1784507"/>
                <a:ext cx="21211" cy="21211"/>
              </a:xfrm>
              <a:custGeom>
                <a:avLst/>
                <a:gdLst/>
                <a:ahLst/>
                <a:cxnLst/>
                <a:rect l="l" t="t" r="r" b="b"/>
                <a:pathLst>
                  <a:path w="1334" h="1334" extrusionOk="0">
                    <a:moveTo>
                      <a:pt x="667" y="0"/>
                    </a:moveTo>
                    <a:cubicBezTo>
                      <a:pt x="298" y="0"/>
                      <a:pt x="0" y="298"/>
                      <a:pt x="0" y="667"/>
                    </a:cubicBezTo>
                    <a:cubicBezTo>
                      <a:pt x="0" y="1035"/>
                      <a:pt x="298" y="1334"/>
                      <a:pt x="667" y="1334"/>
                    </a:cubicBezTo>
                    <a:cubicBezTo>
                      <a:pt x="1034" y="1334"/>
                      <a:pt x="1333" y="1035"/>
                      <a:pt x="1333" y="667"/>
                    </a:cubicBezTo>
                    <a:cubicBezTo>
                      <a:pt x="1333" y="298"/>
                      <a:pt x="1034"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a:off x="2857202" y="1753991"/>
                <a:ext cx="108724" cy="108724"/>
              </a:xfrm>
              <a:custGeom>
                <a:avLst/>
                <a:gdLst/>
                <a:ahLst/>
                <a:cxnLst/>
                <a:rect l="l" t="t" r="r" b="b"/>
                <a:pathLst>
                  <a:path w="6838" h="6838" extrusionOk="0">
                    <a:moveTo>
                      <a:pt x="3419" y="338"/>
                    </a:moveTo>
                    <a:cubicBezTo>
                      <a:pt x="5117" y="338"/>
                      <a:pt x="6499" y="1720"/>
                      <a:pt x="6499" y="3419"/>
                    </a:cubicBezTo>
                    <a:cubicBezTo>
                      <a:pt x="6499" y="5118"/>
                      <a:pt x="5118" y="6500"/>
                      <a:pt x="3419" y="6500"/>
                    </a:cubicBezTo>
                    <a:cubicBezTo>
                      <a:pt x="1720" y="6500"/>
                      <a:pt x="337" y="5118"/>
                      <a:pt x="337" y="3419"/>
                    </a:cubicBezTo>
                    <a:cubicBezTo>
                      <a:pt x="337" y="1720"/>
                      <a:pt x="1720" y="338"/>
                      <a:pt x="3419" y="338"/>
                    </a:cubicBezTo>
                    <a:close/>
                    <a:moveTo>
                      <a:pt x="3419" y="0"/>
                    </a:moveTo>
                    <a:cubicBezTo>
                      <a:pt x="1534" y="0"/>
                      <a:pt x="0" y="1534"/>
                      <a:pt x="0" y="3419"/>
                    </a:cubicBezTo>
                    <a:cubicBezTo>
                      <a:pt x="0" y="5304"/>
                      <a:pt x="1534" y="6838"/>
                      <a:pt x="3419" y="6838"/>
                    </a:cubicBezTo>
                    <a:cubicBezTo>
                      <a:pt x="5304" y="6838"/>
                      <a:pt x="6837" y="5304"/>
                      <a:pt x="6837" y="3419"/>
                    </a:cubicBezTo>
                    <a:cubicBezTo>
                      <a:pt x="6837" y="1534"/>
                      <a:pt x="5304" y="0"/>
                      <a:pt x="3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7"/>
              <p:cNvSpPr/>
              <p:nvPr/>
            </p:nvSpPr>
            <p:spPr>
              <a:xfrm>
                <a:off x="2962490" y="1809060"/>
                <a:ext cx="132511" cy="132511"/>
              </a:xfrm>
              <a:custGeom>
                <a:avLst/>
                <a:gdLst/>
                <a:ahLst/>
                <a:cxnLst/>
                <a:rect l="l" t="t" r="r" b="b"/>
                <a:pathLst>
                  <a:path w="8334" h="8334" extrusionOk="0">
                    <a:moveTo>
                      <a:pt x="4167" y="0"/>
                    </a:moveTo>
                    <a:cubicBezTo>
                      <a:pt x="3809" y="0"/>
                      <a:pt x="3505" y="376"/>
                      <a:pt x="3176" y="464"/>
                    </a:cubicBezTo>
                    <a:cubicBezTo>
                      <a:pt x="3091" y="487"/>
                      <a:pt x="3001" y="494"/>
                      <a:pt x="2907" y="494"/>
                    </a:cubicBezTo>
                    <a:cubicBezTo>
                      <a:pt x="2766" y="494"/>
                      <a:pt x="2618" y="479"/>
                      <a:pt x="2478" y="479"/>
                    </a:cubicBezTo>
                    <a:cubicBezTo>
                      <a:pt x="2335" y="479"/>
                      <a:pt x="2199" y="495"/>
                      <a:pt x="2085" y="561"/>
                    </a:cubicBezTo>
                    <a:cubicBezTo>
                      <a:pt x="1782" y="738"/>
                      <a:pt x="1706" y="1213"/>
                      <a:pt x="1459" y="1460"/>
                    </a:cubicBezTo>
                    <a:cubicBezTo>
                      <a:pt x="1214" y="1706"/>
                      <a:pt x="737" y="1782"/>
                      <a:pt x="561" y="2085"/>
                    </a:cubicBezTo>
                    <a:cubicBezTo>
                      <a:pt x="388" y="2384"/>
                      <a:pt x="556" y="2835"/>
                      <a:pt x="465" y="3175"/>
                    </a:cubicBezTo>
                    <a:cubicBezTo>
                      <a:pt x="375" y="3506"/>
                      <a:pt x="0" y="3810"/>
                      <a:pt x="0" y="4168"/>
                    </a:cubicBezTo>
                    <a:cubicBezTo>
                      <a:pt x="0" y="4525"/>
                      <a:pt x="375" y="4828"/>
                      <a:pt x="464" y="5158"/>
                    </a:cubicBezTo>
                    <a:cubicBezTo>
                      <a:pt x="556" y="5499"/>
                      <a:pt x="387" y="5950"/>
                      <a:pt x="560" y="6249"/>
                    </a:cubicBezTo>
                    <a:cubicBezTo>
                      <a:pt x="737" y="6551"/>
                      <a:pt x="1214" y="6628"/>
                      <a:pt x="1459" y="6874"/>
                    </a:cubicBezTo>
                    <a:cubicBezTo>
                      <a:pt x="1706" y="7120"/>
                      <a:pt x="1782" y="7596"/>
                      <a:pt x="2085" y="7772"/>
                    </a:cubicBezTo>
                    <a:cubicBezTo>
                      <a:pt x="2199" y="7839"/>
                      <a:pt x="2336" y="7855"/>
                      <a:pt x="2480" y="7855"/>
                    </a:cubicBezTo>
                    <a:cubicBezTo>
                      <a:pt x="2619" y="7855"/>
                      <a:pt x="2765" y="7840"/>
                      <a:pt x="2905" y="7840"/>
                    </a:cubicBezTo>
                    <a:cubicBezTo>
                      <a:pt x="2999" y="7840"/>
                      <a:pt x="3090" y="7847"/>
                      <a:pt x="3175" y="7870"/>
                    </a:cubicBezTo>
                    <a:cubicBezTo>
                      <a:pt x="3505" y="7958"/>
                      <a:pt x="3809" y="8333"/>
                      <a:pt x="4167" y="8333"/>
                    </a:cubicBezTo>
                    <a:cubicBezTo>
                      <a:pt x="4523" y="8333"/>
                      <a:pt x="4827" y="7958"/>
                      <a:pt x="5158" y="7870"/>
                    </a:cubicBezTo>
                    <a:cubicBezTo>
                      <a:pt x="5242" y="7847"/>
                      <a:pt x="5333" y="7840"/>
                      <a:pt x="5427" y="7840"/>
                    </a:cubicBezTo>
                    <a:cubicBezTo>
                      <a:pt x="5567" y="7840"/>
                      <a:pt x="5713" y="7855"/>
                      <a:pt x="5853" y="7855"/>
                    </a:cubicBezTo>
                    <a:cubicBezTo>
                      <a:pt x="5997" y="7855"/>
                      <a:pt x="6134" y="7839"/>
                      <a:pt x="6248" y="7772"/>
                    </a:cubicBezTo>
                    <a:cubicBezTo>
                      <a:pt x="6551" y="7596"/>
                      <a:pt x="6627" y="7120"/>
                      <a:pt x="6874" y="6874"/>
                    </a:cubicBezTo>
                    <a:cubicBezTo>
                      <a:pt x="7119" y="6628"/>
                      <a:pt x="7596" y="6551"/>
                      <a:pt x="7772" y="6249"/>
                    </a:cubicBezTo>
                    <a:cubicBezTo>
                      <a:pt x="7946" y="5950"/>
                      <a:pt x="7777" y="5499"/>
                      <a:pt x="7869" y="5158"/>
                    </a:cubicBezTo>
                    <a:cubicBezTo>
                      <a:pt x="7958" y="4828"/>
                      <a:pt x="8333" y="4524"/>
                      <a:pt x="8333" y="4167"/>
                    </a:cubicBezTo>
                    <a:cubicBezTo>
                      <a:pt x="8333" y="3809"/>
                      <a:pt x="7957" y="3506"/>
                      <a:pt x="7869" y="3175"/>
                    </a:cubicBezTo>
                    <a:cubicBezTo>
                      <a:pt x="7777" y="2834"/>
                      <a:pt x="7946" y="2384"/>
                      <a:pt x="7772" y="2085"/>
                    </a:cubicBezTo>
                    <a:cubicBezTo>
                      <a:pt x="7596" y="1782"/>
                      <a:pt x="7120" y="1706"/>
                      <a:pt x="6874" y="1460"/>
                    </a:cubicBezTo>
                    <a:cubicBezTo>
                      <a:pt x="6627" y="1213"/>
                      <a:pt x="6551" y="738"/>
                      <a:pt x="6248" y="561"/>
                    </a:cubicBezTo>
                    <a:cubicBezTo>
                      <a:pt x="6134" y="495"/>
                      <a:pt x="5998" y="479"/>
                      <a:pt x="5855" y="479"/>
                    </a:cubicBezTo>
                    <a:cubicBezTo>
                      <a:pt x="5715" y="479"/>
                      <a:pt x="5568" y="494"/>
                      <a:pt x="5427" y="494"/>
                    </a:cubicBezTo>
                    <a:cubicBezTo>
                      <a:pt x="5333" y="494"/>
                      <a:pt x="5242" y="487"/>
                      <a:pt x="5158" y="464"/>
                    </a:cubicBezTo>
                    <a:cubicBezTo>
                      <a:pt x="4827" y="375"/>
                      <a:pt x="4524" y="0"/>
                      <a:pt x="4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7"/>
              <p:cNvSpPr/>
              <p:nvPr/>
            </p:nvSpPr>
            <p:spPr>
              <a:xfrm>
                <a:off x="2977056" y="1823642"/>
                <a:ext cx="103366" cy="103350"/>
              </a:xfrm>
              <a:custGeom>
                <a:avLst/>
                <a:gdLst/>
                <a:ahLst/>
                <a:cxnLst/>
                <a:rect l="l" t="t" r="r" b="b"/>
                <a:pathLst>
                  <a:path w="6501" h="6500" extrusionOk="0">
                    <a:moveTo>
                      <a:pt x="3251" y="0"/>
                    </a:moveTo>
                    <a:cubicBezTo>
                      <a:pt x="1464" y="0"/>
                      <a:pt x="1" y="1463"/>
                      <a:pt x="1" y="3251"/>
                    </a:cubicBezTo>
                    <a:cubicBezTo>
                      <a:pt x="1" y="5038"/>
                      <a:pt x="1464" y="6500"/>
                      <a:pt x="3251" y="6500"/>
                    </a:cubicBezTo>
                    <a:cubicBezTo>
                      <a:pt x="5038" y="6500"/>
                      <a:pt x="6501" y="5038"/>
                      <a:pt x="6501" y="3251"/>
                    </a:cubicBezTo>
                    <a:cubicBezTo>
                      <a:pt x="6501" y="1462"/>
                      <a:pt x="5038" y="0"/>
                      <a:pt x="3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7"/>
              <p:cNvSpPr/>
              <p:nvPr/>
            </p:nvSpPr>
            <p:spPr>
              <a:xfrm>
                <a:off x="3028738" y="1851455"/>
                <a:ext cx="29161" cy="29176"/>
              </a:xfrm>
              <a:custGeom>
                <a:avLst/>
                <a:gdLst/>
                <a:ahLst/>
                <a:cxnLst/>
                <a:rect l="l" t="t" r="r" b="b"/>
                <a:pathLst>
                  <a:path w="1834" h="1835" extrusionOk="0">
                    <a:moveTo>
                      <a:pt x="917" y="1"/>
                    </a:moveTo>
                    <a:cubicBezTo>
                      <a:pt x="411" y="1"/>
                      <a:pt x="1" y="412"/>
                      <a:pt x="1" y="918"/>
                    </a:cubicBezTo>
                    <a:cubicBezTo>
                      <a:pt x="1" y="1425"/>
                      <a:pt x="411" y="1834"/>
                      <a:pt x="917" y="1834"/>
                    </a:cubicBezTo>
                    <a:cubicBezTo>
                      <a:pt x="1424" y="1834"/>
                      <a:pt x="1833" y="1425"/>
                      <a:pt x="1833" y="918"/>
                    </a:cubicBezTo>
                    <a:cubicBezTo>
                      <a:pt x="1833" y="412"/>
                      <a:pt x="1424"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7"/>
              <p:cNvSpPr/>
              <p:nvPr/>
            </p:nvSpPr>
            <p:spPr>
              <a:xfrm>
                <a:off x="3010181" y="1885915"/>
                <a:ext cx="23866" cy="23882"/>
              </a:xfrm>
              <a:custGeom>
                <a:avLst/>
                <a:gdLst/>
                <a:ahLst/>
                <a:cxnLst/>
                <a:rect l="l" t="t" r="r" b="b"/>
                <a:pathLst>
                  <a:path w="1501" h="1502" extrusionOk="0">
                    <a:moveTo>
                      <a:pt x="751" y="0"/>
                    </a:moveTo>
                    <a:cubicBezTo>
                      <a:pt x="337" y="0"/>
                      <a:pt x="1" y="336"/>
                      <a:pt x="1" y="751"/>
                    </a:cubicBezTo>
                    <a:cubicBezTo>
                      <a:pt x="1" y="1165"/>
                      <a:pt x="337" y="1501"/>
                      <a:pt x="751" y="1501"/>
                    </a:cubicBezTo>
                    <a:cubicBezTo>
                      <a:pt x="1165" y="1501"/>
                      <a:pt x="1501" y="1165"/>
                      <a:pt x="1501" y="751"/>
                    </a:cubicBezTo>
                    <a:cubicBezTo>
                      <a:pt x="1501" y="336"/>
                      <a:pt x="1165" y="0"/>
                      <a:pt x="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7"/>
              <p:cNvSpPr/>
              <p:nvPr/>
            </p:nvSpPr>
            <p:spPr>
              <a:xfrm>
                <a:off x="2999590" y="1851455"/>
                <a:ext cx="21211" cy="21226"/>
              </a:xfrm>
              <a:custGeom>
                <a:avLst/>
                <a:gdLst/>
                <a:ahLst/>
                <a:cxnLst/>
                <a:rect l="l" t="t" r="r" b="b"/>
                <a:pathLst>
                  <a:path w="1334" h="1335" extrusionOk="0">
                    <a:moveTo>
                      <a:pt x="667" y="1"/>
                    </a:moveTo>
                    <a:cubicBezTo>
                      <a:pt x="299" y="1"/>
                      <a:pt x="0" y="300"/>
                      <a:pt x="0" y="668"/>
                    </a:cubicBezTo>
                    <a:cubicBezTo>
                      <a:pt x="0" y="1036"/>
                      <a:pt x="299" y="1334"/>
                      <a:pt x="667" y="1334"/>
                    </a:cubicBezTo>
                    <a:cubicBezTo>
                      <a:pt x="1035" y="1334"/>
                      <a:pt x="1334" y="1036"/>
                      <a:pt x="1334" y="668"/>
                    </a:cubicBezTo>
                    <a:cubicBezTo>
                      <a:pt x="1334" y="300"/>
                      <a:pt x="1035"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7"/>
              <p:cNvSpPr/>
              <p:nvPr/>
            </p:nvSpPr>
            <p:spPr>
              <a:xfrm>
                <a:off x="2974385" y="1820955"/>
                <a:ext cx="108724" cy="108740"/>
              </a:xfrm>
              <a:custGeom>
                <a:avLst/>
                <a:gdLst/>
                <a:ahLst/>
                <a:cxnLst/>
                <a:rect l="l" t="t" r="r" b="b"/>
                <a:pathLst>
                  <a:path w="6838" h="6839" extrusionOk="0">
                    <a:moveTo>
                      <a:pt x="3419" y="338"/>
                    </a:moveTo>
                    <a:cubicBezTo>
                      <a:pt x="5118" y="338"/>
                      <a:pt x="6500" y="1721"/>
                      <a:pt x="6500" y="3420"/>
                    </a:cubicBezTo>
                    <a:cubicBezTo>
                      <a:pt x="6500" y="5118"/>
                      <a:pt x="5118" y="6500"/>
                      <a:pt x="3419" y="6500"/>
                    </a:cubicBezTo>
                    <a:cubicBezTo>
                      <a:pt x="1720" y="6500"/>
                      <a:pt x="337" y="5119"/>
                      <a:pt x="337" y="3420"/>
                    </a:cubicBezTo>
                    <a:cubicBezTo>
                      <a:pt x="337" y="1721"/>
                      <a:pt x="1720" y="338"/>
                      <a:pt x="3419" y="338"/>
                    </a:cubicBezTo>
                    <a:close/>
                    <a:moveTo>
                      <a:pt x="3419" y="0"/>
                    </a:moveTo>
                    <a:cubicBezTo>
                      <a:pt x="1534" y="0"/>
                      <a:pt x="0" y="1534"/>
                      <a:pt x="0" y="3420"/>
                    </a:cubicBezTo>
                    <a:cubicBezTo>
                      <a:pt x="0" y="5305"/>
                      <a:pt x="1534" y="6838"/>
                      <a:pt x="3419" y="6838"/>
                    </a:cubicBezTo>
                    <a:cubicBezTo>
                      <a:pt x="5304" y="6838"/>
                      <a:pt x="6837" y="5305"/>
                      <a:pt x="6837" y="3420"/>
                    </a:cubicBezTo>
                    <a:cubicBezTo>
                      <a:pt x="6837" y="1534"/>
                      <a:pt x="5304" y="0"/>
                      <a:pt x="3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7"/>
              <p:cNvSpPr/>
              <p:nvPr/>
            </p:nvSpPr>
            <p:spPr>
              <a:xfrm>
                <a:off x="3085255" y="1747662"/>
                <a:ext cx="132511" cy="132526"/>
              </a:xfrm>
              <a:custGeom>
                <a:avLst/>
                <a:gdLst/>
                <a:ahLst/>
                <a:cxnLst/>
                <a:rect l="l" t="t" r="r" b="b"/>
                <a:pathLst>
                  <a:path w="8334" h="8335" extrusionOk="0">
                    <a:moveTo>
                      <a:pt x="4166" y="1"/>
                    </a:moveTo>
                    <a:cubicBezTo>
                      <a:pt x="3809" y="1"/>
                      <a:pt x="3506" y="377"/>
                      <a:pt x="3175" y="465"/>
                    </a:cubicBezTo>
                    <a:cubicBezTo>
                      <a:pt x="3091" y="488"/>
                      <a:pt x="3000" y="495"/>
                      <a:pt x="2907" y="495"/>
                    </a:cubicBezTo>
                    <a:cubicBezTo>
                      <a:pt x="2767" y="495"/>
                      <a:pt x="2620" y="480"/>
                      <a:pt x="2481" y="480"/>
                    </a:cubicBezTo>
                    <a:cubicBezTo>
                      <a:pt x="2336" y="480"/>
                      <a:pt x="2200" y="496"/>
                      <a:pt x="2085" y="563"/>
                    </a:cubicBezTo>
                    <a:cubicBezTo>
                      <a:pt x="1782" y="738"/>
                      <a:pt x="1706" y="1215"/>
                      <a:pt x="1460" y="1461"/>
                    </a:cubicBezTo>
                    <a:cubicBezTo>
                      <a:pt x="1214" y="1707"/>
                      <a:pt x="738" y="1783"/>
                      <a:pt x="561" y="2086"/>
                    </a:cubicBezTo>
                    <a:cubicBezTo>
                      <a:pt x="387" y="2385"/>
                      <a:pt x="557" y="2836"/>
                      <a:pt x="464" y="3177"/>
                    </a:cubicBezTo>
                    <a:cubicBezTo>
                      <a:pt x="376" y="3507"/>
                      <a:pt x="0" y="3811"/>
                      <a:pt x="0" y="4168"/>
                    </a:cubicBezTo>
                    <a:cubicBezTo>
                      <a:pt x="0" y="4526"/>
                      <a:pt x="376" y="4829"/>
                      <a:pt x="464" y="5160"/>
                    </a:cubicBezTo>
                    <a:cubicBezTo>
                      <a:pt x="557" y="5501"/>
                      <a:pt x="387" y="5951"/>
                      <a:pt x="562" y="6249"/>
                    </a:cubicBezTo>
                    <a:cubicBezTo>
                      <a:pt x="738" y="6553"/>
                      <a:pt x="1214" y="6629"/>
                      <a:pt x="1460" y="6875"/>
                    </a:cubicBezTo>
                    <a:cubicBezTo>
                      <a:pt x="1706" y="7122"/>
                      <a:pt x="1782" y="7598"/>
                      <a:pt x="2085" y="7774"/>
                    </a:cubicBezTo>
                    <a:cubicBezTo>
                      <a:pt x="2199" y="7840"/>
                      <a:pt x="2335" y="7856"/>
                      <a:pt x="2479" y="7856"/>
                    </a:cubicBezTo>
                    <a:cubicBezTo>
                      <a:pt x="2619" y="7856"/>
                      <a:pt x="2766" y="7841"/>
                      <a:pt x="2908" y="7841"/>
                    </a:cubicBezTo>
                    <a:cubicBezTo>
                      <a:pt x="3001" y="7841"/>
                      <a:pt x="3092" y="7848"/>
                      <a:pt x="3176" y="7870"/>
                    </a:cubicBezTo>
                    <a:cubicBezTo>
                      <a:pt x="3506" y="7960"/>
                      <a:pt x="3810" y="8335"/>
                      <a:pt x="4167" y="8335"/>
                    </a:cubicBezTo>
                    <a:cubicBezTo>
                      <a:pt x="4525" y="8335"/>
                      <a:pt x="4828" y="7960"/>
                      <a:pt x="5159" y="7870"/>
                    </a:cubicBezTo>
                    <a:cubicBezTo>
                      <a:pt x="5242" y="7848"/>
                      <a:pt x="5333" y="7841"/>
                      <a:pt x="5426" y="7841"/>
                    </a:cubicBezTo>
                    <a:cubicBezTo>
                      <a:pt x="5567" y="7841"/>
                      <a:pt x="5714" y="7857"/>
                      <a:pt x="5854" y="7857"/>
                    </a:cubicBezTo>
                    <a:cubicBezTo>
                      <a:pt x="5998" y="7857"/>
                      <a:pt x="6134" y="7840"/>
                      <a:pt x="6249" y="7774"/>
                    </a:cubicBezTo>
                    <a:cubicBezTo>
                      <a:pt x="6552" y="7598"/>
                      <a:pt x="6628" y="7122"/>
                      <a:pt x="6874" y="6875"/>
                    </a:cubicBezTo>
                    <a:cubicBezTo>
                      <a:pt x="7120" y="6629"/>
                      <a:pt x="7596" y="6553"/>
                      <a:pt x="7773" y="6249"/>
                    </a:cubicBezTo>
                    <a:cubicBezTo>
                      <a:pt x="7947" y="5951"/>
                      <a:pt x="7777" y="5501"/>
                      <a:pt x="7870" y="5160"/>
                    </a:cubicBezTo>
                    <a:cubicBezTo>
                      <a:pt x="7958" y="4829"/>
                      <a:pt x="8334" y="4526"/>
                      <a:pt x="8334" y="4168"/>
                    </a:cubicBezTo>
                    <a:cubicBezTo>
                      <a:pt x="8334" y="3811"/>
                      <a:pt x="7958" y="3507"/>
                      <a:pt x="7870" y="3177"/>
                    </a:cubicBezTo>
                    <a:cubicBezTo>
                      <a:pt x="7777" y="2836"/>
                      <a:pt x="7947" y="2385"/>
                      <a:pt x="7773" y="2086"/>
                    </a:cubicBezTo>
                    <a:cubicBezTo>
                      <a:pt x="7596" y="1783"/>
                      <a:pt x="7120" y="1707"/>
                      <a:pt x="6874" y="1461"/>
                    </a:cubicBezTo>
                    <a:cubicBezTo>
                      <a:pt x="6628" y="1215"/>
                      <a:pt x="6552" y="738"/>
                      <a:pt x="6249" y="563"/>
                    </a:cubicBezTo>
                    <a:cubicBezTo>
                      <a:pt x="6134" y="496"/>
                      <a:pt x="5998" y="480"/>
                      <a:pt x="5853" y="480"/>
                    </a:cubicBezTo>
                    <a:cubicBezTo>
                      <a:pt x="5714" y="480"/>
                      <a:pt x="5567" y="495"/>
                      <a:pt x="5427" y="495"/>
                    </a:cubicBezTo>
                    <a:cubicBezTo>
                      <a:pt x="5333" y="495"/>
                      <a:pt x="5242" y="488"/>
                      <a:pt x="5158" y="465"/>
                    </a:cubicBezTo>
                    <a:cubicBezTo>
                      <a:pt x="4828" y="377"/>
                      <a:pt x="4524" y="1"/>
                      <a:pt x="4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7"/>
              <p:cNvSpPr/>
              <p:nvPr/>
            </p:nvSpPr>
            <p:spPr>
              <a:xfrm>
                <a:off x="3099837" y="1762260"/>
                <a:ext cx="103350" cy="103350"/>
              </a:xfrm>
              <a:custGeom>
                <a:avLst/>
                <a:gdLst/>
                <a:ahLst/>
                <a:cxnLst/>
                <a:rect l="l" t="t" r="r" b="b"/>
                <a:pathLst>
                  <a:path w="6500" h="6500" extrusionOk="0">
                    <a:moveTo>
                      <a:pt x="3249" y="0"/>
                    </a:moveTo>
                    <a:cubicBezTo>
                      <a:pt x="1462" y="0"/>
                      <a:pt x="0" y="1463"/>
                      <a:pt x="0" y="3250"/>
                    </a:cubicBezTo>
                    <a:cubicBezTo>
                      <a:pt x="0" y="5038"/>
                      <a:pt x="1462" y="6499"/>
                      <a:pt x="3249" y="6499"/>
                    </a:cubicBezTo>
                    <a:cubicBezTo>
                      <a:pt x="5038" y="6499"/>
                      <a:pt x="6500" y="5038"/>
                      <a:pt x="6500" y="3250"/>
                    </a:cubicBezTo>
                    <a:cubicBezTo>
                      <a:pt x="6500" y="1463"/>
                      <a:pt x="5037" y="0"/>
                      <a:pt x="3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7"/>
              <p:cNvSpPr/>
              <p:nvPr/>
            </p:nvSpPr>
            <p:spPr>
              <a:xfrm>
                <a:off x="3132961" y="1824533"/>
                <a:ext cx="23866" cy="23866"/>
              </a:xfrm>
              <a:custGeom>
                <a:avLst/>
                <a:gdLst/>
                <a:ahLst/>
                <a:cxnLst/>
                <a:rect l="l" t="t" r="r" b="b"/>
                <a:pathLst>
                  <a:path w="1501" h="1501" extrusionOk="0">
                    <a:moveTo>
                      <a:pt x="750" y="1"/>
                    </a:moveTo>
                    <a:cubicBezTo>
                      <a:pt x="336" y="1"/>
                      <a:pt x="1" y="337"/>
                      <a:pt x="1" y="751"/>
                    </a:cubicBezTo>
                    <a:cubicBezTo>
                      <a:pt x="1" y="1165"/>
                      <a:pt x="336" y="1501"/>
                      <a:pt x="750" y="1501"/>
                    </a:cubicBezTo>
                    <a:cubicBezTo>
                      <a:pt x="1164" y="1501"/>
                      <a:pt x="1500" y="1165"/>
                      <a:pt x="1500" y="751"/>
                    </a:cubicBezTo>
                    <a:cubicBezTo>
                      <a:pt x="1500" y="337"/>
                      <a:pt x="1164" y="1"/>
                      <a:pt x="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7"/>
              <p:cNvSpPr/>
              <p:nvPr/>
            </p:nvSpPr>
            <p:spPr>
              <a:xfrm>
                <a:off x="3122354" y="1790073"/>
                <a:ext cx="21226" cy="21211"/>
              </a:xfrm>
              <a:custGeom>
                <a:avLst/>
                <a:gdLst/>
                <a:ahLst/>
                <a:cxnLst/>
                <a:rect l="l" t="t" r="r" b="b"/>
                <a:pathLst>
                  <a:path w="1335" h="1334" extrusionOk="0">
                    <a:moveTo>
                      <a:pt x="668" y="1"/>
                    </a:moveTo>
                    <a:cubicBezTo>
                      <a:pt x="299" y="1"/>
                      <a:pt x="1" y="299"/>
                      <a:pt x="1" y="667"/>
                    </a:cubicBezTo>
                    <a:cubicBezTo>
                      <a:pt x="1" y="1036"/>
                      <a:pt x="299" y="1334"/>
                      <a:pt x="668" y="1334"/>
                    </a:cubicBezTo>
                    <a:cubicBezTo>
                      <a:pt x="1035" y="1334"/>
                      <a:pt x="1334" y="1036"/>
                      <a:pt x="1334" y="667"/>
                    </a:cubicBezTo>
                    <a:cubicBezTo>
                      <a:pt x="1334" y="299"/>
                      <a:pt x="1035" y="1"/>
                      <a:pt x="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7"/>
              <p:cNvSpPr/>
              <p:nvPr/>
            </p:nvSpPr>
            <p:spPr>
              <a:xfrm>
                <a:off x="3097133" y="1759573"/>
                <a:ext cx="108756" cy="108724"/>
              </a:xfrm>
              <a:custGeom>
                <a:avLst/>
                <a:gdLst/>
                <a:ahLst/>
                <a:cxnLst/>
                <a:rect l="l" t="t" r="r" b="b"/>
                <a:pathLst>
                  <a:path w="6840" h="6838" extrusionOk="0">
                    <a:moveTo>
                      <a:pt x="3420" y="338"/>
                    </a:moveTo>
                    <a:cubicBezTo>
                      <a:pt x="5118" y="338"/>
                      <a:pt x="6501" y="1720"/>
                      <a:pt x="6501" y="3419"/>
                    </a:cubicBezTo>
                    <a:cubicBezTo>
                      <a:pt x="6501" y="5118"/>
                      <a:pt x="5118" y="6500"/>
                      <a:pt x="3420" y="6500"/>
                    </a:cubicBezTo>
                    <a:cubicBezTo>
                      <a:pt x="1721" y="6500"/>
                      <a:pt x="339" y="5118"/>
                      <a:pt x="339" y="3419"/>
                    </a:cubicBezTo>
                    <a:cubicBezTo>
                      <a:pt x="339" y="1720"/>
                      <a:pt x="1721" y="338"/>
                      <a:pt x="3420" y="338"/>
                    </a:cubicBezTo>
                    <a:close/>
                    <a:moveTo>
                      <a:pt x="3420" y="1"/>
                    </a:moveTo>
                    <a:cubicBezTo>
                      <a:pt x="1534" y="1"/>
                      <a:pt x="1" y="1534"/>
                      <a:pt x="1" y="3419"/>
                    </a:cubicBezTo>
                    <a:cubicBezTo>
                      <a:pt x="1" y="5304"/>
                      <a:pt x="1534" y="6838"/>
                      <a:pt x="3420" y="6838"/>
                    </a:cubicBezTo>
                    <a:cubicBezTo>
                      <a:pt x="5305" y="6838"/>
                      <a:pt x="6839" y="5304"/>
                      <a:pt x="6839" y="3419"/>
                    </a:cubicBezTo>
                    <a:cubicBezTo>
                      <a:pt x="6839" y="1534"/>
                      <a:pt x="5305" y="1"/>
                      <a:pt x="3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7"/>
              <p:cNvSpPr/>
              <p:nvPr/>
            </p:nvSpPr>
            <p:spPr>
              <a:xfrm>
                <a:off x="3085255" y="1613735"/>
                <a:ext cx="132511" cy="132526"/>
              </a:xfrm>
              <a:custGeom>
                <a:avLst/>
                <a:gdLst/>
                <a:ahLst/>
                <a:cxnLst/>
                <a:rect l="l" t="t" r="r" b="b"/>
                <a:pathLst>
                  <a:path w="8334" h="8335" extrusionOk="0">
                    <a:moveTo>
                      <a:pt x="4166" y="1"/>
                    </a:moveTo>
                    <a:cubicBezTo>
                      <a:pt x="3809" y="1"/>
                      <a:pt x="3506" y="377"/>
                      <a:pt x="3175" y="465"/>
                    </a:cubicBezTo>
                    <a:cubicBezTo>
                      <a:pt x="3091" y="488"/>
                      <a:pt x="3001" y="495"/>
                      <a:pt x="2907" y="495"/>
                    </a:cubicBezTo>
                    <a:cubicBezTo>
                      <a:pt x="2766" y="495"/>
                      <a:pt x="2619" y="479"/>
                      <a:pt x="2479" y="479"/>
                    </a:cubicBezTo>
                    <a:cubicBezTo>
                      <a:pt x="2335" y="479"/>
                      <a:pt x="2199" y="495"/>
                      <a:pt x="2085" y="562"/>
                    </a:cubicBezTo>
                    <a:cubicBezTo>
                      <a:pt x="1782" y="738"/>
                      <a:pt x="1706" y="1214"/>
                      <a:pt x="1460" y="1460"/>
                    </a:cubicBezTo>
                    <a:cubicBezTo>
                      <a:pt x="1214" y="1707"/>
                      <a:pt x="738" y="1783"/>
                      <a:pt x="561" y="2086"/>
                    </a:cubicBezTo>
                    <a:cubicBezTo>
                      <a:pt x="387" y="2385"/>
                      <a:pt x="557" y="2836"/>
                      <a:pt x="464" y="3177"/>
                    </a:cubicBezTo>
                    <a:cubicBezTo>
                      <a:pt x="376" y="3507"/>
                      <a:pt x="0" y="3811"/>
                      <a:pt x="0" y="4168"/>
                    </a:cubicBezTo>
                    <a:cubicBezTo>
                      <a:pt x="0" y="4526"/>
                      <a:pt x="376" y="4829"/>
                      <a:pt x="464" y="5159"/>
                    </a:cubicBezTo>
                    <a:cubicBezTo>
                      <a:pt x="557" y="5500"/>
                      <a:pt x="387" y="5950"/>
                      <a:pt x="562" y="6249"/>
                    </a:cubicBezTo>
                    <a:cubicBezTo>
                      <a:pt x="738" y="6552"/>
                      <a:pt x="1214" y="6628"/>
                      <a:pt x="1460" y="6875"/>
                    </a:cubicBezTo>
                    <a:cubicBezTo>
                      <a:pt x="1706" y="7121"/>
                      <a:pt x="1782" y="7598"/>
                      <a:pt x="2085" y="7774"/>
                    </a:cubicBezTo>
                    <a:cubicBezTo>
                      <a:pt x="2200" y="7840"/>
                      <a:pt x="2336" y="7856"/>
                      <a:pt x="2480" y="7856"/>
                    </a:cubicBezTo>
                    <a:cubicBezTo>
                      <a:pt x="2620" y="7856"/>
                      <a:pt x="2768" y="7841"/>
                      <a:pt x="2909" y="7841"/>
                    </a:cubicBezTo>
                    <a:cubicBezTo>
                      <a:pt x="3002" y="7841"/>
                      <a:pt x="3092" y="7848"/>
                      <a:pt x="3176" y="7870"/>
                    </a:cubicBezTo>
                    <a:cubicBezTo>
                      <a:pt x="3506" y="7960"/>
                      <a:pt x="3810" y="8335"/>
                      <a:pt x="4167" y="8335"/>
                    </a:cubicBezTo>
                    <a:cubicBezTo>
                      <a:pt x="4525" y="8335"/>
                      <a:pt x="4828" y="7960"/>
                      <a:pt x="5159" y="7870"/>
                    </a:cubicBezTo>
                    <a:cubicBezTo>
                      <a:pt x="5242" y="7848"/>
                      <a:pt x="5333" y="7841"/>
                      <a:pt x="5426" y="7841"/>
                    </a:cubicBezTo>
                    <a:cubicBezTo>
                      <a:pt x="5567" y="7841"/>
                      <a:pt x="5714" y="7856"/>
                      <a:pt x="5854" y="7856"/>
                    </a:cubicBezTo>
                    <a:cubicBezTo>
                      <a:pt x="5998" y="7856"/>
                      <a:pt x="6134" y="7840"/>
                      <a:pt x="6249" y="7774"/>
                    </a:cubicBezTo>
                    <a:cubicBezTo>
                      <a:pt x="6552" y="7598"/>
                      <a:pt x="6628" y="7121"/>
                      <a:pt x="6874" y="6875"/>
                    </a:cubicBezTo>
                    <a:cubicBezTo>
                      <a:pt x="7120" y="6628"/>
                      <a:pt x="7596" y="6552"/>
                      <a:pt x="7773" y="6249"/>
                    </a:cubicBezTo>
                    <a:cubicBezTo>
                      <a:pt x="7947" y="5950"/>
                      <a:pt x="7777" y="5500"/>
                      <a:pt x="7870" y="5159"/>
                    </a:cubicBezTo>
                    <a:cubicBezTo>
                      <a:pt x="7958" y="4829"/>
                      <a:pt x="8334" y="4526"/>
                      <a:pt x="8334" y="4168"/>
                    </a:cubicBezTo>
                    <a:cubicBezTo>
                      <a:pt x="8334" y="3811"/>
                      <a:pt x="7958" y="3507"/>
                      <a:pt x="7870" y="3177"/>
                    </a:cubicBezTo>
                    <a:cubicBezTo>
                      <a:pt x="7777" y="2836"/>
                      <a:pt x="7947" y="2385"/>
                      <a:pt x="7773" y="2086"/>
                    </a:cubicBezTo>
                    <a:cubicBezTo>
                      <a:pt x="7596" y="1784"/>
                      <a:pt x="7120" y="1707"/>
                      <a:pt x="6874" y="1460"/>
                    </a:cubicBezTo>
                    <a:cubicBezTo>
                      <a:pt x="6628" y="1215"/>
                      <a:pt x="6552" y="738"/>
                      <a:pt x="6249" y="563"/>
                    </a:cubicBezTo>
                    <a:cubicBezTo>
                      <a:pt x="6134" y="496"/>
                      <a:pt x="5998" y="479"/>
                      <a:pt x="5853" y="479"/>
                    </a:cubicBezTo>
                    <a:cubicBezTo>
                      <a:pt x="5714" y="479"/>
                      <a:pt x="5567" y="495"/>
                      <a:pt x="5427" y="495"/>
                    </a:cubicBezTo>
                    <a:cubicBezTo>
                      <a:pt x="5333" y="495"/>
                      <a:pt x="5242" y="488"/>
                      <a:pt x="5158" y="465"/>
                    </a:cubicBezTo>
                    <a:cubicBezTo>
                      <a:pt x="4828" y="377"/>
                      <a:pt x="4524" y="1"/>
                      <a:pt x="4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3099837" y="1628333"/>
                <a:ext cx="103350" cy="103350"/>
              </a:xfrm>
              <a:custGeom>
                <a:avLst/>
                <a:gdLst/>
                <a:ahLst/>
                <a:cxnLst/>
                <a:rect l="l" t="t" r="r" b="b"/>
                <a:pathLst>
                  <a:path w="6500" h="6500" extrusionOk="0">
                    <a:moveTo>
                      <a:pt x="3249" y="0"/>
                    </a:moveTo>
                    <a:cubicBezTo>
                      <a:pt x="1462" y="0"/>
                      <a:pt x="0" y="1463"/>
                      <a:pt x="0" y="3250"/>
                    </a:cubicBezTo>
                    <a:cubicBezTo>
                      <a:pt x="0" y="5038"/>
                      <a:pt x="1462" y="6499"/>
                      <a:pt x="3249" y="6499"/>
                    </a:cubicBezTo>
                    <a:cubicBezTo>
                      <a:pt x="5038" y="6499"/>
                      <a:pt x="6500" y="5038"/>
                      <a:pt x="6500" y="3250"/>
                    </a:cubicBezTo>
                    <a:cubicBezTo>
                      <a:pt x="6500" y="1463"/>
                      <a:pt x="5037" y="0"/>
                      <a:pt x="3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7"/>
              <p:cNvSpPr/>
              <p:nvPr/>
            </p:nvSpPr>
            <p:spPr>
              <a:xfrm>
                <a:off x="3132961" y="1690606"/>
                <a:ext cx="23866" cy="23866"/>
              </a:xfrm>
              <a:custGeom>
                <a:avLst/>
                <a:gdLst/>
                <a:ahLst/>
                <a:cxnLst/>
                <a:rect l="l" t="t" r="r" b="b"/>
                <a:pathLst>
                  <a:path w="1501" h="1501" extrusionOk="0">
                    <a:moveTo>
                      <a:pt x="750" y="1"/>
                    </a:moveTo>
                    <a:cubicBezTo>
                      <a:pt x="336" y="1"/>
                      <a:pt x="1" y="337"/>
                      <a:pt x="1" y="751"/>
                    </a:cubicBezTo>
                    <a:cubicBezTo>
                      <a:pt x="1" y="1165"/>
                      <a:pt x="336" y="1501"/>
                      <a:pt x="750" y="1501"/>
                    </a:cubicBezTo>
                    <a:cubicBezTo>
                      <a:pt x="1164" y="1501"/>
                      <a:pt x="1500" y="1165"/>
                      <a:pt x="1500" y="751"/>
                    </a:cubicBezTo>
                    <a:cubicBezTo>
                      <a:pt x="1500" y="337"/>
                      <a:pt x="1164" y="1"/>
                      <a:pt x="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7"/>
              <p:cNvSpPr/>
              <p:nvPr/>
            </p:nvSpPr>
            <p:spPr>
              <a:xfrm>
                <a:off x="3122354" y="1656146"/>
                <a:ext cx="21226" cy="21211"/>
              </a:xfrm>
              <a:custGeom>
                <a:avLst/>
                <a:gdLst/>
                <a:ahLst/>
                <a:cxnLst/>
                <a:rect l="l" t="t" r="r" b="b"/>
                <a:pathLst>
                  <a:path w="1335" h="1334" extrusionOk="0">
                    <a:moveTo>
                      <a:pt x="668" y="0"/>
                    </a:moveTo>
                    <a:cubicBezTo>
                      <a:pt x="299" y="0"/>
                      <a:pt x="1" y="299"/>
                      <a:pt x="1" y="667"/>
                    </a:cubicBezTo>
                    <a:cubicBezTo>
                      <a:pt x="1" y="1036"/>
                      <a:pt x="299" y="1334"/>
                      <a:pt x="668" y="1334"/>
                    </a:cubicBezTo>
                    <a:cubicBezTo>
                      <a:pt x="1035" y="1334"/>
                      <a:pt x="1334" y="1036"/>
                      <a:pt x="1334" y="667"/>
                    </a:cubicBezTo>
                    <a:cubicBezTo>
                      <a:pt x="1334" y="299"/>
                      <a:pt x="1035"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3097133" y="1625646"/>
                <a:ext cx="108756" cy="108724"/>
              </a:xfrm>
              <a:custGeom>
                <a:avLst/>
                <a:gdLst/>
                <a:ahLst/>
                <a:cxnLst/>
                <a:rect l="l" t="t" r="r" b="b"/>
                <a:pathLst>
                  <a:path w="6840" h="6838" extrusionOk="0">
                    <a:moveTo>
                      <a:pt x="3420" y="337"/>
                    </a:moveTo>
                    <a:cubicBezTo>
                      <a:pt x="5118" y="337"/>
                      <a:pt x="6501" y="1720"/>
                      <a:pt x="6501" y="3419"/>
                    </a:cubicBezTo>
                    <a:cubicBezTo>
                      <a:pt x="6501" y="5118"/>
                      <a:pt x="5118" y="6500"/>
                      <a:pt x="3420" y="6500"/>
                    </a:cubicBezTo>
                    <a:cubicBezTo>
                      <a:pt x="1721" y="6500"/>
                      <a:pt x="339" y="5118"/>
                      <a:pt x="339" y="3419"/>
                    </a:cubicBezTo>
                    <a:cubicBezTo>
                      <a:pt x="339" y="1720"/>
                      <a:pt x="1721" y="337"/>
                      <a:pt x="3420" y="337"/>
                    </a:cubicBezTo>
                    <a:close/>
                    <a:moveTo>
                      <a:pt x="3420" y="1"/>
                    </a:moveTo>
                    <a:cubicBezTo>
                      <a:pt x="1534" y="1"/>
                      <a:pt x="1" y="1534"/>
                      <a:pt x="1" y="3419"/>
                    </a:cubicBezTo>
                    <a:cubicBezTo>
                      <a:pt x="1" y="5304"/>
                      <a:pt x="1534" y="6838"/>
                      <a:pt x="3420" y="6838"/>
                    </a:cubicBezTo>
                    <a:cubicBezTo>
                      <a:pt x="5305" y="6838"/>
                      <a:pt x="6839" y="5304"/>
                      <a:pt x="6839" y="3419"/>
                    </a:cubicBezTo>
                    <a:cubicBezTo>
                      <a:pt x="6839" y="1534"/>
                      <a:pt x="5305" y="1"/>
                      <a:pt x="3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7"/>
              <p:cNvSpPr/>
              <p:nvPr/>
            </p:nvSpPr>
            <p:spPr>
              <a:xfrm>
                <a:off x="2973653" y="1541190"/>
                <a:ext cx="132495" cy="132527"/>
              </a:xfrm>
              <a:custGeom>
                <a:avLst/>
                <a:gdLst/>
                <a:ahLst/>
                <a:cxnLst/>
                <a:rect l="l" t="t" r="r" b="b"/>
                <a:pathLst>
                  <a:path w="8333" h="8335" extrusionOk="0">
                    <a:moveTo>
                      <a:pt x="4166" y="1"/>
                    </a:moveTo>
                    <a:cubicBezTo>
                      <a:pt x="3809" y="1"/>
                      <a:pt x="3505" y="377"/>
                      <a:pt x="3175" y="465"/>
                    </a:cubicBezTo>
                    <a:cubicBezTo>
                      <a:pt x="3091" y="488"/>
                      <a:pt x="3000" y="495"/>
                      <a:pt x="2907" y="495"/>
                    </a:cubicBezTo>
                    <a:cubicBezTo>
                      <a:pt x="2766" y="495"/>
                      <a:pt x="2618" y="479"/>
                      <a:pt x="2478" y="479"/>
                    </a:cubicBezTo>
                    <a:cubicBezTo>
                      <a:pt x="2335" y="479"/>
                      <a:pt x="2199" y="496"/>
                      <a:pt x="2084" y="562"/>
                    </a:cubicBezTo>
                    <a:cubicBezTo>
                      <a:pt x="1782" y="738"/>
                      <a:pt x="1705" y="1215"/>
                      <a:pt x="1460" y="1460"/>
                    </a:cubicBezTo>
                    <a:cubicBezTo>
                      <a:pt x="1213" y="1707"/>
                      <a:pt x="737" y="1783"/>
                      <a:pt x="561" y="2086"/>
                    </a:cubicBezTo>
                    <a:cubicBezTo>
                      <a:pt x="387" y="2385"/>
                      <a:pt x="556" y="2836"/>
                      <a:pt x="464" y="3177"/>
                    </a:cubicBezTo>
                    <a:cubicBezTo>
                      <a:pt x="375" y="3507"/>
                      <a:pt x="0" y="3811"/>
                      <a:pt x="0" y="4168"/>
                    </a:cubicBezTo>
                    <a:cubicBezTo>
                      <a:pt x="0" y="4526"/>
                      <a:pt x="375" y="4829"/>
                      <a:pt x="464" y="5160"/>
                    </a:cubicBezTo>
                    <a:cubicBezTo>
                      <a:pt x="556" y="5501"/>
                      <a:pt x="387" y="5950"/>
                      <a:pt x="561" y="6249"/>
                    </a:cubicBezTo>
                    <a:cubicBezTo>
                      <a:pt x="737" y="6552"/>
                      <a:pt x="1213" y="6628"/>
                      <a:pt x="1460" y="6875"/>
                    </a:cubicBezTo>
                    <a:cubicBezTo>
                      <a:pt x="1705" y="7122"/>
                      <a:pt x="1782" y="7598"/>
                      <a:pt x="2085" y="7774"/>
                    </a:cubicBezTo>
                    <a:cubicBezTo>
                      <a:pt x="2199" y="7840"/>
                      <a:pt x="2335" y="7856"/>
                      <a:pt x="2478" y="7856"/>
                    </a:cubicBezTo>
                    <a:cubicBezTo>
                      <a:pt x="2618" y="7856"/>
                      <a:pt x="2766" y="7841"/>
                      <a:pt x="2907" y="7841"/>
                    </a:cubicBezTo>
                    <a:cubicBezTo>
                      <a:pt x="3000" y="7841"/>
                      <a:pt x="3091" y="7848"/>
                      <a:pt x="3175" y="7870"/>
                    </a:cubicBezTo>
                    <a:cubicBezTo>
                      <a:pt x="3506" y="7960"/>
                      <a:pt x="3809" y="8335"/>
                      <a:pt x="4166" y="8335"/>
                    </a:cubicBezTo>
                    <a:cubicBezTo>
                      <a:pt x="4524" y="8335"/>
                      <a:pt x="4828" y="7960"/>
                      <a:pt x="5158" y="7870"/>
                    </a:cubicBezTo>
                    <a:cubicBezTo>
                      <a:pt x="5242" y="7848"/>
                      <a:pt x="5333" y="7841"/>
                      <a:pt x="5426" y="7841"/>
                    </a:cubicBezTo>
                    <a:cubicBezTo>
                      <a:pt x="5567" y="7841"/>
                      <a:pt x="5715" y="7856"/>
                      <a:pt x="5855" y="7856"/>
                    </a:cubicBezTo>
                    <a:cubicBezTo>
                      <a:pt x="5998" y="7856"/>
                      <a:pt x="6134" y="7840"/>
                      <a:pt x="6248" y="7774"/>
                    </a:cubicBezTo>
                    <a:cubicBezTo>
                      <a:pt x="6551" y="7598"/>
                      <a:pt x="6628" y="7122"/>
                      <a:pt x="6873" y="6875"/>
                    </a:cubicBezTo>
                    <a:cubicBezTo>
                      <a:pt x="7120" y="6628"/>
                      <a:pt x="7596" y="6552"/>
                      <a:pt x="7772" y="6249"/>
                    </a:cubicBezTo>
                    <a:cubicBezTo>
                      <a:pt x="7946" y="5950"/>
                      <a:pt x="7777" y="5501"/>
                      <a:pt x="7869" y="5160"/>
                    </a:cubicBezTo>
                    <a:cubicBezTo>
                      <a:pt x="7958" y="4829"/>
                      <a:pt x="8333" y="4526"/>
                      <a:pt x="8333" y="4168"/>
                    </a:cubicBezTo>
                    <a:cubicBezTo>
                      <a:pt x="8333" y="3810"/>
                      <a:pt x="7958" y="3507"/>
                      <a:pt x="7869" y="3177"/>
                    </a:cubicBezTo>
                    <a:cubicBezTo>
                      <a:pt x="7777" y="2836"/>
                      <a:pt x="7946" y="2385"/>
                      <a:pt x="7772" y="2086"/>
                    </a:cubicBezTo>
                    <a:cubicBezTo>
                      <a:pt x="7596" y="1783"/>
                      <a:pt x="7120" y="1707"/>
                      <a:pt x="6873" y="1460"/>
                    </a:cubicBezTo>
                    <a:cubicBezTo>
                      <a:pt x="6628" y="1215"/>
                      <a:pt x="6551" y="738"/>
                      <a:pt x="6248" y="562"/>
                    </a:cubicBezTo>
                    <a:cubicBezTo>
                      <a:pt x="6134" y="496"/>
                      <a:pt x="5998" y="479"/>
                      <a:pt x="5855" y="479"/>
                    </a:cubicBezTo>
                    <a:cubicBezTo>
                      <a:pt x="5715" y="479"/>
                      <a:pt x="5567" y="495"/>
                      <a:pt x="5426" y="495"/>
                    </a:cubicBezTo>
                    <a:cubicBezTo>
                      <a:pt x="5333" y="495"/>
                      <a:pt x="5242" y="488"/>
                      <a:pt x="5158" y="465"/>
                    </a:cubicBezTo>
                    <a:cubicBezTo>
                      <a:pt x="4827" y="377"/>
                      <a:pt x="4524" y="1"/>
                      <a:pt x="4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7"/>
              <p:cNvSpPr/>
              <p:nvPr/>
            </p:nvSpPr>
            <p:spPr>
              <a:xfrm>
                <a:off x="2988220" y="1555788"/>
                <a:ext cx="103366" cy="103350"/>
              </a:xfrm>
              <a:custGeom>
                <a:avLst/>
                <a:gdLst/>
                <a:ahLst/>
                <a:cxnLst/>
                <a:rect l="l" t="t" r="r" b="b"/>
                <a:pathLst>
                  <a:path w="6501" h="6500" extrusionOk="0">
                    <a:moveTo>
                      <a:pt x="3250" y="0"/>
                    </a:moveTo>
                    <a:cubicBezTo>
                      <a:pt x="1463" y="0"/>
                      <a:pt x="0" y="1463"/>
                      <a:pt x="0" y="3250"/>
                    </a:cubicBezTo>
                    <a:cubicBezTo>
                      <a:pt x="0" y="5038"/>
                      <a:pt x="1463" y="6499"/>
                      <a:pt x="3250" y="6499"/>
                    </a:cubicBezTo>
                    <a:cubicBezTo>
                      <a:pt x="5038" y="6499"/>
                      <a:pt x="6501" y="5038"/>
                      <a:pt x="6501" y="3250"/>
                    </a:cubicBezTo>
                    <a:cubicBezTo>
                      <a:pt x="6501" y="1463"/>
                      <a:pt x="5038"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7"/>
              <p:cNvSpPr/>
              <p:nvPr/>
            </p:nvSpPr>
            <p:spPr>
              <a:xfrm>
                <a:off x="3039902" y="1583601"/>
                <a:ext cx="29176" cy="29176"/>
              </a:xfrm>
              <a:custGeom>
                <a:avLst/>
                <a:gdLst/>
                <a:ahLst/>
                <a:cxnLst/>
                <a:rect l="l" t="t" r="r" b="b"/>
                <a:pathLst>
                  <a:path w="1835" h="1835" extrusionOk="0">
                    <a:moveTo>
                      <a:pt x="917" y="0"/>
                    </a:moveTo>
                    <a:cubicBezTo>
                      <a:pt x="411" y="0"/>
                      <a:pt x="0" y="411"/>
                      <a:pt x="0" y="918"/>
                    </a:cubicBezTo>
                    <a:cubicBezTo>
                      <a:pt x="0" y="1424"/>
                      <a:pt x="410" y="1834"/>
                      <a:pt x="917" y="1834"/>
                    </a:cubicBezTo>
                    <a:cubicBezTo>
                      <a:pt x="1423" y="1834"/>
                      <a:pt x="1834" y="1423"/>
                      <a:pt x="1834" y="918"/>
                    </a:cubicBezTo>
                    <a:cubicBezTo>
                      <a:pt x="1834" y="411"/>
                      <a:pt x="1423"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7"/>
              <p:cNvSpPr/>
              <p:nvPr/>
            </p:nvSpPr>
            <p:spPr>
              <a:xfrm>
                <a:off x="3021344" y="1618045"/>
                <a:ext cx="23866" cy="23882"/>
              </a:xfrm>
              <a:custGeom>
                <a:avLst/>
                <a:gdLst/>
                <a:ahLst/>
                <a:cxnLst/>
                <a:rect l="l" t="t" r="r" b="b"/>
                <a:pathLst>
                  <a:path w="1501" h="1502" extrusionOk="0">
                    <a:moveTo>
                      <a:pt x="750" y="1"/>
                    </a:moveTo>
                    <a:cubicBezTo>
                      <a:pt x="336" y="1"/>
                      <a:pt x="1" y="337"/>
                      <a:pt x="1" y="752"/>
                    </a:cubicBezTo>
                    <a:cubicBezTo>
                      <a:pt x="1" y="1166"/>
                      <a:pt x="336" y="1502"/>
                      <a:pt x="750" y="1502"/>
                    </a:cubicBezTo>
                    <a:cubicBezTo>
                      <a:pt x="1165" y="1502"/>
                      <a:pt x="1500" y="1166"/>
                      <a:pt x="1500" y="752"/>
                    </a:cubicBezTo>
                    <a:cubicBezTo>
                      <a:pt x="1500" y="337"/>
                      <a:pt x="1165" y="1"/>
                      <a:pt x="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7"/>
              <p:cNvSpPr/>
              <p:nvPr/>
            </p:nvSpPr>
            <p:spPr>
              <a:xfrm>
                <a:off x="3010737" y="1583601"/>
                <a:ext cx="21226" cy="21211"/>
              </a:xfrm>
              <a:custGeom>
                <a:avLst/>
                <a:gdLst/>
                <a:ahLst/>
                <a:cxnLst/>
                <a:rect l="l" t="t" r="r" b="b"/>
                <a:pathLst>
                  <a:path w="1335" h="1334" extrusionOk="0">
                    <a:moveTo>
                      <a:pt x="668" y="0"/>
                    </a:moveTo>
                    <a:cubicBezTo>
                      <a:pt x="300" y="0"/>
                      <a:pt x="1" y="299"/>
                      <a:pt x="1" y="667"/>
                    </a:cubicBezTo>
                    <a:cubicBezTo>
                      <a:pt x="1" y="1036"/>
                      <a:pt x="300" y="1334"/>
                      <a:pt x="668" y="1334"/>
                    </a:cubicBezTo>
                    <a:cubicBezTo>
                      <a:pt x="1036" y="1334"/>
                      <a:pt x="1334" y="1036"/>
                      <a:pt x="1334" y="667"/>
                    </a:cubicBezTo>
                    <a:cubicBezTo>
                      <a:pt x="1334" y="299"/>
                      <a:pt x="1036" y="0"/>
                      <a:pt x="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7"/>
              <p:cNvSpPr/>
              <p:nvPr/>
            </p:nvSpPr>
            <p:spPr>
              <a:xfrm>
                <a:off x="2985532" y="1553101"/>
                <a:ext cx="108740" cy="108724"/>
              </a:xfrm>
              <a:custGeom>
                <a:avLst/>
                <a:gdLst/>
                <a:ahLst/>
                <a:cxnLst/>
                <a:rect l="l" t="t" r="r" b="b"/>
                <a:pathLst>
                  <a:path w="6839" h="6838" extrusionOk="0">
                    <a:moveTo>
                      <a:pt x="3419" y="338"/>
                    </a:moveTo>
                    <a:cubicBezTo>
                      <a:pt x="5118" y="338"/>
                      <a:pt x="6500" y="1720"/>
                      <a:pt x="6500" y="3419"/>
                    </a:cubicBezTo>
                    <a:cubicBezTo>
                      <a:pt x="6500" y="5117"/>
                      <a:pt x="5118" y="6500"/>
                      <a:pt x="3419" y="6500"/>
                    </a:cubicBezTo>
                    <a:cubicBezTo>
                      <a:pt x="1720" y="6500"/>
                      <a:pt x="339" y="5118"/>
                      <a:pt x="339" y="3419"/>
                    </a:cubicBezTo>
                    <a:cubicBezTo>
                      <a:pt x="339" y="1720"/>
                      <a:pt x="1720" y="338"/>
                      <a:pt x="3419" y="338"/>
                    </a:cubicBezTo>
                    <a:close/>
                    <a:moveTo>
                      <a:pt x="3419" y="1"/>
                    </a:moveTo>
                    <a:cubicBezTo>
                      <a:pt x="1535" y="1"/>
                      <a:pt x="1" y="1534"/>
                      <a:pt x="1" y="3419"/>
                    </a:cubicBezTo>
                    <a:cubicBezTo>
                      <a:pt x="1" y="5304"/>
                      <a:pt x="1535" y="6838"/>
                      <a:pt x="3419" y="6838"/>
                    </a:cubicBezTo>
                    <a:cubicBezTo>
                      <a:pt x="5304" y="6838"/>
                      <a:pt x="6838" y="5304"/>
                      <a:pt x="6838" y="3419"/>
                    </a:cubicBezTo>
                    <a:cubicBezTo>
                      <a:pt x="6838" y="1534"/>
                      <a:pt x="5304" y="1"/>
                      <a:pt x="3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2941372" y="1648831"/>
                <a:ext cx="184997" cy="184997"/>
              </a:xfrm>
              <a:custGeom>
                <a:avLst/>
                <a:gdLst/>
                <a:ahLst/>
                <a:cxnLst/>
                <a:rect l="l" t="t" r="r" b="b"/>
                <a:pathLst>
                  <a:path w="11635" h="11635" extrusionOk="0">
                    <a:moveTo>
                      <a:pt x="5817" y="0"/>
                    </a:moveTo>
                    <a:cubicBezTo>
                      <a:pt x="5318" y="0"/>
                      <a:pt x="4894" y="524"/>
                      <a:pt x="4433" y="648"/>
                    </a:cubicBezTo>
                    <a:cubicBezTo>
                      <a:pt x="4316" y="680"/>
                      <a:pt x="4189" y="689"/>
                      <a:pt x="4059" y="689"/>
                    </a:cubicBezTo>
                    <a:cubicBezTo>
                      <a:pt x="3863" y="689"/>
                      <a:pt x="3658" y="668"/>
                      <a:pt x="3463" y="668"/>
                    </a:cubicBezTo>
                    <a:cubicBezTo>
                      <a:pt x="3261" y="668"/>
                      <a:pt x="3071" y="691"/>
                      <a:pt x="2911" y="784"/>
                    </a:cubicBezTo>
                    <a:cubicBezTo>
                      <a:pt x="2488" y="1029"/>
                      <a:pt x="2381" y="1694"/>
                      <a:pt x="2038" y="2038"/>
                    </a:cubicBezTo>
                    <a:cubicBezTo>
                      <a:pt x="1694" y="2382"/>
                      <a:pt x="1029" y="2488"/>
                      <a:pt x="783" y="2911"/>
                    </a:cubicBezTo>
                    <a:cubicBezTo>
                      <a:pt x="541" y="3328"/>
                      <a:pt x="777" y="3957"/>
                      <a:pt x="648" y="4434"/>
                    </a:cubicBezTo>
                    <a:cubicBezTo>
                      <a:pt x="524" y="4895"/>
                      <a:pt x="0" y="5318"/>
                      <a:pt x="0" y="5817"/>
                    </a:cubicBezTo>
                    <a:cubicBezTo>
                      <a:pt x="0" y="6317"/>
                      <a:pt x="524" y="6741"/>
                      <a:pt x="648" y="7202"/>
                    </a:cubicBezTo>
                    <a:cubicBezTo>
                      <a:pt x="777" y="7678"/>
                      <a:pt x="541" y="8306"/>
                      <a:pt x="783" y="8724"/>
                    </a:cubicBezTo>
                    <a:cubicBezTo>
                      <a:pt x="1029" y="9147"/>
                      <a:pt x="1694" y="9253"/>
                      <a:pt x="2037" y="9598"/>
                    </a:cubicBezTo>
                    <a:cubicBezTo>
                      <a:pt x="2381" y="9941"/>
                      <a:pt x="2488" y="10606"/>
                      <a:pt x="2911" y="10852"/>
                    </a:cubicBezTo>
                    <a:cubicBezTo>
                      <a:pt x="3071" y="10944"/>
                      <a:pt x="3261" y="10967"/>
                      <a:pt x="3462" y="10967"/>
                    </a:cubicBezTo>
                    <a:cubicBezTo>
                      <a:pt x="3658" y="10967"/>
                      <a:pt x="3863" y="10946"/>
                      <a:pt x="4060" y="10946"/>
                    </a:cubicBezTo>
                    <a:cubicBezTo>
                      <a:pt x="4190" y="10946"/>
                      <a:pt x="4316" y="10955"/>
                      <a:pt x="4433" y="10986"/>
                    </a:cubicBezTo>
                    <a:cubicBezTo>
                      <a:pt x="4894" y="11112"/>
                      <a:pt x="5318" y="11634"/>
                      <a:pt x="5817" y="11634"/>
                    </a:cubicBezTo>
                    <a:cubicBezTo>
                      <a:pt x="6317" y="11634"/>
                      <a:pt x="6740" y="11111"/>
                      <a:pt x="7201" y="10986"/>
                    </a:cubicBezTo>
                    <a:cubicBezTo>
                      <a:pt x="7318" y="10955"/>
                      <a:pt x="7444" y="10946"/>
                      <a:pt x="7574" y="10946"/>
                    </a:cubicBezTo>
                    <a:cubicBezTo>
                      <a:pt x="7771" y="10946"/>
                      <a:pt x="7977" y="10967"/>
                      <a:pt x="8173" y="10967"/>
                    </a:cubicBezTo>
                    <a:cubicBezTo>
                      <a:pt x="8374" y="10967"/>
                      <a:pt x="8564" y="10944"/>
                      <a:pt x="8723" y="10852"/>
                    </a:cubicBezTo>
                    <a:cubicBezTo>
                      <a:pt x="9147" y="10606"/>
                      <a:pt x="9252" y="9941"/>
                      <a:pt x="9597" y="9598"/>
                    </a:cubicBezTo>
                    <a:cubicBezTo>
                      <a:pt x="9941" y="9253"/>
                      <a:pt x="10605" y="9147"/>
                      <a:pt x="10851" y="8724"/>
                    </a:cubicBezTo>
                    <a:cubicBezTo>
                      <a:pt x="11094" y="8306"/>
                      <a:pt x="10858" y="7678"/>
                      <a:pt x="10986" y="7202"/>
                    </a:cubicBezTo>
                    <a:cubicBezTo>
                      <a:pt x="11111" y="6741"/>
                      <a:pt x="11635" y="6317"/>
                      <a:pt x="11635" y="5817"/>
                    </a:cubicBezTo>
                    <a:cubicBezTo>
                      <a:pt x="11635" y="5318"/>
                      <a:pt x="11111" y="4895"/>
                      <a:pt x="10986" y="4434"/>
                    </a:cubicBezTo>
                    <a:cubicBezTo>
                      <a:pt x="10858" y="3957"/>
                      <a:pt x="11094" y="3328"/>
                      <a:pt x="10851" y="2911"/>
                    </a:cubicBezTo>
                    <a:cubicBezTo>
                      <a:pt x="10605" y="2488"/>
                      <a:pt x="9941" y="2382"/>
                      <a:pt x="9597" y="2038"/>
                    </a:cubicBezTo>
                    <a:cubicBezTo>
                      <a:pt x="9252" y="1694"/>
                      <a:pt x="9147" y="1029"/>
                      <a:pt x="8723" y="784"/>
                    </a:cubicBezTo>
                    <a:cubicBezTo>
                      <a:pt x="8564" y="691"/>
                      <a:pt x="8373" y="668"/>
                      <a:pt x="8172" y="668"/>
                    </a:cubicBezTo>
                    <a:cubicBezTo>
                      <a:pt x="7977" y="668"/>
                      <a:pt x="7773" y="690"/>
                      <a:pt x="7577" y="690"/>
                    </a:cubicBezTo>
                    <a:cubicBezTo>
                      <a:pt x="7446" y="690"/>
                      <a:pt x="7319" y="680"/>
                      <a:pt x="7201" y="648"/>
                    </a:cubicBezTo>
                    <a:cubicBezTo>
                      <a:pt x="6740" y="524"/>
                      <a:pt x="6317" y="0"/>
                      <a:pt x="58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7"/>
              <p:cNvSpPr/>
              <p:nvPr/>
            </p:nvSpPr>
            <p:spPr>
              <a:xfrm>
                <a:off x="2961727" y="1669186"/>
                <a:ext cx="144292" cy="144292"/>
              </a:xfrm>
              <a:custGeom>
                <a:avLst/>
                <a:gdLst/>
                <a:ahLst/>
                <a:cxnLst/>
                <a:rect l="l" t="t" r="r" b="b"/>
                <a:pathLst>
                  <a:path w="9075" h="9075" extrusionOk="0">
                    <a:moveTo>
                      <a:pt x="4537" y="0"/>
                    </a:moveTo>
                    <a:cubicBezTo>
                      <a:pt x="2041" y="0"/>
                      <a:pt x="0" y="2042"/>
                      <a:pt x="0" y="4537"/>
                    </a:cubicBezTo>
                    <a:cubicBezTo>
                      <a:pt x="0" y="7033"/>
                      <a:pt x="2041" y="9075"/>
                      <a:pt x="4537" y="9075"/>
                    </a:cubicBezTo>
                    <a:cubicBezTo>
                      <a:pt x="7033" y="9075"/>
                      <a:pt x="9075" y="7033"/>
                      <a:pt x="9075" y="4537"/>
                    </a:cubicBezTo>
                    <a:cubicBezTo>
                      <a:pt x="9075" y="2042"/>
                      <a:pt x="7033"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7"/>
              <p:cNvSpPr/>
              <p:nvPr/>
            </p:nvSpPr>
            <p:spPr>
              <a:xfrm>
                <a:off x="3033875" y="1708034"/>
                <a:ext cx="40720" cy="40704"/>
              </a:xfrm>
              <a:custGeom>
                <a:avLst/>
                <a:gdLst/>
                <a:ahLst/>
                <a:cxnLst/>
                <a:rect l="l" t="t" r="r" b="b"/>
                <a:pathLst>
                  <a:path w="2561" h="2560" extrusionOk="0">
                    <a:moveTo>
                      <a:pt x="1280" y="1"/>
                    </a:moveTo>
                    <a:cubicBezTo>
                      <a:pt x="574" y="1"/>
                      <a:pt x="0" y="573"/>
                      <a:pt x="0" y="1280"/>
                    </a:cubicBezTo>
                    <a:cubicBezTo>
                      <a:pt x="0" y="1987"/>
                      <a:pt x="574" y="2560"/>
                      <a:pt x="1280" y="2560"/>
                    </a:cubicBezTo>
                    <a:cubicBezTo>
                      <a:pt x="1987" y="2560"/>
                      <a:pt x="2560" y="1987"/>
                      <a:pt x="2560" y="1280"/>
                    </a:cubicBezTo>
                    <a:cubicBezTo>
                      <a:pt x="2560" y="573"/>
                      <a:pt x="1987" y="1"/>
                      <a:pt x="1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3007970" y="1756122"/>
                <a:ext cx="33310" cy="33326"/>
              </a:xfrm>
              <a:custGeom>
                <a:avLst/>
                <a:gdLst/>
                <a:ahLst/>
                <a:cxnLst/>
                <a:rect l="l" t="t" r="r" b="b"/>
                <a:pathLst>
                  <a:path w="2095" h="2096" extrusionOk="0">
                    <a:moveTo>
                      <a:pt x="1048" y="1"/>
                    </a:moveTo>
                    <a:cubicBezTo>
                      <a:pt x="470" y="1"/>
                      <a:pt x="0" y="470"/>
                      <a:pt x="0" y="1049"/>
                    </a:cubicBezTo>
                    <a:cubicBezTo>
                      <a:pt x="0" y="1626"/>
                      <a:pt x="469" y="2095"/>
                      <a:pt x="1048" y="2095"/>
                    </a:cubicBezTo>
                    <a:cubicBezTo>
                      <a:pt x="1625" y="2095"/>
                      <a:pt x="2095" y="1627"/>
                      <a:pt x="2095" y="1049"/>
                    </a:cubicBezTo>
                    <a:cubicBezTo>
                      <a:pt x="2095" y="470"/>
                      <a:pt x="1625"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7"/>
              <p:cNvSpPr/>
              <p:nvPr/>
            </p:nvSpPr>
            <p:spPr>
              <a:xfrm>
                <a:off x="2993165" y="1708034"/>
                <a:ext cx="29606" cy="29622"/>
              </a:xfrm>
              <a:custGeom>
                <a:avLst/>
                <a:gdLst/>
                <a:ahLst/>
                <a:cxnLst/>
                <a:rect l="l" t="t" r="r" b="b"/>
                <a:pathLst>
                  <a:path w="1862" h="1863" extrusionOk="0">
                    <a:moveTo>
                      <a:pt x="931" y="1"/>
                    </a:moveTo>
                    <a:cubicBezTo>
                      <a:pt x="418" y="1"/>
                      <a:pt x="1" y="417"/>
                      <a:pt x="1" y="932"/>
                    </a:cubicBezTo>
                    <a:cubicBezTo>
                      <a:pt x="1" y="1445"/>
                      <a:pt x="418" y="1862"/>
                      <a:pt x="931" y="1862"/>
                    </a:cubicBezTo>
                    <a:cubicBezTo>
                      <a:pt x="1446" y="1862"/>
                      <a:pt x="1862" y="1445"/>
                      <a:pt x="1862" y="932"/>
                    </a:cubicBezTo>
                    <a:cubicBezTo>
                      <a:pt x="1862" y="417"/>
                      <a:pt x="1446"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7"/>
              <p:cNvSpPr/>
              <p:nvPr/>
            </p:nvSpPr>
            <p:spPr>
              <a:xfrm>
                <a:off x="2959023" y="1666498"/>
                <a:ext cx="149683" cy="149683"/>
              </a:xfrm>
              <a:custGeom>
                <a:avLst/>
                <a:gdLst/>
                <a:ahLst/>
                <a:cxnLst/>
                <a:rect l="l" t="t" r="r" b="b"/>
                <a:pathLst>
                  <a:path w="9414" h="9414" extrusionOk="0">
                    <a:moveTo>
                      <a:pt x="4707" y="338"/>
                    </a:moveTo>
                    <a:cubicBezTo>
                      <a:pt x="7116" y="338"/>
                      <a:pt x="9076" y="2297"/>
                      <a:pt x="9076" y="4706"/>
                    </a:cubicBezTo>
                    <a:cubicBezTo>
                      <a:pt x="9076" y="7115"/>
                      <a:pt x="7116" y="9075"/>
                      <a:pt x="4707" y="9075"/>
                    </a:cubicBezTo>
                    <a:cubicBezTo>
                      <a:pt x="2299" y="9075"/>
                      <a:pt x="339" y="7115"/>
                      <a:pt x="339" y="4706"/>
                    </a:cubicBezTo>
                    <a:cubicBezTo>
                      <a:pt x="339" y="2297"/>
                      <a:pt x="2299" y="338"/>
                      <a:pt x="4707" y="338"/>
                    </a:cubicBezTo>
                    <a:close/>
                    <a:moveTo>
                      <a:pt x="4707" y="1"/>
                    </a:moveTo>
                    <a:cubicBezTo>
                      <a:pt x="2113" y="1"/>
                      <a:pt x="1" y="2112"/>
                      <a:pt x="1" y="4706"/>
                    </a:cubicBezTo>
                    <a:cubicBezTo>
                      <a:pt x="1" y="7301"/>
                      <a:pt x="2113" y="9413"/>
                      <a:pt x="4707" y="9413"/>
                    </a:cubicBezTo>
                    <a:cubicBezTo>
                      <a:pt x="7302" y="9413"/>
                      <a:pt x="9413" y="7301"/>
                      <a:pt x="9413" y="4706"/>
                    </a:cubicBezTo>
                    <a:cubicBezTo>
                      <a:pt x="9413" y="2112"/>
                      <a:pt x="7302" y="1"/>
                      <a:pt x="4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7"/>
              <p:cNvSpPr/>
              <p:nvPr/>
            </p:nvSpPr>
            <p:spPr>
              <a:xfrm>
                <a:off x="2938684" y="1646144"/>
                <a:ext cx="190371" cy="190355"/>
              </a:xfrm>
              <a:custGeom>
                <a:avLst/>
                <a:gdLst/>
                <a:ahLst/>
                <a:cxnLst/>
                <a:rect l="l" t="t" r="r" b="b"/>
                <a:pathLst>
                  <a:path w="11973" h="11972" extrusionOk="0">
                    <a:moveTo>
                      <a:pt x="5985" y="339"/>
                    </a:moveTo>
                    <a:cubicBezTo>
                      <a:pt x="6222" y="339"/>
                      <a:pt x="6454" y="492"/>
                      <a:pt x="6700" y="654"/>
                    </a:cubicBezTo>
                    <a:cubicBezTo>
                      <a:pt x="6899" y="786"/>
                      <a:pt x="7103" y="921"/>
                      <a:pt x="7326" y="981"/>
                    </a:cubicBezTo>
                    <a:cubicBezTo>
                      <a:pt x="7461" y="1017"/>
                      <a:pt x="7602" y="1028"/>
                      <a:pt x="7745" y="1028"/>
                    </a:cubicBezTo>
                    <a:cubicBezTo>
                      <a:pt x="7848" y="1028"/>
                      <a:pt x="7951" y="1022"/>
                      <a:pt x="8053" y="1017"/>
                    </a:cubicBezTo>
                    <a:cubicBezTo>
                      <a:pt x="8153" y="1011"/>
                      <a:pt x="8251" y="1006"/>
                      <a:pt x="8345" y="1006"/>
                    </a:cubicBezTo>
                    <a:cubicBezTo>
                      <a:pt x="8521" y="1006"/>
                      <a:pt x="8681" y="1025"/>
                      <a:pt x="8807" y="1099"/>
                    </a:cubicBezTo>
                    <a:cubicBezTo>
                      <a:pt x="9004" y="1213"/>
                      <a:pt x="9128" y="1459"/>
                      <a:pt x="9258" y="1719"/>
                    </a:cubicBezTo>
                    <a:cubicBezTo>
                      <a:pt x="9366" y="1936"/>
                      <a:pt x="9479" y="2160"/>
                      <a:pt x="9646" y="2326"/>
                    </a:cubicBezTo>
                    <a:cubicBezTo>
                      <a:pt x="9813" y="2494"/>
                      <a:pt x="10037" y="2607"/>
                      <a:pt x="10254" y="2715"/>
                    </a:cubicBezTo>
                    <a:cubicBezTo>
                      <a:pt x="10513" y="2845"/>
                      <a:pt x="10759" y="2968"/>
                      <a:pt x="10874" y="3166"/>
                    </a:cubicBezTo>
                    <a:cubicBezTo>
                      <a:pt x="10986" y="3359"/>
                      <a:pt x="10972" y="3631"/>
                      <a:pt x="10956" y="3920"/>
                    </a:cubicBezTo>
                    <a:cubicBezTo>
                      <a:pt x="10943" y="4163"/>
                      <a:pt x="10929" y="4415"/>
                      <a:pt x="10992" y="4647"/>
                    </a:cubicBezTo>
                    <a:cubicBezTo>
                      <a:pt x="11052" y="4869"/>
                      <a:pt x="11187" y="5074"/>
                      <a:pt x="11319" y="5272"/>
                    </a:cubicBezTo>
                    <a:cubicBezTo>
                      <a:pt x="11481" y="5518"/>
                      <a:pt x="11634" y="5750"/>
                      <a:pt x="11634" y="5986"/>
                    </a:cubicBezTo>
                    <a:cubicBezTo>
                      <a:pt x="11634" y="6223"/>
                      <a:pt x="11481" y="6455"/>
                      <a:pt x="11318" y="6701"/>
                    </a:cubicBezTo>
                    <a:cubicBezTo>
                      <a:pt x="11187" y="6900"/>
                      <a:pt x="11052" y="7104"/>
                      <a:pt x="10992" y="7327"/>
                    </a:cubicBezTo>
                    <a:cubicBezTo>
                      <a:pt x="10929" y="7559"/>
                      <a:pt x="10943" y="7811"/>
                      <a:pt x="10956" y="8054"/>
                    </a:cubicBezTo>
                    <a:cubicBezTo>
                      <a:pt x="10972" y="8343"/>
                      <a:pt x="10986" y="8615"/>
                      <a:pt x="10874" y="8808"/>
                    </a:cubicBezTo>
                    <a:cubicBezTo>
                      <a:pt x="10759" y="9005"/>
                      <a:pt x="10513" y="9129"/>
                      <a:pt x="10254" y="9259"/>
                    </a:cubicBezTo>
                    <a:cubicBezTo>
                      <a:pt x="10037" y="9367"/>
                      <a:pt x="9813" y="9479"/>
                      <a:pt x="9645" y="9646"/>
                    </a:cubicBezTo>
                    <a:cubicBezTo>
                      <a:pt x="9478" y="9814"/>
                      <a:pt x="9366" y="10038"/>
                      <a:pt x="9258" y="10254"/>
                    </a:cubicBezTo>
                    <a:cubicBezTo>
                      <a:pt x="9128" y="10514"/>
                      <a:pt x="9004" y="10760"/>
                      <a:pt x="8807" y="10875"/>
                    </a:cubicBezTo>
                    <a:cubicBezTo>
                      <a:pt x="8680" y="10948"/>
                      <a:pt x="8519" y="10967"/>
                      <a:pt x="8341" y="10967"/>
                    </a:cubicBezTo>
                    <a:cubicBezTo>
                      <a:pt x="8249" y="10967"/>
                      <a:pt x="8152" y="10962"/>
                      <a:pt x="8053" y="10957"/>
                    </a:cubicBezTo>
                    <a:cubicBezTo>
                      <a:pt x="7951" y="10951"/>
                      <a:pt x="7847" y="10946"/>
                      <a:pt x="7744" y="10946"/>
                    </a:cubicBezTo>
                    <a:cubicBezTo>
                      <a:pt x="7602" y="10946"/>
                      <a:pt x="7461" y="10957"/>
                      <a:pt x="7326" y="10993"/>
                    </a:cubicBezTo>
                    <a:cubicBezTo>
                      <a:pt x="7104" y="11053"/>
                      <a:pt x="6899" y="11188"/>
                      <a:pt x="6700" y="11319"/>
                    </a:cubicBezTo>
                    <a:cubicBezTo>
                      <a:pt x="6455" y="11482"/>
                      <a:pt x="6222" y="11635"/>
                      <a:pt x="5986" y="11635"/>
                    </a:cubicBezTo>
                    <a:cubicBezTo>
                      <a:pt x="5750" y="11635"/>
                      <a:pt x="5518" y="11482"/>
                      <a:pt x="5271" y="11319"/>
                    </a:cubicBezTo>
                    <a:cubicBezTo>
                      <a:pt x="5073" y="11188"/>
                      <a:pt x="4869" y="11053"/>
                      <a:pt x="4646" y="10993"/>
                    </a:cubicBezTo>
                    <a:cubicBezTo>
                      <a:pt x="4511" y="10956"/>
                      <a:pt x="4371" y="10946"/>
                      <a:pt x="4228" y="10946"/>
                    </a:cubicBezTo>
                    <a:cubicBezTo>
                      <a:pt x="4125" y="10946"/>
                      <a:pt x="4021" y="10951"/>
                      <a:pt x="3919" y="10956"/>
                    </a:cubicBezTo>
                    <a:cubicBezTo>
                      <a:pt x="3819" y="10962"/>
                      <a:pt x="3721" y="10967"/>
                      <a:pt x="3627" y="10967"/>
                    </a:cubicBezTo>
                    <a:cubicBezTo>
                      <a:pt x="3451" y="10967"/>
                      <a:pt x="3291" y="10948"/>
                      <a:pt x="3165" y="10874"/>
                    </a:cubicBezTo>
                    <a:cubicBezTo>
                      <a:pt x="2967" y="10760"/>
                      <a:pt x="2844" y="10514"/>
                      <a:pt x="2714" y="10253"/>
                    </a:cubicBezTo>
                    <a:cubicBezTo>
                      <a:pt x="2605" y="10038"/>
                      <a:pt x="2493" y="9814"/>
                      <a:pt x="2325" y="9646"/>
                    </a:cubicBezTo>
                    <a:cubicBezTo>
                      <a:pt x="2158" y="9479"/>
                      <a:pt x="1935" y="9367"/>
                      <a:pt x="1718" y="9258"/>
                    </a:cubicBezTo>
                    <a:cubicBezTo>
                      <a:pt x="1458" y="9128"/>
                      <a:pt x="1212" y="9004"/>
                      <a:pt x="1098" y="8808"/>
                    </a:cubicBezTo>
                    <a:cubicBezTo>
                      <a:pt x="986" y="8614"/>
                      <a:pt x="1000" y="8342"/>
                      <a:pt x="1016" y="8053"/>
                    </a:cubicBezTo>
                    <a:cubicBezTo>
                      <a:pt x="1029" y="7810"/>
                      <a:pt x="1042" y="7559"/>
                      <a:pt x="980" y="7327"/>
                    </a:cubicBezTo>
                    <a:cubicBezTo>
                      <a:pt x="920" y="7104"/>
                      <a:pt x="785" y="6899"/>
                      <a:pt x="653" y="6701"/>
                    </a:cubicBezTo>
                    <a:cubicBezTo>
                      <a:pt x="491" y="6455"/>
                      <a:pt x="338" y="6223"/>
                      <a:pt x="338" y="5986"/>
                    </a:cubicBezTo>
                    <a:cubicBezTo>
                      <a:pt x="338" y="5750"/>
                      <a:pt x="491" y="5518"/>
                      <a:pt x="653" y="5272"/>
                    </a:cubicBezTo>
                    <a:cubicBezTo>
                      <a:pt x="785" y="5074"/>
                      <a:pt x="920" y="4869"/>
                      <a:pt x="980" y="4647"/>
                    </a:cubicBezTo>
                    <a:cubicBezTo>
                      <a:pt x="1042" y="4415"/>
                      <a:pt x="1029" y="4163"/>
                      <a:pt x="1016" y="3920"/>
                    </a:cubicBezTo>
                    <a:cubicBezTo>
                      <a:pt x="1000" y="3631"/>
                      <a:pt x="986" y="3359"/>
                      <a:pt x="1098" y="3166"/>
                    </a:cubicBezTo>
                    <a:cubicBezTo>
                      <a:pt x="1213" y="2968"/>
                      <a:pt x="1458" y="2845"/>
                      <a:pt x="1718" y="2715"/>
                    </a:cubicBezTo>
                    <a:cubicBezTo>
                      <a:pt x="1935" y="2606"/>
                      <a:pt x="2159" y="2494"/>
                      <a:pt x="2325" y="2326"/>
                    </a:cubicBezTo>
                    <a:cubicBezTo>
                      <a:pt x="2493" y="2159"/>
                      <a:pt x="2606" y="1935"/>
                      <a:pt x="2714" y="1719"/>
                    </a:cubicBezTo>
                    <a:cubicBezTo>
                      <a:pt x="2844" y="1459"/>
                      <a:pt x="2967" y="1213"/>
                      <a:pt x="3165" y="1099"/>
                    </a:cubicBezTo>
                    <a:cubicBezTo>
                      <a:pt x="3291" y="1025"/>
                      <a:pt x="3451" y="1006"/>
                      <a:pt x="3627" y="1006"/>
                    </a:cubicBezTo>
                    <a:cubicBezTo>
                      <a:pt x="3721" y="1006"/>
                      <a:pt x="3819" y="1011"/>
                      <a:pt x="3919" y="1017"/>
                    </a:cubicBezTo>
                    <a:cubicBezTo>
                      <a:pt x="4021" y="1022"/>
                      <a:pt x="4124" y="1028"/>
                      <a:pt x="4227" y="1028"/>
                    </a:cubicBezTo>
                    <a:cubicBezTo>
                      <a:pt x="4370" y="1028"/>
                      <a:pt x="4511" y="1017"/>
                      <a:pt x="4646" y="981"/>
                    </a:cubicBezTo>
                    <a:cubicBezTo>
                      <a:pt x="4868" y="921"/>
                      <a:pt x="5073" y="786"/>
                      <a:pt x="5271" y="654"/>
                    </a:cubicBezTo>
                    <a:cubicBezTo>
                      <a:pt x="5517" y="492"/>
                      <a:pt x="5750" y="339"/>
                      <a:pt x="5985" y="339"/>
                    </a:cubicBezTo>
                    <a:close/>
                    <a:moveTo>
                      <a:pt x="5986" y="1"/>
                    </a:moveTo>
                    <a:cubicBezTo>
                      <a:pt x="5648" y="1"/>
                      <a:pt x="5363" y="190"/>
                      <a:pt x="5086" y="373"/>
                    </a:cubicBezTo>
                    <a:cubicBezTo>
                      <a:pt x="4902" y="494"/>
                      <a:pt x="4728" y="609"/>
                      <a:pt x="4559" y="654"/>
                    </a:cubicBezTo>
                    <a:cubicBezTo>
                      <a:pt x="4458" y="682"/>
                      <a:pt x="4347" y="690"/>
                      <a:pt x="4229" y="690"/>
                    </a:cubicBezTo>
                    <a:cubicBezTo>
                      <a:pt x="4136" y="690"/>
                      <a:pt x="4038" y="685"/>
                      <a:pt x="3937" y="680"/>
                    </a:cubicBezTo>
                    <a:cubicBezTo>
                      <a:pt x="3834" y="674"/>
                      <a:pt x="3731" y="669"/>
                      <a:pt x="3628" y="669"/>
                    </a:cubicBezTo>
                    <a:cubicBezTo>
                      <a:pt x="3405" y="669"/>
                      <a:pt x="3187" y="695"/>
                      <a:pt x="2995" y="806"/>
                    </a:cubicBezTo>
                    <a:cubicBezTo>
                      <a:pt x="2711" y="971"/>
                      <a:pt x="2560" y="1274"/>
                      <a:pt x="2413" y="1567"/>
                    </a:cubicBezTo>
                    <a:cubicBezTo>
                      <a:pt x="2312" y="1769"/>
                      <a:pt x="2217" y="1959"/>
                      <a:pt x="2087" y="2088"/>
                    </a:cubicBezTo>
                    <a:cubicBezTo>
                      <a:pt x="1959" y="2216"/>
                      <a:pt x="1769" y="2312"/>
                      <a:pt x="1567" y="2413"/>
                    </a:cubicBezTo>
                    <a:cubicBezTo>
                      <a:pt x="1275" y="2560"/>
                      <a:pt x="972" y="2712"/>
                      <a:pt x="806" y="2995"/>
                    </a:cubicBezTo>
                    <a:cubicBezTo>
                      <a:pt x="644" y="3275"/>
                      <a:pt x="661" y="3612"/>
                      <a:pt x="679" y="3938"/>
                    </a:cubicBezTo>
                    <a:cubicBezTo>
                      <a:pt x="691" y="4165"/>
                      <a:pt x="702" y="4379"/>
                      <a:pt x="654" y="4558"/>
                    </a:cubicBezTo>
                    <a:cubicBezTo>
                      <a:pt x="609" y="4728"/>
                      <a:pt x="494" y="4903"/>
                      <a:pt x="373" y="5086"/>
                    </a:cubicBezTo>
                    <a:cubicBezTo>
                      <a:pt x="190" y="5363"/>
                      <a:pt x="1" y="5649"/>
                      <a:pt x="1" y="5986"/>
                    </a:cubicBezTo>
                    <a:cubicBezTo>
                      <a:pt x="1" y="6324"/>
                      <a:pt x="190" y="6610"/>
                      <a:pt x="373" y="6887"/>
                    </a:cubicBezTo>
                    <a:cubicBezTo>
                      <a:pt x="494" y="7071"/>
                      <a:pt x="609" y="7245"/>
                      <a:pt x="654" y="7414"/>
                    </a:cubicBezTo>
                    <a:cubicBezTo>
                      <a:pt x="702" y="7594"/>
                      <a:pt x="691" y="7809"/>
                      <a:pt x="679" y="8036"/>
                    </a:cubicBezTo>
                    <a:cubicBezTo>
                      <a:pt x="661" y="8360"/>
                      <a:pt x="643" y="8697"/>
                      <a:pt x="806" y="8978"/>
                    </a:cubicBezTo>
                    <a:cubicBezTo>
                      <a:pt x="972" y="9262"/>
                      <a:pt x="1275" y="9414"/>
                      <a:pt x="1567" y="9561"/>
                    </a:cubicBezTo>
                    <a:cubicBezTo>
                      <a:pt x="1769" y="9662"/>
                      <a:pt x="1959" y="9756"/>
                      <a:pt x="2087" y="9886"/>
                    </a:cubicBezTo>
                    <a:cubicBezTo>
                      <a:pt x="2216" y="10014"/>
                      <a:pt x="2311" y="10204"/>
                      <a:pt x="2412" y="10405"/>
                    </a:cubicBezTo>
                    <a:cubicBezTo>
                      <a:pt x="2559" y="10698"/>
                      <a:pt x="2711" y="11001"/>
                      <a:pt x="2995" y="11167"/>
                    </a:cubicBezTo>
                    <a:cubicBezTo>
                      <a:pt x="3187" y="11279"/>
                      <a:pt x="3406" y="11305"/>
                      <a:pt x="3629" y="11305"/>
                    </a:cubicBezTo>
                    <a:cubicBezTo>
                      <a:pt x="3732" y="11305"/>
                      <a:pt x="3835" y="11299"/>
                      <a:pt x="3937" y="11294"/>
                    </a:cubicBezTo>
                    <a:cubicBezTo>
                      <a:pt x="4037" y="11289"/>
                      <a:pt x="4135" y="11283"/>
                      <a:pt x="4229" y="11283"/>
                    </a:cubicBezTo>
                    <a:cubicBezTo>
                      <a:pt x="4347" y="11283"/>
                      <a:pt x="4458" y="11292"/>
                      <a:pt x="4559" y="11319"/>
                    </a:cubicBezTo>
                    <a:cubicBezTo>
                      <a:pt x="4728" y="11365"/>
                      <a:pt x="4902" y="11479"/>
                      <a:pt x="5086" y="11601"/>
                    </a:cubicBezTo>
                    <a:cubicBezTo>
                      <a:pt x="5363" y="11784"/>
                      <a:pt x="5648" y="11972"/>
                      <a:pt x="5986" y="11972"/>
                    </a:cubicBezTo>
                    <a:cubicBezTo>
                      <a:pt x="6323" y="11972"/>
                      <a:pt x="6610" y="11784"/>
                      <a:pt x="6887" y="11601"/>
                    </a:cubicBezTo>
                    <a:cubicBezTo>
                      <a:pt x="7071" y="11479"/>
                      <a:pt x="7245" y="11365"/>
                      <a:pt x="7414" y="11319"/>
                    </a:cubicBezTo>
                    <a:cubicBezTo>
                      <a:pt x="7515" y="11292"/>
                      <a:pt x="7626" y="11283"/>
                      <a:pt x="7744" y="11283"/>
                    </a:cubicBezTo>
                    <a:cubicBezTo>
                      <a:pt x="7837" y="11283"/>
                      <a:pt x="7935" y="11289"/>
                      <a:pt x="8035" y="11294"/>
                    </a:cubicBezTo>
                    <a:cubicBezTo>
                      <a:pt x="8137" y="11299"/>
                      <a:pt x="8241" y="11305"/>
                      <a:pt x="8343" y="11305"/>
                    </a:cubicBezTo>
                    <a:cubicBezTo>
                      <a:pt x="8567" y="11305"/>
                      <a:pt x="8786" y="11279"/>
                      <a:pt x="8978" y="11167"/>
                    </a:cubicBezTo>
                    <a:cubicBezTo>
                      <a:pt x="9262" y="11001"/>
                      <a:pt x="9413" y="10698"/>
                      <a:pt x="9560" y="10405"/>
                    </a:cubicBezTo>
                    <a:cubicBezTo>
                      <a:pt x="9661" y="10204"/>
                      <a:pt x="9756" y="10014"/>
                      <a:pt x="9885" y="9886"/>
                    </a:cubicBezTo>
                    <a:cubicBezTo>
                      <a:pt x="10014" y="9757"/>
                      <a:pt x="10204" y="9662"/>
                      <a:pt x="10406" y="9561"/>
                    </a:cubicBezTo>
                    <a:cubicBezTo>
                      <a:pt x="10698" y="9414"/>
                      <a:pt x="11001" y="9262"/>
                      <a:pt x="11167" y="8978"/>
                    </a:cubicBezTo>
                    <a:cubicBezTo>
                      <a:pt x="11329" y="8697"/>
                      <a:pt x="11312" y="8361"/>
                      <a:pt x="11294" y="8036"/>
                    </a:cubicBezTo>
                    <a:cubicBezTo>
                      <a:pt x="11282" y="7809"/>
                      <a:pt x="11269" y="7594"/>
                      <a:pt x="11319" y="7414"/>
                    </a:cubicBezTo>
                    <a:cubicBezTo>
                      <a:pt x="11364" y="7245"/>
                      <a:pt x="11479" y="7071"/>
                      <a:pt x="11600" y="6887"/>
                    </a:cubicBezTo>
                    <a:cubicBezTo>
                      <a:pt x="11783" y="6611"/>
                      <a:pt x="11972" y="6324"/>
                      <a:pt x="11972" y="5986"/>
                    </a:cubicBezTo>
                    <a:cubicBezTo>
                      <a:pt x="11972" y="5649"/>
                      <a:pt x="11783" y="5363"/>
                      <a:pt x="11600" y="5086"/>
                    </a:cubicBezTo>
                    <a:cubicBezTo>
                      <a:pt x="11479" y="4903"/>
                      <a:pt x="11364" y="4728"/>
                      <a:pt x="11319" y="4558"/>
                    </a:cubicBezTo>
                    <a:cubicBezTo>
                      <a:pt x="11269" y="4379"/>
                      <a:pt x="11282" y="4165"/>
                      <a:pt x="11294" y="3938"/>
                    </a:cubicBezTo>
                    <a:cubicBezTo>
                      <a:pt x="11312" y="3612"/>
                      <a:pt x="11329" y="3277"/>
                      <a:pt x="11167" y="2995"/>
                    </a:cubicBezTo>
                    <a:cubicBezTo>
                      <a:pt x="11001" y="2712"/>
                      <a:pt x="10698" y="2560"/>
                      <a:pt x="10406" y="2413"/>
                    </a:cubicBezTo>
                    <a:cubicBezTo>
                      <a:pt x="10204" y="2312"/>
                      <a:pt x="10014" y="2216"/>
                      <a:pt x="9886" y="2088"/>
                    </a:cubicBezTo>
                    <a:cubicBezTo>
                      <a:pt x="9756" y="1960"/>
                      <a:pt x="9662" y="1769"/>
                      <a:pt x="9560" y="1568"/>
                    </a:cubicBezTo>
                    <a:cubicBezTo>
                      <a:pt x="9414" y="1274"/>
                      <a:pt x="9262" y="971"/>
                      <a:pt x="8978" y="806"/>
                    </a:cubicBezTo>
                    <a:cubicBezTo>
                      <a:pt x="8786" y="695"/>
                      <a:pt x="8567" y="669"/>
                      <a:pt x="8345" y="669"/>
                    </a:cubicBezTo>
                    <a:cubicBezTo>
                      <a:pt x="8242" y="669"/>
                      <a:pt x="8138" y="674"/>
                      <a:pt x="8036" y="680"/>
                    </a:cubicBezTo>
                    <a:cubicBezTo>
                      <a:pt x="7936" y="685"/>
                      <a:pt x="7838" y="690"/>
                      <a:pt x="7744" y="690"/>
                    </a:cubicBezTo>
                    <a:cubicBezTo>
                      <a:pt x="7626" y="690"/>
                      <a:pt x="7515" y="682"/>
                      <a:pt x="7414" y="654"/>
                    </a:cubicBezTo>
                    <a:cubicBezTo>
                      <a:pt x="7245" y="609"/>
                      <a:pt x="7071" y="494"/>
                      <a:pt x="6886" y="373"/>
                    </a:cubicBezTo>
                    <a:cubicBezTo>
                      <a:pt x="6610" y="190"/>
                      <a:pt x="6324" y="1"/>
                      <a:pt x="5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1370875" y="1514920"/>
                <a:ext cx="452912" cy="452912"/>
              </a:xfrm>
              <a:custGeom>
                <a:avLst/>
                <a:gdLst/>
                <a:ahLst/>
                <a:cxnLst/>
                <a:rect l="l" t="t" r="r" b="b"/>
                <a:pathLst>
                  <a:path w="28485" h="28485" extrusionOk="0">
                    <a:moveTo>
                      <a:pt x="14242" y="0"/>
                    </a:moveTo>
                    <a:cubicBezTo>
                      <a:pt x="10465" y="0"/>
                      <a:pt x="6843" y="1501"/>
                      <a:pt x="4171" y="4172"/>
                    </a:cubicBezTo>
                    <a:cubicBezTo>
                      <a:pt x="1500" y="6842"/>
                      <a:pt x="0" y="10465"/>
                      <a:pt x="0" y="14242"/>
                    </a:cubicBezTo>
                    <a:cubicBezTo>
                      <a:pt x="0" y="18020"/>
                      <a:pt x="1500" y="21643"/>
                      <a:pt x="4171" y="24313"/>
                    </a:cubicBezTo>
                    <a:cubicBezTo>
                      <a:pt x="6843" y="26984"/>
                      <a:pt x="10465" y="28485"/>
                      <a:pt x="14242" y="28485"/>
                    </a:cubicBezTo>
                    <a:cubicBezTo>
                      <a:pt x="18020" y="28485"/>
                      <a:pt x="21642" y="26984"/>
                      <a:pt x="24313" y="24313"/>
                    </a:cubicBezTo>
                    <a:cubicBezTo>
                      <a:pt x="26984" y="21643"/>
                      <a:pt x="28484" y="18020"/>
                      <a:pt x="28484" y="14242"/>
                    </a:cubicBezTo>
                    <a:cubicBezTo>
                      <a:pt x="28484" y="10465"/>
                      <a:pt x="26984" y="6842"/>
                      <a:pt x="24313" y="4172"/>
                    </a:cubicBezTo>
                    <a:cubicBezTo>
                      <a:pt x="21642" y="1501"/>
                      <a:pt x="18020" y="0"/>
                      <a:pt x="14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7"/>
              <p:cNvSpPr/>
              <p:nvPr/>
            </p:nvSpPr>
            <p:spPr>
              <a:xfrm>
                <a:off x="1401582" y="1545611"/>
                <a:ext cx="391506" cy="391522"/>
              </a:xfrm>
              <a:custGeom>
                <a:avLst/>
                <a:gdLst/>
                <a:ahLst/>
                <a:cxnLst/>
                <a:rect l="l" t="t" r="r" b="b"/>
                <a:pathLst>
                  <a:path w="24623" h="24624" extrusionOk="0">
                    <a:moveTo>
                      <a:pt x="12312" y="0"/>
                    </a:moveTo>
                    <a:cubicBezTo>
                      <a:pt x="9046" y="0"/>
                      <a:pt x="5915" y="1298"/>
                      <a:pt x="3606" y="3607"/>
                    </a:cubicBezTo>
                    <a:cubicBezTo>
                      <a:pt x="1297" y="5915"/>
                      <a:pt x="0" y="9047"/>
                      <a:pt x="0" y="12311"/>
                    </a:cubicBezTo>
                    <a:cubicBezTo>
                      <a:pt x="0" y="15577"/>
                      <a:pt x="1297" y="18709"/>
                      <a:pt x="3606" y="21017"/>
                    </a:cubicBezTo>
                    <a:cubicBezTo>
                      <a:pt x="5915" y="23326"/>
                      <a:pt x="9046" y="24624"/>
                      <a:pt x="12312" y="24624"/>
                    </a:cubicBezTo>
                    <a:cubicBezTo>
                      <a:pt x="15577" y="24624"/>
                      <a:pt x="18708" y="23326"/>
                      <a:pt x="21017" y="21017"/>
                    </a:cubicBezTo>
                    <a:cubicBezTo>
                      <a:pt x="23327" y="18709"/>
                      <a:pt x="24623" y="15577"/>
                      <a:pt x="24623" y="12311"/>
                    </a:cubicBezTo>
                    <a:cubicBezTo>
                      <a:pt x="24623" y="9047"/>
                      <a:pt x="23327" y="5915"/>
                      <a:pt x="21017" y="3607"/>
                    </a:cubicBezTo>
                    <a:cubicBezTo>
                      <a:pt x="18708" y="1298"/>
                      <a:pt x="15577" y="0"/>
                      <a:pt x="12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7"/>
              <p:cNvSpPr/>
              <p:nvPr/>
            </p:nvSpPr>
            <p:spPr>
              <a:xfrm>
                <a:off x="1367981" y="1512010"/>
                <a:ext cx="458715" cy="458715"/>
              </a:xfrm>
              <a:custGeom>
                <a:avLst/>
                <a:gdLst/>
                <a:ahLst/>
                <a:cxnLst/>
                <a:rect l="l" t="t" r="r" b="b"/>
                <a:pathLst>
                  <a:path w="28850" h="28850" extrusionOk="0">
                    <a:moveTo>
                      <a:pt x="14425" y="365"/>
                    </a:moveTo>
                    <a:cubicBezTo>
                      <a:pt x="22177" y="365"/>
                      <a:pt x="28485" y="6672"/>
                      <a:pt x="28485" y="14425"/>
                    </a:cubicBezTo>
                    <a:cubicBezTo>
                      <a:pt x="28485" y="22178"/>
                      <a:pt x="22177" y="28485"/>
                      <a:pt x="14425" y="28485"/>
                    </a:cubicBezTo>
                    <a:cubicBezTo>
                      <a:pt x="6672" y="28485"/>
                      <a:pt x="365" y="22178"/>
                      <a:pt x="365" y="14425"/>
                    </a:cubicBezTo>
                    <a:cubicBezTo>
                      <a:pt x="365" y="6672"/>
                      <a:pt x="6672" y="365"/>
                      <a:pt x="14425" y="365"/>
                    </a:cubicBezTo>
                    <a:close/>
                    <a:moveTo>
                      <a:pt x="14425" y="0"/>
                    </a:moveTo>
                    <a:cubicBezTo>
                      <a:pt x="6471" y="0"/>
                      <a:pt x="0" y="6472"/>
                      <a:pt x="0" y="14425"/>
                    </a:cubicBezTo>
                    <a:cubicBezTo>
                      <a:pt x="0" y="22379"/>
                      <a:pt x="6471" y="28850"/>
                      <a:pt x="14425" y="28850"/>
                    </a:cubicBezTo>
                    <a:cubicBezTo>
                      <a:pt x="22378" y="28850"/>
                      <a:pt x="28850" y="22379"/>
                      <a:pt x="28850" y="14425"/>
                    </a:cubicBezTo>
                    <a:cubicBezTo>
                      <a:pt x="28850" y="6472"/>
                      <a:pt x="22378" y="0"/>
                      <a:pt x="144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1524745" y="1566411"/>
                <a:ext cx="217750" cy="216319"/>
              </a:xfrm>
              <a:custGeom>
                <a:avLst/>
                <a:gdLst/>
                <a:ahLst/>
                <a:cxnLst/>
                <a:rect l="l" t="t" r="r" b="b"/>
                <a:pathLst>
                  <a:path w="13695" h="13605" extrusionOk="0">
                    <a:moveTo>
                      <a:pt x="6364" y="0"/>
                    </a:moveTo>
                    <a:cubicBezTo>
                      <a:pt x="6342" y="0"/>
                      <a:pt x="6319" y="1"/>
                      <a:pt x="6297" y="3"/>
                    </a:cubicBezTo>
                    <a:cubicBezTo>
                      <a:pt x="5725" y="50"/>
                      <a:pt x="5278" y="702"/>
                      <a:pt x="4740" y="894"/>
                    </a:cubicBezTo>
                    <a:cubicBezTo>
                      <a:pt x="4203" y="1086"/>
                      <a:pt x="3444" y="865"/>
                      <a:pt x="2971" y="1189"/>
                    </a:cubicBezTo>
                    <a:cubicBezTo>
                      <a:pt x="2504" y="1510"/>
                      <a:pt x="2437" y="2296"/>
                      <a:pt x="2062" y="2735"/>
                    </a:cubicBezTo>
                    <a:cubicBezTo>
                      <a:pt x="1699" y="3162"/>
                      <a:pt x="930" y="3349"/>
                      <a:pt x="680" y="3878"/>
                    </a:cubicBezTo>
                    <a:cubicBezTo>
                      <a:pt x="428" y="4407"/>
                      <a:pt x="771" y="5119"/>
                      <a:pt x="670" y="5671"/>
                    </a:cubicBezTo>
                    <a:cubicBezTo>
                      <a:pt x="568" y="6240"/>
                      <a:pt x="1" y="6789"/>
                      <a:pt x="49" y="7353"/>
                    </a:cubicBezTo>
                    <a:cubicBezTo>
                      <a:pt x="96" y="7925"/>
                      <a:pt x="749" y="8372"/>
                      <a:pt x="940" y="8910"/>
                    </a:cubicBezTo>
                    <a:cubicBezTo>
                      <a:pt x="1132" y="9447"/>
                      <a:pt x="910" y="10206"/>
                      <a:pt x="1235" y="10679"/>
                    </a:cubicBezTo>
                    <a:cubicBezTo>
                      <a:pt x="1556" y="11146"/>
                      <a:pt x="2342" y="11212"/>
                      <a:pt x="2781" y="11588"/>
                    </a:cubicBezTo>
                    <a:cubicBezTo>
                      <a:pt x="3208" y="11952"/>
                      <a:pt x="3394" y="12720"/>
                      <a:pt x="3924" y="12971"/>
                    </a:cubicBezTo>
                    <a:cubicBezTo>
                      <a:pt x="4072" y="13041"/>
                      <a:pt x="4234" y="13064"/>
                      <a:pt x="4403" y="13064"/>
                    </a:cubicBezTo>
                    <a:cubicBezTo>
                      <a:pt x="4758" y="13064"/>
                      <a:pt x="5143" y="12960"/>
                      <a:pt x="5488" y="12960"/>
                    </a:cubicBezTo>
                    <a:cubicBezTo>
                      <a:pt x="5567" y="12960"/>
                      <a:pt x="5643" y="12965"/>
                      <a:pt x="5717" y="12979"/>
                    </a:cubicBezTo>
                    <a:cubicBezTo>
                      <a:pt x="6264" y="13078"/>
                      <a:pt x="6790" y="13604"/>
                      <a:pt x="7331" y="13604"/>
                    </a:cubicBezTo>
                    <a:cubicBezTo>
                      <a:pt x="7354" y="13604"/>
                      <a:pt x="7376" y="13603"/>
                      <a:pt x="7399" y="13601"/>
                    </a:cubicBezTo>
                    <a:cubicBezTo>
                      <a:pt x="7971" y="13553"/>
                      <a:pt x="8418" y="12902"/>
                      <a:pt x="8955" y="12710"/>
                    </a:cubicBezTo>
                    <a:cubicBezTo>
                      <a:pt x="9492" y="12519"/>
                      <a:pt x="10251" y="12739"/>
                      <a:pt x="10725" y="12415"/>
                    </a:cubicBezTo>
                    <a:cubicBezTo>
                      <a:pt x="11192" y="12094"/>
                      <a:pt x="11258" y="11308"/>
                      <a:pt x="11633" y="10869"/>
                    </a:cubicBezTo>
                    <a:cubicBezTo>
                      <a:pt x="11997" y="10442"/>
                      <a:pt x="12765" y="10256"/>
                      <a:pt x="13017" y="9727"/>
                    </a:cubicBezTo>
                    <a:cubicBezTo>
                      <a:pt x="13267" y="9198"/>
                      <a:pt x="12925" y="8485"/>
                      <a:pt x="13025" y="7933"/>
                    </a:cubicBezTo>
                    <a:cubicBezTo>
                      <a:pt x="13129" y="7364"/>
                      <a:pt x="13695" y="6815"/>
                      <a:pt x="13647" y="6251"/>
                    </a:cubicBezTo>
                    <a:cubicBezTo>
                      <a:pt x="13599" y="5679"/>
                      <a:pt x="12948" y="5231"/>
                      <a:pt x="12756" y="4694"/>
                    </a:cubicBezTo>
                    <a:cubicBezTo>
                      <a:pt x="12564" y="4157"/>
                      <a:pt x="12785" y="3398"/>
                      <a:pt x="12461" y="2925"/>
                    </a:cubicBezTo>
                    <a:cubicBezTo>
                      <a:pt x="12139" y="2458"/>
                      <a:pt x="11355" y="2392"/>
                      <a:pt x="10914" y="2016"/>
                    </a:cubicBezTo>
                    <a:cubicBezTo>
                      <a:pt x="10488" y="1653"/>
                      <a:pt x="10302" y="884"/>
                      <a:pt x="9773" y="634"/>
                    </a:cubicBezTo>
                    <a:cubicBezTo>
                      <a:pt x="9625" y="563"/>
                      <a:pt x="9462" y="540"/>
                      <a:pt x="9293" y="540"/>
                    </a:cubicBezTo>
                    <a:cubicBezTo>
                      <a:pt x="8939" y="540"/>
                      <a:pt x="8555" y="643"/>
                      <a:pt x="8210" y="643"/>
                    </a:cubicBezTo>
                    <a:cubicBezTo>
                      <a:pt x="8131" y="643"/>
                      <a:pt x="8054" y="638"/>
                      <a:pt x="7979" y="624"/>
                    </a:cubicBezTo>
                    <a:cubicBezTo>
                      <a:pt x="7433" y="526"/>
                      <a:pt x="6905" y="0"/>
                      <a:pt x="6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7"/>
              <p:cNvSpPr/>
              <p:nvPr/>
            </p:nvSpPr>
            <p:spPr>
              <a:xfrm>
                <a:off x="1537164" y="1589946"/>
                <a:ext cx="192915" cy="169240"/>
              </a:xfrm>
              <a:custGeom>
                <a:avLst/>
                <a:gdLst/>
                <a:ahLst/>
                <a:cxnLst/>
                <a:rect l="l" t="t" r="r" b="b"/>
                <a:pathLst>
                  <a:path w="12133" h="10644" extrusionOk="0">
                    <a:moveTo>
                      <a:pt x="6082" y="0"/>
                    </a:moveTo>
                    <a:cubicBezTo>
                      <a:pt x="4086" y="0"/>
                      <a:pt x="2163" y="1125"/>
                      <a:pt x="1256" y="3041"/>
                    </a:cubicBezTo>
                    <a:cubicBezTo>
                      <a:pt x="0" y="5688"/>
                      <a:pt x="1140" y="8879"/>
                      <a:pt x="3786" y="10134"/>
                    </a:cubicBezTo>
                    <a:cubicBezTo>
                      <a:pt x="4517" y="10480"/>
                      <a:pt x="5289" y="10644"/>
                      <a:pt x="6051" y="10644"/>
                    </a:cubicBezTo>
                    <a:cubicBezTo>
                      <a:pt x="8047" y="10644"/>
                      <a:pt x="9970" y="9519"/>
                      <a:pt x="10879" y="7604"/>
                    </a:cubicBezTo>
                    <a:cubicBezTo>
                      <a:pt x="12133" y="4957"/>
                      <a:pt x="10995" y="1766"/>
                      <a:pt x="8348" y="511"/>
                    </a:cubicBezTo>
                    <a:cubicBezTo>
                      <a:pt x="7617" y="164"/>
                      <a:pt x="6844" y="0"/>
                      <a:pt x="6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1609901" y="1678775"/>
                <a:ext cx="54473" cy="47795"/>
              </a:xfrm>
              <a:custGeom>
                <a:avLst/>
                <a:gdLst/>
                <a:ahLst/>
                <a:cxnLst/>
                <a:rect l="l" t="t" r="r" b="b"/>
                <a:pathLst>
                  <a:path w="3426" h="3006" extrusionOk="0">
                    <a:moveTo>
                      <a:pt x="1714" y="1"/>
                    </a:moveTo>
                    <a:cubicBezTo>
                      <a:pt x="1152" y="1"/>
                      <a:pt x="613" y="318"/>
                      <a:pt x="356" y="859"/>
                    </a:cubicBezTo>
                    <a:cubicBezTo>
                      <a:pt x="1" y="1609"/>
                      <a:pt x="320" y="2504"/>
                      <a:pt x="1069" y="2860"/>
                    </a:cubicBezTo>
                    <a:cubicBezTo>
                      <a:pt x="1277" y="2958"/>
                      <a:pt x="1496" y="3005"/>
                      <a:pt x="1712" y="3005"/>
                    </a:cubicBezTo>
                    <a:cubicBezTo>
                      <a:pt x="2274" y="3005"/>
                      <a:pt x="2813" y="2688"/>
                      <a:pt x="3070" y="2146"/>
                    </a:cubicBezTo>
                    <a:cubicBezTo>
                      <a:pt x="3425" y="1396"/>
                      <a:pt x="3106" y="501"/>
                      <a:pt x="2356" y="146"/>
                    </a:cubicBezTo>
                    <a:cubicBezTo>
                      <a:pt x="2148" y="47"/>
                      <a:pt x="1929" y="1"/>
                      <a:pt x="17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7"/>
              <p:cNvSpPr/>
              <p:nvPr/>
            </p:nvSpPr>
            <p:spPr>
              <a:xfrm>
                <a:off x="1582660" y="1629415"/>
                <a:ext cx="44568" cy="39098"/>
              </a:xfrm>
              <a:custGeom>
                <a:avLst/>
                <a:gdLst/>
                <a:ahLst/>
                <a:cxnLst/>
                <a:rect l="l" t="t" r="r" b="b"/>
                <a:pathLst>
                  <a:path w="2803" h="2459" extrusionOk="0">
                    <a:moveTo>
                      <a:pt x="1401" y="0"/>
                    </a:moveTo>
                    <a:cubicBezTo>
                      <a:pt x="942" y="0"/>
                      <a:pt x="501" y="259"/>
                      <a:pt x="291" y="702"/>
                    </a:cubicBezTo>
                    <a:cubicBezTo>
                      <a:pt x="0" y="1316"/>
                      <a:pt x="261" y="2048"/>
                      <a:pt x="874" y="2339"/>
                    </a:cubicBezTo>
                    <a:cubicBezTo>
                      <a:pt x="1045" y="2420"/>
                      <a:pt x="1224" y="2458"/>
                      <a:pt x="1401" y="2458"/>
                    </a:cubicBezTo>
                    <a:cubicBezTo>
                      <a:pt x="1861" y="2458"/>
                      <a:pt x="2302" y="2198"/>
                      <a:pt x="2512" y="1755"/>
                    </a:cubicBezTo>
                    <a:cubicBezTo>
                      <a:pt x="2802" y="1142"/>
                      <a:pt x="2540" y="410"/>
                      <a:pt x="1927" y="119"/>
                    </a:cubicBezTo>
                    <a:cubicBezTo>
                      <a:pt x="1757" y="38"/>
                      <a:pt x="1578" y="0"/>
                      <a:pt x="1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7"/>
              <p:cNvSpPr/>
              <p:nvPr/>
            </p:nvSpPr>
            <p:spPr>
              <a:xfrm>
                <a:off x="1646460" y="1639035"/>
                <a:ext cx="39623" cy="34757"/>
              </a:xfrm>
              <a:custGeom>
                <a:avLst/>
                <a:gdLst/>
                <a:ahLst/>
                <a:cxnLst/>
                <a:rect l="l" t="t" r="r" b="b"/>
                <a:pathLst>
                  <a:path w="2492" h="2186" extrusionOk="0">
                    <a:moveTo>
                      <a:pt x="1247" y="0"/>
                    </a:moveTo>
                    <a:cubicBezTo>
                      <a:pt x="839" y="0"/>
                      <a:pt x="447" y="231"/>
                      <a:pt x="259" y="624"/>
                    </a:cubicBezTo>
                    <a:cubicBezTo>
                      <a:pt x="1" y="1170"/>
                      <a:pt x="234" y="1821"/>
                      <a:pt x="778" y="2080"/>
                    </a:cubicBezTo>
                    <a:cubicBezTo>
                      <a:pt x="929" y="2151"/>
                      <a:pt x="1088" y="2185"/>
                      <a:pt x="1245" y="2185"/>
                    </a:cubicBezTo>
                    <a:cubicBezTo>
                      <a:pt x="1654" y="2185"/>
                      <a:pt x="2047" y="1955"/>
                      <a:pt x="2234" y="1560"/>
                    </a:cubicBezTo>
                    <a:cubicBezTo>
                      <a:pt x="2492" y="1016"/>
                      <a:pt x="2259" y="365"/>
                      <a:pt x="1714" y="106"/>
                    </a:cubicBezTo>
                    <a:cubicBezTo>
                      <a:pt x="1563" y="34"/>
                      <a:pt x="1404" y="0"/>
                      <a:pt x="1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7"/>
              <p:cNvSpPr/>
              <p:nvPr/>
            </p:nvSpPr>
            <p:spPr>
              <a:xfrm>
                <a:off x="1543589" y="1587227"/>
                <a:ext cx="180083" cy="174693"/>
              </a:xfrm>
              <a:custGeom>
                <a:avLst/>
                <a:gdLst/>
                <a:ahLst/>
                <a:cxnLst/>
                <a:rect l="l" t="t" r="r" b="b"/>
                <a:pathLst>
                  <a:path w="11326" h="10987" extrusionOk="0">
                    <a:moveTo>
                      <a:pt x="5679" y="338"/>
                    </a:moveTo>
                    <a:cubicBezTo>
                      <a:pt x="6429" y="338"/>
                      <a:pt x="7175" y="504"/>
                      <a:pt x="7872" y="835"/>
                    </a:cubicBezTo>
                    <a:cubicBezTo>
                      <a:pt x="9110" y="1422"/>
                      <a:pt x="10048" y="2462"/>
                      <a:pt x="10513" y="3763"/>
                    </a:cubicBezTo>
                    <a:cubicBezTo>
                      <a:pt x="10977" y="5064"/>
                      <a:pt x="10909" y="6463"/>
                      <a:pt x="10322" y="7702"/>
                    </a:cubicBezTo>
                    <a:cubicBezTo>
                      <a:pt x="9440" y="9560"/>
                      <a:pt x="7585" y="10649"/>
                      <a:pt x="5654" y="10649"/>
                    </a:cubicBezTo>
                    <a:cubicBezTo>
                      <a:pt x="4915" y="10649"/>
                      <a:pt x="4165" y="10489"/>
                      <a:pt x="3454" y="10153"/>
                    </a:cubicBezTo>
                    <a:cubicBezTo>
                      <a:pt x="2215" y="9565"/>
                      <a:pt x="1277" y="8524"/>
                      <a:pt x="813" y="7224"/>
                    </a:cubicBezTo>
                    <a:cubicBezTo>
                      <a:pt x="348" y="5922"/>
                      <a:pt x="416" y="4523"/>
                      <a:pt x="1004" y="3285"/>
                    </a:cubicBezTo>
                    <a:cubicBezTo>
                      <a:pt x="1591" y="2045"/>
                      <a:pt x="2632" y="1107"/>
                      <a:pt x="3932" y="644"/>
                    </a:cubicBezTo>
                    <a:cubicBezTo>
                      <a:pt x="4502" y="439"/>
                      <a:pt x="5092" y="338"/>
                      <a:pt x="5679" y="338"/>
                    </a:cubicBezTo>
                    <a:close/>
                    <a:moveTo>
                      <a:pt x="5680" y="1"/>
                    </a:moveTo>
                    <a:cubicBezTo>
                      <a:pt x="5055" y="1"/>
                      <a:pt x="4427" y="108"/>
                      <a:pt x="3819" y="325"/>
                    </a:cubicBezTo>
                    <a:cubicBezTo>
                      <a:pt x="2433" y="819"/>
                      <a:pt x="1325" y="1819"/>
                      <a:pt x="699" y="3140"/>
                    </a:cubicBezTo>
                    <a:cubicBezTo>
                      <a:pt x="73" y="4460"/>
                      <a:pt x="0" y="5951"/>
                      <a:pt x="495" y="7337"/>
                    </a:cubicBezTo>
                    <a:cubicBezTo>
                      <a:pt x="989" y="8723"/>
                      <a:pt x="1989" y="9831"/>
                      <a:pt x="3310" y="10457"/>
                    </a:cubicBezTo>
                    <a:cubicBezTo>
                      <a:pt x="4067" y="10816"/>
                      <a:pt x="4866" y="10987"/>
                      <a:pt x="5654" y="10987"/>
                    </a:cubicBezTo>
                    <a:cubicBezTo>
                      <a:pt x="7711" y="10987"/>
                      <a:pt x="9689" y="9826"/>
                      <a:pt x="10627" y="7846"/>
                    </a:cubicBezTo>
                    <a:cubicBezTo>
                      <a:pt x="11253" y="6525"/>
                      <a:pt x="11325" y="5035"/>
                      <a:pt x="10831" y="3649"/>
                    </a:cubicBezTo>
                    <a:cubicBezTo>
                      <a:pt x="10337" y="2263"/>
                      <a:pt x="9336" y="1155"/>
                      <a:pt x="8016" y="529"/>
                    </a:cubicBezTo>
                    <a:cubicBezTo>
                      <a:pt x="7275" y="177"/>
                      <a:pt x="6480" y="1"/>
                      <a:pt x="56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7"/>
              <p:cNvSpPr/>
              <p:nvPr/>
            </p:nvSpPr>
            <p:spPr>
              <a:xfrm>
                <a:off x="1522327" y="1563723"/>
                <a:ext cx="222584" cy="221678"/>
              </a:xfrm>
              <a:custGeom>
                <a:avLst/>
                <a:gdLst/>
                <a:ahLst/>
                <a:cxnLst/>
                <a:rect l="l" t="t" r="r" b="b"/>
                <a:pathLst>
                  <a:path w="13999" h="13942" extrusionOk="0">
                    <a:moveTo>
                      <a:pt x="6512" y="337"/>
                    </a:moveTo>
                    <a:cubicBezTo>
                      <a:pt x="6766" y="337"/>
                      <a:pt x="7037" y="482"/>
                      <a:pt x="7321" y="635"/>
                    </a:cubicBezTo>
                    <a:cubicBezTo>
                      <a:pt x="7570" y="771"/>
                      <a:pt x="7828" y="910"/>
                      <a:pt x="8101" y="960"/>
                    </a:cubicBezTo>
                    <a:cubicBezTo>
                      <a:pt x="8186" y="975"/>
                      <a:pt x="8273" y="982"/>
                      <a:pt x="8361" y="982"/>
                    </a:cubicBezTo>
                    <a:cubicBezTo>
                      <a:pt x="8545" y="982"/>
                      <a:pt x="8734" y="954"/>
                      <a:pt x="8919" y="928"/>
                    </a:cubicBezTo>
                    <a:cubicBezTo>
                      <a:pt x="9102" y="902"/>
                      <a:pt x="9280" y="877"/>
                      <a:pt x="9445" y="877"/>
                    </a:cubicBezTo>
                    <a:cubicBezTo>
                      <a:pt x="9593" y="877"/>
                      <a:pt x="9730" y="897"/>
                      <a:pt x="9852" y="955"/>
                    </a:cubicBezTo>
                    <a:lnTo>
                      <a:pt x="9853" y="955"/>
                    </a:lnTo>
                    <a:cubicBezTo>
                      <a:pt x="10111" y="1078"/>
                      <a:pt x="10282" y="1360"/>
                      <a:pt x="10464" y="1660"/>
                    </a:cubicBezTo>
                    <a:cubicBezTo>
                      <a:pt x="10607" y="1897"/>
                      <a:pt x="10755" y="2142"/>
                      <a:pt x="10957" y="2314"/>
                    </a:cubicBezTo>
                    <a:cubicBezTo>
                      <a:pt x="11168" y="2493"/>
                      <a:pt x="11440" y="2605"/>
                      <a:pt x="11702" y="2712"/>
                    </a:cubicBezTo>
                    <a:cubicBezTo>
                      <a:pt x="12020" y="2843"/>
                      <a:pt x="12320" y="2966"/>
                      <a:pt x="12473" y="3190"/>
                    </a:cubicBezTo>
                    <a:cubicBezTo>
                      <a:pt x="12630" y="3417"/>
                      <a:pt x="12638" y="3744"/>
                      <a:pt x="12645" y="4090"/>
                    </a:cubicBezTo>
                    <a:cubicBezTo>
                      <a:pt x="12651" y="4371"/>
                      <a:pt x="12657" y="4663"/>
                      <a:pt x="12749" y="4920"/>
                    </a:cubicBezTo>
                    <a:cubicBezTo>
                      <a:pt x="12841" y="5178"/>
                      <a:pt x="13020" y="5407"/>
                      <a:pt x="13193" y="5629"/>
                    </a:cubicBezTo>
                    <a:cubicBezTo>
                      <a:pt x="13407" y="5902"/>
                      <a:pt x="13608" y="6159"/>
                      <a:pt x="13631" y="6434"/>
                    </a:cubicBezTo>
                    <a:cubicBezTo>
                      <a:pt x="13653" y="6704"/>
                      <a:pt x="13499" y="6990"/>
                      <a:pt x="13335" y="7292"/>
                    </a:cubicBezTo>
                    <a:cubicBezTo>
                      <a:pt x="13200" y="7541"/>
                      <a:pt x="13061" y="7799"/>
                      <a:pt x="13011" y="8072"/>
                    </a:cubicBezTo>
                    <a:cubicBezTo>
                      <a:pt x="12963" y="8333"/>
                      <a:pt x="13003" y="8617"/>
                      <a:pt x="13042" y="8890"/>
                    </a:cubicBezTo>
                    <a:cubicBezTo>
                      <a:pt x="13092" y="9237"/>
                      <a:pt x="13138" y="9565"/>
                      <a:pt x="13016" y="9824"/>
                    </a:cubicBezTo>
                    <a:cubicBezTo>
                      <a:pt x="12893" y="10082"/>
                      <a:pt x="12610" y="10253"/>
                      <a:pt x="12311" y="10435"/>
                    </a:cubicBezTo>
                    <a:cubicBezTo>
                      <a:pt x="12074" y="10578"/>
                      <a:pt x="11829" y="10726"/>
                      <a:pt x="11657" y="10928"/>
                    </a:cubicBezTo>
                    <a:cubicBezTo>
                      <a:pt x="11477" y="11139"/>
                      <a:pt x="11366" y="11410"/>
                      <a:pt x="11258" y="11673"/>
                    </a:cubicBezTo>
                    <a:cubicBezTo>
                      <a:pt x="11128" y="11991"/>
                      <a:pt x="11005" y="12291"/>
                      <a:pt x="10781" y="12444"/>
                    </a:cubicBezTo>
                    <a:cubicBezTo>
                      <a:pt x="10553" y="12601"/>
                      <a:pt x="10227" y="12607"/>
                      <a:pt x="9880" y="12616"/>
                    </a:cubicBezTo>
                    <a:cubicBezTo>
                      <a:pt x="9599" y="12622"/>
                      <a:pt x="9308" y="12628"/>
                      <a:pt x="9050" y="12720"/>
                    </a:cubicBezTo>
                    <a:cubicBezTo>
                      <a:pt x="8794" y="12812"/>
                      <a:pt x="8564" y="12991"/>
                      <a:pt x="8342" y="13164"/>
                    </a:cubicBezTo>
                    <a:cubicBezTo>
                      <a:pt x="8069" y="13378"/>
                      <a:pt x="7812" y="13579"/>
                      <a:pt x="7536" y="13602"/>
                    </a:cubicBezTo>
                    <a:cubicBezTo>
                      <a:pt x="7520" y="13603"/>
                      <a:pt x="7503" y="13604"/>
                      <a:pt x="7487" y="13604"/>
                    </a:cubicBezTo>
                    <a:cubicBezTo>
                      <a:pt x="7232" y="13604"/>
                      <a:pt x="6963" y="13460"/>
                      <a:pt x="6679" y="13307"/>
                    </a:cubicBezTo>
                    <a:cubicBezTo>
                      <a:pt x="6430" y="13171"/>
                      <a:pt x="6172" y="13032"/>
                      <a:pt x="5899" y="12982"/>
                    </a:cubicBezTo>
                    <a:cubicBezTo>
                      <a:pt x="5814" y="12967"/>
                      <a:pt x="5727" y="12961"/>
                      <a:pt x="5639" y="12961"/>
                    </a:cubicBezTo>
                    <a:cubicBezTo>
                      <a:pt x="5455" y="12961"/>
                      <a:pt x="5266" y="12988"/>
                      <a:pt x="5081" y="13013"/>
                    </a:cubicBezTo>
                    <a:cubicBezTo>
                      <a:pt x="4898" y="13039"/>
                      <a:pt x="4720" y="13064"/>
                      <a:pt x="4555" y="13064"/>
                    </a:cubicBezTo>
                    <a:cubicBezTo>
                      <a:pt x="4407" y="13064"/>
                      <a:pt x="4270" y="13044"/>
                      <a:pt x="4148" y="12986"/>
                    </a:cubicBezTo>
                    <a:cubicBezTo>
                      <a:pt x="3890" y="12864"/>
                      <a:pt x="3718" y="12581"/>
                      <a:pt x="3536" y="12281"/>
                    </a:cubicBezTo>
                    <a:cubicBezTo>
                      <a:pt x="3394" y="12045"/>
                      <a:pt x="3246" y="11800"/>
                      <a:pt x="3043" y="11627"/>
                    </a:cubicBezTo>
                    <a:cubicBezTo>
                      <a:pt x="2833" y="11448"/>
                      <a:pt x="2560" y="11337"/>
                      <a:pt x="2299" y="11229"/>
                    </a:cubicBezTo>
                    <a:cubicBezTo>
                      <a:pt x="1980" y="11098"/>
                      <a:pt x="1680" y="10975"/>
                      <a:pt x="1526" y="10752"/>
                    </a:cubicBezTo>
                    <a:cubicBezTo>
                      <a:pt x="1370" y="10524"/>
                      <a:pt x="1363" y="10198"/>
                      <a:pt x="1356" y="9851"/>
                    </a:cubicBezTo>
                    <a:cubicBezTo>
                      <a:pt x="1349" y="9570"/>
                      <a:pt x="1343" y="9278"/>
                      <a:pt x="1251" y="9021"/>
                    </a:cubicBezTo>
                    <a:cubicBezTo>
                      <a:pt x="1159" y="8764"/>
                      <a:pt x="980" y="8535"/>
                      <a:pt x="806" y="8313"/>
                    </a:cubicBezTo>
                    <a:cubicBezTo>
                      <a:pt x="593" y="8040"/>
                      <a:pt x="392" y="7783"/>
                      <a:pt x="369" y="7507"/>
                    </a:cubicBezTo>
                    <a:cubicBezTo>
                      <a:pt x="347" y="7237"/>
                      <a:pt x="501" y="6952"/>
                      <a:pt x="664" y="6650"/>
                    </a:cubicBezTo>
                    <a:cubicBezTo>
                      <a:pt x="800" y="6400"/>
                      <a:pt x="940" y="6142"/>
                      <a:pt x="989" y="5870"/>
                    </a:cubicBezTo>
                    <a:cubicBezTo>
                      <a:pt x="1036" y="5608"/>
                      <a:pt x="996" y="5325"/>
                      <a:pt x="957" y="5051"/>
                    </a:cubicBezTo>
                    <a:cubicBezTo>
                      <a:pt x="908" y="4705"/>
                      <a:pt x="861" y="4377"/>
                      <a:pt x="984" y="4118"/>
                    </a:cubicBezTo>
                    <a:cubicBezTo>
                      <a:pt x="1107" y="3860"/>
                      <a:pt x="1389" y="3689"/>
                      <a:pt x="1689" y="3507"/>
                    </a:cubicBezTo>
                    <a:cubicBezTo>
                      <a:pt x="1926" y="3363"/>
                      <a:pt x="2170" y="3216"/>
                      <a:pt x="2343" y="3013"/>
                    </a:cubicBezTo>
                    <a:cubicBezTo>
                      <a:pt x="2522" y="2803"/>
                      <a:pt x="2634" y="2531"/>
                      <a:pt x="2742" y="2268"/>
                    </a:cubicBezTo>
                    <a:cubicBezTo>
                      <a:pt x="2872" y="1951"/>
                      <a:pt x="2995" y="1651"/>
                      <a:pt x="3219" y="1497"/>
                    </a:cubicBezTo>
                    <a:cubicBezTo>
                      <a:pt x="3446" y="1341"/>
                      <a:pt x="3773" y="1334"/>
                      <a:pt x="4119" y="1326"/>
                    </a:cubicBezTo>
                    <a:cubicBezTo>
                      <a:pt x="4400" y="1320"/>
                      <a:pt x="4692" y="1313"/>
                      <a:pt x="4950" y="1222"/>
                    </a:cubicBezTo>
                    <a:cubicBezTo>
                      <a:pt x="5207" y="1130"/>
                      <a:pt x="5436" y="951"/>
                      <a:pt x="5658" y="777"/>
                    </a:cubicBezTo>
                    <a:cubicBezTo>
                      <a:pt x="5931" y="564"/>
                      <a:pt x="6188" y="363"/>
                      <a:pt x="6463" y="339"/>
                    </a:cubicBezTo>
                    <a:cubicBezTo>
                      <a:pt x="6479" y="338"/>
                      <a:pt x="6496" y="337"/>
                      <a:pt x="6512" y="337"/>
                    </a:cubicBezTo>
                    <a:close/>
                    <a:moveTo>
                      <a:pt x="6515" y="0"/>
                    </a:moveTo>
                    <a:cubicBezTo>
                      <a:pt x="6488" y="0"/>
                      <a:pt x="6462" y="1"/>
                      <a:pt x="6435" y="3"/>
                    </a:cubicBezTo>
                    <a:cubicBezTo>
                      <a:pt x="6059" y="35"/>
                      <a:pt x="5749" y="277"/>
                      <a:pt x="5450" y="511"/>
                    </a:cubicBezTo>
                    <a:cubicBezTo>
                      <a:pt x="5239" y="675"/>
                      <a:pt x="5041" y="830"/>
                      <a:pt x="4836" y="904"/>
                    </a:cubicBezTo>
                    <a:cubicBezTo>
                      <a:pt x="4629" y="977"/>
                      <a:pt x="4378" y="982"/>
                      <a:pt x="4112" y="989"/>
                    </a:cubicBezTo>
                    <a:cubicBezTo>
                      <a:pt x="3732" y="997"/>
                      <a:pt x="3338" y="1006"/>
                      <a:pt x="3027" y="1219"/>
                    </a:cubicBezTo>
                    <a:cubicBezTo>
                      <a:pt x="2721" y="1429"/>
                      <a:pt x="2573" y="1791"/>
                      <a:pt x="2429" y="2141"/>
                    </a:cubicBezTo>
                    <a:cubicBezTo>
                      <a:pt x="2327" y="2390"/>
                      <a:pt x="2231" y="2625"/>
                      <a:pt x="2086" y="2795"/>
                    </a:cubicBezTo>
                    <a:cubicBezTo>
                      <a:pt x="1948" y="2956"/>
                      <a:pt x="1738" y="3083"/>
                      <a:pt x="1514" y="3219"/>
                    </a:cubicBezTo>
                    <a:cubicBezTo>
                      <a:pt x="1185" y="3418"/>
                      <a:pt x="845" y="3624"/>
                      <a:pt x="679" y="3975"/>
                    </a:cubicBezTo>
                    <a:cubicBezTo>
                      <a:pt x="512" y="4324"/>
                      <a:pt x="569" y="4718"/>
                      <a:pt x="622" y="5099"/>
                    </a:cubicBezTo>
                    <a:cubicBezTo>
                      <a:pt x="659" y="5358"/>
                      <a:pt x="694" y="5602"/>
                      <a:pt x="656" y="5809"/>
                    </a:cubicBezTo>
                    <a:cubicBezTo>
                      <a:pt x="616" y="6029"/>
                      <a:pt x="496" y="6253"/>
                      <a:pt x="367" y="6489"/>
                    </a:cubicBezTo>
                    <a:cubicBezTo>
                      <a:pt x="187" y="6821"/>
                      <a:pt x="1" y="7165"/>
                      <a:pt x="31" y="7536"/>
                    </a:cubicBezTo>
                    <a:cubicBezTo>
                      <a:pt x="63" y="7912"/>
                      <a:pt x="306" y="8221"/>
                      <a:pt x="540" y="8521"/>
                    </a:cubicBezTo>
                    <a:cubicBezTo>
                      <a:pt x="704" y="8731"/>
                      <a:pt x="859" y="8930"/>
                      <a:pt x="932" y="9135"/>
                    </a:cubicBezTo>
                    <a:cubicBezTo>
                      <a:pt x="1006" y="9341"/>
                      <a:pt x="1011" y="9593"/>
                      <a:pt x="1018" y="9860"/>
                    </a:cubicBezTo>
                    <a:cubicBezTo>
                      <a:pt x="1026" y="10240"/>
                      <a:pt x="1034" y="10633"/>
                      <a:pt x="1248" y="10943"/>
                    </a:cubicBezTo>
                    <a:cubicBezTo>
                      <a:pt x="1458" y="11250"/>
                      <a:pt x="1820" y="11398"/>
                      <a:pt x="2170" y="11542"/>
                    </a:cubicBezTo>
                    <a:cubicBezTo>
                      <a:pt x="2419" y="11644"/>
                      <a:pt x="2654" y="11740"/>
                      <a:pt x="2823" y="11885"/>
                    </a:cubicBezTo>
                    <a:cubicBezTo>
                      <a:pt x="2985" y="12022"/>
                      <a:pt x="3112" y="12233"/>
                      <a:pt x="3248" y="12456"/>
                    </a:cubicBezTo>
                    <a:cubicBezTo>
                      <a:pt x="3447" y="12785"/>
                      <a:pt x="3652" y="13126"/>
                      <a:pt x="4003" y="13293"/>
                    </a:cubicBezTo>
                    <a:cubicBezTo>
                      <a:pt x="4178" y="13375"/>
                      <a:pt x="4364" y="13403"/>
                      <a:pt x="4554" y="13403"/>
                    </a:cubicBezTo>
                    <a:cubicBezTo>
                      <a:pt x="4744" y="13403"/>
                      <a:pt x="4937" y="13375"/>
                      <a:pt x="5129" y="13348"/>
                    </a:cubicBezTo>
                    <a:cubicBezTo>
                      <a:pt x="5308" y="13322"/>
                      <a:pt x="5480" y="13298"/>
                      <a:pt x="5638" y="13298"/>
                    </a:cubicBezTo>
                    <a:cubicBezTo>
                      <a:pt x="5708" y="13298"/>
                      <a:pt x="5775" y="13303"/>
                      <a:pt x="5838" y="13314"/>
                    </a:cubicBezTo>
                    <a:cubicBezTo>
                      <a:pt x="6058" y="13354"/>
                      <a:pt x="6281" y="13475"/>
                      <a:pt x="6518" y="13604"/>
                    </a:cubicBezTo>
                    <a:cubicBezTo>
                      <a:pt x="6826" y="13770"/>
                      <a:pt x="7143" y="13942"/>
                      <a:pt x="7483" y="13942"/>
                    </a:cubicBezTo>
                    <a:cubicBezTo>
                      <a:pt x="7510" y="13942"/>
                      <a:pt x="7537" y="13941"/>
                      <a:pt x="7564" y="13939"/>
                    </a:cubicBezTo>
                    <a:cubicBezTo>
                      <a:pt x="7940" y="13907"/>
                      <a:pt x="8250" y="13664"/>
                      <a:pt x="8549" y="13430"/>
                    </a:cubicBezTo>
                    <a:cubicBezTo>
                      <a:pt x="8760" y="13267"/>
                      <a:pt x="8958" y="13111"/>
                      <a:pt x="9163" y="13038"/>
                    </a:cubicBezTo>
                    <a:cubicBezTo>
                      <a:pt x="9370" y="12965"/>
                      <a:pt x="9622" y="12959"/>
                      <a:pt x="9888" y="12954"/>
                    </a:cubicBezTo>
                    <a:cubicBezTo>
                      <a:pt x="10268" y="12945"/>
                      <a:pt x="10661" y="12936"/>
                      <a:pt x="10972" y="12722"/>
                    </a:cubicBezTo>
                    <a:cubicBezTo>
                      <a:pt x="11279" y="12512"/>
                      <a:pt x="11426" y="12150"/>
                      <a:pt x="11570" y="11801"/>
                    </a:cubicBezTo>
                    <a:cubicBezTo>
                      <a:pt x="11672" y="11551"/>
                      <a:pt x="11768" y="11317"/>
                      <a:pt x="11913" y="11147"/>
                    </a:cubicBezTo>
                    <a:cubicBezTo>
                      <a:pt x="12051" y="10986"/>
                      <a:pt x="12262" y="10859"/>
                      <a:pt x="12485" y="10724"/>
                    </a:cubicBezTo>
                    <a:cubicBezTo>
                      <a:pt x="12814" y="10524"/>
                      <a:pt x="13155" y="10318"/>
                      <a:pt x="13321" y="9967"/>
                    </a:cubicBezTo>
                    <a:cubicBezTo>
                      <a:pt x="13487" y="9617"/>
                      <a:pt x="13432" y="9224"/>
                      <a:pt x="13377" y="8843"/>
                    </a:cubicBezTo>
                    <a:cubicBezTo>
                      <a:pt x="13340" y="8584"/>
                      <a:pt x="13305" y="8339"/>
                      <a:pt x="13343" y="8132"/>
                    </a:cubicBezTo>
                    <a:cubicBezTo>
                      <a:pt x="13383" y="7913"/>
                      <a:pt x="13504" y="7689"/>
                      <a:pt x="13632" y="7453"/>
                    </a:cubicBezTo>
                    <a:cubicBezTo>
                      <a:pt x="13813" y="7120"/>
                      <a:pt x="13999" y="6777"/>
                      <a:pt x="13968" y="6406"/>
                    </a:cubicBezTo>
                    <a:cubicBezTo>
                      <a:pt x="13936" y="6030"/>
                      <a:pt x="13693" y="5720"/>
                      <a:pt x="13459" y="5421"/>
                    </a:cubicBezTo>
                    <a:cubicBezTo>
                      <a:pt x="13295" y="5210"/>
                      <a:pt x="13140" y="5012"/>
                      <a:pt x="13067" y="4807"/>
                    </a:cubicBezTo>
                    <a:cubicBezTo>
                      <a:pt x="12993" y="4601"/>
                      <a:pt x="12988" y="4350"/>
                      <a:pt x="12982" y="4083"/>
                    </a:cubicBezTo>
                    <a:cubicBezTo>
                      <a:pt x="12973" y="3702"/>
                      <a:pt x="12965" y="3309"/>
                      <a:pt x="12752" y="2999"/>
                    </a:cubicBezTo>
                    <a:cubicBezTo>
                      <a:pt x="12542" y="2692"/>
                      <a:pt x="12179" y="2544"/>
                      <a:pt x="11830" y="2400"/>
                    </a:cubicBezTo>
                    <a:cubicBezTo>
                      <a:pt x="11581" y="2298"/>
                      <a:pt x="11345" y="2202"/>
                      <a:pt x="11176" y="2057"/>
                    </a:cubicBezTo>
                    <a:cubicBezTo>
                      <a:pt x="11016" y="1920"/>
                      <a:pt x="10887" y="1709"/>
                      <a:pt x="10753" y="1486"/>
                    </a:cubicBezTo>
                    <a:cubicBezTo>
                      <a:pt x="10553" y="1156"/>
                      <a:pt x="10347" y="816"/>
                      <a:pt x="9997" y="650"/>
                    </a:cubicBezTo>
                    <a:cubicBezTo>
                      <a:pt x="9821" y="567"/>
                      <a:pt x="9635" y="539"/>
                      <a:pt x="9446" y="539"/>
                    </a:cubicBezTo>
                    <a:cubicBezTo>
                      <a:pt x="9256" y="539"/>
                      <a:pt x="9062" y="567"/>
                      <a:pt x="8872" y="594"/>
                    </a:cubicBezTo>
                    <a:cubicBezTo>
                      <a:pt x="8691" y="619"/>
                      <a:pt x="8518" y="644"/>
                      <a:pt x="8359" y="644"/>
                    </a:cubicBezTo>
                    <a:cubicBezTo>
                      <a:pt x="8290" y="644"/>
                      <a:pt x="8224" y="639"/>
                      <a:pt x="8161" y="628"/>
                    </a:cubicBezTo>
                    <a:cubicBezTo>
                      <a:pt x="7942" y="588"/>
                      <a:pt x="7718" y="467"/>
                      <a:pt x="7482" y="338"/>
                    </a:cubicBezTo>
                    <a:cubicBezTo>
                      <a:pt x="7173" y="171"/>
                      <a:pt x="6855" y="0"/>
                      <a:pt x="6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7"/>
              <p:cNvSpPr/>
              <p:nvPr/>
            </p:nvSpPr>
            <p:spPr>
              <a:xfrm>
                <a:off x="1460214" y="1702548"/>
                <a:ext cx="217719" cy="216319"/>
              </a:xfrm>
              <a:custGeom>
                <a:avLst/>
                <a:gdLst/>
                <a:ahLst/>
                <a:cxnLst/>
                <a:rect l="l" t="t" r="r" b="b"/>
                <a:pathLst>
                  <a:path w="13693" h="13605" extrusionOk="0">
                    <a:moveTo>
                      <a:pt x="6364" y="1"/>
                    </a:moveTo>
                    <a:cubicBezTo>
                      <a:pt x="6341" y="1"/>
                      <a:pt x="6319" y="2"/>
                      <a:pt x="6296" y="4"/>
                    </a:cubicBezTo>
                    <a:cubicBezTo>
                      <a:pt x="5724" y="51"/>
                      <a:pt x="5277" y="703"/>
                      <a:pt x="4740" y="895"/>
                    </a:cubicBezTo>
                    <a:cubicBezTo>
                      <a:pt x="4201" y="1086"/>
                      <a:pt x="3443" y="866"/>
                      <a:pt x="2970" y="1190"/>
                    </a:cubicBezTo>
                    <a:cubicBezTo>
                      <a:pt x="2502" y="1511"/>
                      <a:pt x="2437" y="2297"/>
                      <a:pt x="2062" y="2736"/>
                    </a:cubicBezTo>
                    <a:cubicBezTo>
                      <a:pt x="1698" y="3162"/>
                      <a:pt x="930" y="3349"/>
                      <a:pt x="678" y="3878"/>
                    </a:cubicBezTo>
                    <a:cubicBezTo>
                      <a:pt x="427" y="4407"/>
                      <a:pt x="770" y="5120"/>
                      <a:pt x="670" y="5672"/>
                    </a:cubicBezTo>
                    <a:cubicBezTo>
                      <a:pt x="566" y="6241"/>
                      <a:pt x="0" y="6789"/>
                      <a:pt x="47" y="7354"/>
                    </a:cubicBezTo>
                    <a:cubicBezTo>
                      <a:pt x="96" y="7926"/>
                      <a:pt x="747" y="8373"/>
                      <a:pt x="939" y="8910"/>
                    </a:cubicBezTo>
                    <a:cubicBezTo>
                      <a:pt x="1130" y="9448"/>
                      <a:pt x="909" y="10206"/>
                      <a:pt x="1234" y="10680"/>
                    </a:cubicBezTo>
                    <a:cubicBezTo>
                      <a:pt x="1555" y="11147"/>
                      <a:pt x="2340" y="11213"/>
                      <a:pt x="2781" y="11588"/>
                    </a:cubicBezTo>
                    <a:cubicBezTo>
                      <a:pt x="3207" y="11951"/>
                      <a:pt x="3393" y="12720"/>
                      <a:pt x="3922" y="12971"/>
                    </a:cubicBezTo>
                    <a:cubicBezTo>
                      <a:pt x="4070" y="13042"/>
                      <a:pt x="4232" y="13065"/>
                      <a:pt x="4402" y="13065"/>
                    </a:cubicBezTo>
                    <a:cubicBezTo>
                      <a:pt x="4756" y="13065"/>
                      <a:pt x="5141" y="12961"/>
                      <a:pt x="5486" y="12961"/>
                    </a:cubicBezTo>
                    <a:cubicBezTo>
                      <a:pt x="5565" y="12961"/>
                      <a:pt x="5642" y="12966"/>
                      <a:pt x="5716" y="12980"/>
                    </a:cubicBezTo>
                    <a:cubicBezTo>
                      <a:pt x="6262" y="13079"/>
                      <a:pt x="6789" y="13605"/>
                      <a:pt x="7330" y="13605"/>
                    </a:cubicBezTo>
                    <a:cubicBezTo>
                      <a:pt x="7352" y="13605"/>
                      <a:pt x="7375" y="13604"/>
                      <a:pt x="7397" y="13602"/>
                    </a:cubicBezTo>
                    <a:cubicBezTo>
                      <a:pt x="7969" y="13554"/>
                      <a:pt x="8417" y="12903"/>
                      <a:pt x="8954" y="12711"/>
                    </a:cubicBezTo>
                    <a:cubicBezTo>
                      <a:pt x="9492" y="12518"/>
                      <a:pt x="10251" y="12740"/>
                      <a:pt x="10723" y="12416"/>
                    </a:cubicBezTo>
                    <a:cubicBezTo>
                      <a:pt x="11191" y="12094"/>
                      <a:pt x="11256" y="11309"/>
                      <a:pt x="11632" y="10869"/>
                    </a:cubicBezTo>
                    <a:cubicBezTo>
                      <a:pt x="11996" y="10442"/>
                      <a:pt x="12764" y="10256"/>
                      <a:pt x="13015" y="9727"/>
                    </a:cubicBezTo>
                    <a:cubicBezTo>
                      <a:pt x="13266" y="9198"/>
                      <a:pt x="12924" y="8486"/>
                      <a:pt x="13024" y="7934"/>
                    </a:cubicBezTo>
                    <a:cubicBezTo>
                      <a:pt x="13127" y="7365"/>
                      <a:pt x="13693" y="6816"/>
                      <a:pt x="13646" y="6251"/>
                    </a:cubicBezTo>
                    <a:cubicBezTo>
                      <a:pt x="13598" y="5680"/>
                      <a:pt x="12946" y="5232"/>
                      <a:pt x="12754" y="4695"/>
                    </a:cubicBezTo>
                    <a:cubicBezTo>
                      <a:pt x="12563" y="4158"/>
                      <a:pt x="12784" y="3399"/>
                      <a:pt x="12459" y="2925"/>
                    </a:cubicBezTo>
                    <a:cubicBezTo>
                      <a:pt x="12139" y="2459"/>
                      <a:pt x="11353" y="2392"/>
                      <a:pt x="10913" y="2017"/>
                    </a:cubicBezTo>
                    <a:cubicBezTo>
                      <a:pt x="10487" y="1654"/>
                      <a:pt x="10300" y="885"/>
                      <a:pt x="9771" y="635"/>
                    </a:cubicBezTo>
                    <a:cubicBezTo>
                      <a:pt x="9623" y="564"/>
                      <a:pt x="9460" y="540"/>
                      <a:pt x="9290" y="540"/>
                    </a:cubicBezTo>
                    <a:cubicBezTo>
                      <a:pt x="8936" y="540"/>
                      <a:pt x="8551" y="644"/>
                      <a:pt x="8207" y="644"/>
                    </a:cubicBezTo>
                    <a:cubicBezTo>
                      <a:pt x="8128" y="644"/>
                      <a:pt x="8051" y="639"/>
                      <a:pt x="7978" y="625"/>
                    </a:cubicBezTo>
                    <a:cubicBezTo>
                      <a:pt x="7431" y="527"/>
                      <a:pt x="6905" y="1"/>
                      <a:pt x="6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1472617" y="1726083"/>
                <a:ext cx="192915" cy="169256"/>
              </a:xfrm>
              <a:custGeom>
                <a:avLst/>
                <a:gdLst/>
                <a:ahLst/>
                <a:cxnLst/>
                <a:rect l="l" t="t" r="r" b="b"/>
                <a:pathLst>
                  <a:path w="12133" h="10645" extrusionOk="0">
                    <a:moveTo>
                      <a:pt x="6082" y="1"/>
                    </a:moveTo>
                    <a:cubicBezTo>
                      <a:pt x="4086" y="1"/>
                      <a:pt x="2164" y="1126"/>
                      <a:pt x="1255" y="3042"/>
                    </a:cubicBezTo>
                    <a:cubicBezTo>
                      <a:pt x="1" y="5688"/>
                      <a:pt x="1139" y="8879"/>
                      <a:pt x="3785" y="10134"/>
                    </a:cubicBezTo>
                    <a:cubicBezTo>
                      <a:pt x="4516" y="10481"/>
                      <a:pt x="5288" y="10645"/>
                      <a:pt x="6050" y="10645"/>
                    </a:cubicBezTo>
                    <a:cubicBezTo>
                      <a:pt x="8047" y="10645"/>
                      <a:pt x="9970" y="9519"/>
                      <a:pt x="10878" y="7603"/>
                    </a:cubicBezTo>
                    <a:cubicBezTo>
                      <a:pt x="12132" y="4957"/>
                      <a:pt x="10994" y="1766"/>
                      <a:pt x="8348" y="511"/>
                    </a:cubicBezTo>
                    <a:cubicBezTo>
                      <a:pt x="7617" y="165"/>
                      <a:pt x="6844" y="1"/>
                      <a:pt x="6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7"/>
              <p:cNvSpPr/>
              <p:nvPr/>
            </p:nvSpPr>
            <p:spPr>
              <a:xfrm>
                <a:off x="1545354" y="1814912"/>
                <a:ext cx="54458" cy="47779"/>
              </a:xfrm>
              <a:custGeom>
                <a:avLst/>
                <a:gdLst/>
                <a:ahLst/>
                <a:cxnLst/>
                <a:rect l="l" t="t" r="r" b="b"/>
                <a:pathLst>
                  <a:path w="3425" h="3005" extrusionOk="0">
                    <a:moveTo>
                      <a:pt x="1714" y="1"/>
                    </a:moveTo>
                    <a:cubicBezTo>
                      <a:pt x="1151" y="1"/>
                      <a:pt x="612" y="318"/>
                      <a:pt x="355" y="860"/>
                    </a:cubicBezTo>
                    <a:cubicBezTo>
                      <a:pt x="0" y="1610"/>
                      <a:pt x="319" y="2504"/>
                      <a:pt x="1069" y="2860"/>
                    </a:cubicBezTo>
                    <a:cubicBezTo>
                      <a:pt x="1277" y="2958"/>
                      <a:pt x="1496" y="3005"/>
                      <a:pt x="1712" y="3005"/>
                    </a:cubicBezTo>
                    <a:cubicBezTo>
                      <a:pt x="2274" y="3005"/>
                      <a:pt x="2814" y="2688"/>
                      <a:pt x="3070" y="2147"/>
                    </a:cubicBezTo>
                    <a:cubicBezTo>
                      <a:pt x="3425" y="1397"/>
                      <a:pt x="3105" y="501"/>
                      <a:pt x="2356" y="146"/>
                    </a:cubicBezTo>
                    <a:cubicBezTo>
                      <a:pt x="2149" y="47"/>
                      <a:pt x="1929" y="1"/>
                      <a:pt x="17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1518097" y="1765552"/>
                <a:ext cx="44568" cy="39098"/>
              </a:xfrm>
              <a:custGeom>
                <a:avLst/>
                <a:gdLst/>
                <a:ahLst/>
                <a:cxnLst/>
                <a:rect l="l" t="t" r="r" b="b"/>
                <a:pathLst>
                  <a:path w="2803" h="2459" extrusionOk="0">
                    <a:moveTo>
                      <a:pt x="1403" y="0"/>
                    </a:moveTo>
                    <a:cubicBezTo>
                      <a:pt x="943" y="0"/>
                      <a:pt x="501" y="259"/>
                      <a:pt x="291" y="703"/>
                    </a:cubicBezTo>
                    <a:cubicBezTo>
                      <a:pt x="1" y="1317"/>
                      <a:pt x="263" y="2049"/>
                      <a:pt x="876" y="2340"/>
                    </a:cubicBezTo>
                    <a:cubicBezTo>
                      <a:pt x="1046" y="2420"/>
                      <a:pt x="1225" y="2459"/>
                      <a:pt x="1402" y="2459"/>
                    </a:cubicBezTo>
                    <a:cubicBezTo>
                      <a:pt x="1861" y="2459"/>
                      <a:pt x="2302" y="2199"/>
                      <a:pt x="2512" y="1756"/>
                    </a:cubicBezTo>
                    <a:cubicBezTo>
                      <a:pt x="2803" y="1143"/>
                      <a:pt x="2542" y="410"/>
                      <a:pt x="1929" y="119"/>
                    </a:cubicBezTo>
                    <a:cubicBezTo>
                      <a:pt x="1759" y="38"/>
                      <a:pt x="1579" y="0"/>
                      <a:pt x="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7"/>
              <p:cNvSpPr/>
              <p:nvPr/>
            </p:nvSpPr>
            <p:spPr>
              <a:xfrm>
                <a:off x="1581913" y="1775173"/>
                <a:ext cx="39623" cy="34757"/>
              </a:xfrm>
              <a:custGeom>
                <a:avLst/>
                <a:gdLst/>
                <a:ahLst/>
                <a:cxnLst/>
                <a:rect l="l" t="t" r="r" b="b"/>
                <a:pathLst>
                  <a:path w="2492" h="2186" extrusionOk="0">
                    <a:moveTo>
                      <a:pt x="1246" y="1"/>
                    </a:moveTo>
                    <a:cubicBezTo>
                      <a:pt x="838" y="1"/>
                      <a:pt x="446" y="231"/>
                      <a:pt x="259" y="625"/>
                    </a:cubicBezTo>
                    <a:cubicBezTo>
                      <a:pt x="1" y="1171"/>
                      <a:pt x="233" y="1822"/>
                      <a:pt x="779" y="2080"/>
                    </a:cubicBezTo>
                    <a:cubicBezTo>
                      <a:pt x="930" y="2152"/>
                      <a:pt x="1089" y="2186"/>
                      <a:pt x="1246" y="2186"/>
                    </a:cubicBezTo>
                    <a:cubicBezTo>
                      <a:pt x="1654" y="2186"/>
                      <a:pt x="2046" y="1955"/>
                      <a:pt x="2233" y="1561"/>
                    </a:cubicBezTo>
                    <a:cubicBezTo>
                      <a:pt x="2492" y="1016"/>
                      <a:pt x="2259" y="364"/>
                      <a:pt x="1714" y="107"/>
                    </a:cubicBezTo>
                    <a:cubicBezTo>
                      <a:pt x="1563" y="35"/>
                      <a:pt x="1403" y="1"/>
                      <a:pt x="1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7"/>
              <p:cNvSpPr/>
              <p:nvPr/>
            </p:nvSpPr>
            <p:spPr>
              <a:xfrm>
                <a:off x="1479042" y="1723364"/>
                <a:ext cx="180083" cy="174693"/>
              </a:xfrm>
              <a:custGeom>
                <a:avLst/>
                <a:gdLst/>
                <a:ahLst/>
                <a:cxnLst/>
                <a:rect l="l" t="t" r="r" b="b"/>
                <a:pathLst>
                  <a:path w="11326" h="10987" extrusionOk="0">
                    <a:moveTo>
                      <a:pt x="5671" y="338"/>
                    </a:moveTo>
                    <a:cubicBezTo>
                      <a:pt x="6409" y="338"/>
                      <a:pt x="7160" y="498"/>
                      <a:pt x="7871" y="834"/>
                    </a:cubicBezTo>
                    <a:cubicBezTo>
                      <a:pt x="9111" y="1422"/>
                      <a:pt x="10049" y="2462"/>
                      <a:pt x="10513" y="3763"/>
                    </a:cubicBezTo>
                    <a:cubicBezTo>
                      <a:pt x="10976" y="5065"/>
                      <a:pt x="10909" y="6463"/>
                      <a:pt x="10321" y="7702"/>
                    </a:cubicBezTo>
                    <a:cubicBezTo>
                      <a:pt x="9733" y="8941"/>
                      <a:pt x="8694" y="9879"/>
                      <a:pt x="7392" y="10343"/>
                    </a:cubicBezTo>
                    <a:cubicBezTo>
                      <a:pt x="6822" y="10547"/>
                      <a:pt x="6233" y="10648"/>
                      <a:pt x="5647" y="10648"/>
                    </a:cubicBezTo>
                    <a:cubicBezTo>
                      <a:pt x="4896" y="10648"/>
                      <a:pt x="4150" y="10482"/>
                      <a:pt x="3454" y="10152"/>
                    </a:cubicBezTo>
                    <a:cubicBezTo>
                      <a:pt x="2215" y="9565"/>
                      <a:pt x="1276" y="8524"/>
                      <a:pt x="813" y="7224"/>
                    </a:cubicBezTo>
                    <a:cubicBezTo>
                      <a:pt x="349" y="5922"/>
                      <a:pt x="417" y="4524"/>
                      <a:pt x="1004" y="3284"/>
                    </a:cubicBezTo>
                    <a:cubicBezTo>
                      <a:pt x="1884" y="1427"/>
                      <a:pt x="3740" y="338"/>
                      <a:pt x="5671" y="338"/>
                    </a:cubicBezTo>
                    <a:close/>
                    <a:moveTo>
                      <a:pt x="5678" y="1"/>
                    </a:moveTo>
                    <a:cubicBezTo>
                      <a:pt x="5054" y="1"/>
                      <a:pt x="4426" y="108"/>
                      <a:pt x="3819" y="325"/>
                    </a:cubicBezTo>
                    <a:cubicBezTo>
                      <a:pt x="2433" y="820"/>
                      <a:pt x="1325" y="1820"/>
                      <a:pt x="699" y="3141"/>
                    </a:cubicBezTo>
                    <a:cubicBezTo>
                      <a:pt x="72" y="4461"/>
                      <a:pt x="1" y="5951"/>
                      <a:pt x="495" y="7337"/>
                    </a:cubicBezTo>
                    <a:cubicBezTo>
                      <a:pt x="989" y="8724"/>
                      <a:pt x="1988" y="9831"/>
                      <a:pt x="3309" y="10457"/>
                    </a:cubicBezTo>
                    <a:cubicBezTo>
                      <a:pt x="4051" y="10809"/>
                      <a:pt x="4846" y="10987"/>
                      <a:pt x="5647" y="10987"/>
                    </a:cubicBezTo>
                    <a:cubicBezTo>
                      <a:pt x="6272" y="10987"/>
                      <a:pt x="6899" y="10879"/>
                      <a:pt x="7506" y="10662"/>
                    </a:cubicBezTo>
                    <a:cubicBezTo>
                      <a:pt x="8892" y="10167"/>
                      <a:pt x="10001" y="9167"/>
                      <a:pt x="10627" y="7847"/>
                    </a:cubicBezTo>
                    <a:cubicBezTo>
                      <a:pt x="11253" y="6526"/>
                      <a:pt x="11326" y="5036"/>
                      <a:pt x="10831" y="3650"/>
                    </a:cubicBezTo>
                    <a:cubicBezTo>
                      <a:pt x="10336" y="2263"/>
                      <a:pt x="9337" y="1156"/>
                      <a:pt x="8016" y="529"/>
                    </a:cubicBezTo>
                    <a:cubicBezTo>
                      <a:pt x="7274" y="178"/>
                      <a:pt x="6479" y="1"/>
                      <a:pt x="5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7"/>
              <p:cNvSpPr/>
              <p:nvPr/>
            </p:nvSpPr>
            <p:spPr>
              <a:xfrm>
                <a:off x="1457797" y="1699861"/>
                <a:ext cx="222584" cy="221694"/>
              </a:xfrm>
              <a:custGeom>
                <a:avLst/>
                <a:gdLst/>
                <a:ahLst/>
                <a:cxnLst/>
                <a:rect l="l" t="t" r="r" b="b"/>
                <a:pathLst>
                  <a:path w="13999" h="13943" extrusionOk="0">
                    <a:moveTo>
                      <a:pt x="6515" y="338"/>
                    </a:moveTo>
                    <a:cubicBezTo>
                      <a:pt x="6770" y="338"/>
                      <a:pt x="7037" y="483"/>
                      <a:pt x="7320" y="636"/>
                    </a:cubicBezTo>
                    <a:cubicBezTo>
                      <a:pt x="7569" y="771"/>
                      <a:pt x="7826" y="910"/>
                      <a:pt x="8100" y="960"/>
                    </a:cubicBezTo>
                    <a:cubicBezTo>
                      <a:pt x="8184" y="975"/>
                      <a:pt x="8271" y="981"/>
                      <a:pt x="8359" y="981"/>
                    </a:cubicBezTo>
                    <a:cubicBezTo>
                      <a:pt x="8543" y="981"/>
                      <a:pt x="8733" y="954"/>
                      <a:pt x="8918" y="929"/>
                    </a:cubicBezTo>
                    <a:cubicBezTo>
                      <a:pt x="9102" y="903"/>
                      <a:pt x="9279" y="877"/>
                      <a:pt x="9445" y="877"/>
                    </a:cubicBezTo>
                    <a:cubicBezTo>
                      <a:pt x="9592" y="877"/>
                      <a:pt x="9729" y="897"/>
                      <a:pt x="9851" y="956"/>
                    </a:cubicBezTo>
                    <a:cubicBezTo>
                      <a:pt x="10109" y="1078"/>
                      <a:pt x="10281" y="1361"/>
                      <a:pt x="10462" y="1660"/>
                    </a:cubicBezTo>
                    <a:cubicBezTo>
                      <a:pt x="10605" y="1897"/>
                      <a:pt x="10753" y="2142"/>
                      <a:pt x="10955" y="2315"/>
                    </a:cubicBezTo>
                    <a:cubicBezTo>
                      <a:pt x="11167" y="2494"/>
                      <a:pt x="11438" y="2605"/>
                      <a:pt x="11700" y="2713"/>
                    </a:cubicBezTo>
                    <a:cubicBezTo>
                      <a:pt x="12019" y="2844"/>
                      <a:pt x="12319" y="2967"/>
                      <a:pt x="12473" y="3190"/>
                    </a:cubicBezTo>
                    <a:cubicBezTo>
                      <a:pt x="12629" y="3418"/>
                      <a:pt x="12636" y="3744"/>
                      <a:pt x="12643" y="4091"/>
                    </a:cubicBezTo>
                    <a:cubicBezTo>
                      <a:pt x="12649" y="4372"/>
                      <a:pt x="12655" y="4663"/>
                      <a:pt x="12748" y="4921"/>
                    </a:cubicBezTo>
                    <a:cubicBezTo>
                      <a:pt x="12839" y="5177"/>
                      <a:pt x="13019" y="5408"/>
                      <a:pt x="13193" y="5629"/>
                    </a:cubicBezTo>
                    <a:cubicBezTo>
                      <a:pt x="13405" y="5902"/>
                      <a:pt x="13607" y="6159"/>
                      <a:pt x="13629" y="6435"/>
                    </a:cubicBezTo>
                    <a:cubicBezTo>
                      <a:pt x="13652" y="6705"/>
                      <a:pt x="13498" y="6990"/>
                      <a:pt x="13334" y="7292"/>
                    </a:cubicBezTo>
                    <a:cubicBezTo>
                      <a:pt x="13199" y="7542"/>
                      <a:pt x="13059" y="7800"/>
                      <a:pt x="13010" y="8072"/>
                    </a:cubicBezTo>
                    <a:cubicBezTo>
                      <a:pt x="12963" y="8334"/>
                      <a:pt x="13003" y="8617"/>
                      <a:pt x="13042" y="8891"/>
                    </a:cubicBezTo>
                    <a:cubicBezTo>
                      <a:pt x="13091" y="9237"/>
                      <a:pt x="13137" y="9566"/>
                      <a:pt x="13015" y="9824"/>
                    </a:cubicBezTo>
                    <a:cubicBezTo>
                      <a:pt x="12892" y="10082"/>
                      <a:pt x="12609" y="10253"/>
                      <a:pt x="12309" y="10435"/>
                    </a:cubicBezTo>
                    <a:cubicBezTo>
                      <a:pt x="12073" y="10579"/>
                      <a:pt x="11828" y="10726"/>
                      <a:pt x="11656" y="10929"/>
                    </a:cubicBezTo>
                    <a:cubicBezTo>
                      <a:pt x="11476" y="11139"/>
                      <a:pt x="11364" y="11411"/>
                      <a:pt x="11257" y="11674"/>
                    </a:cubicBezTo>
                    <a:cubicBezTo>
                      <a:pt x="11127" y="11991"/>
                      <a:pt x="11004" y="12292"/>
                      <a:pt x="10780" y="12445"/>
                    </a:cubicBezTo>
                    <a:cubicBezTo>
                      <a:pt x="10552" y="12601"/>
                      <a:pt x="10225" y="12608"/>
                      <a:pt x="9880" y="12617"/>
                    </a:cubicBezTo>
                    <a:cubicBezTo>
                      <a:pt x="9597" y="12623"/>
                      <a:pt x="9307" y="12629"/>
                      <a:pt x="9049" y="12720"/>
                    </a:cubicBezTo>
                    <a:cubicBezTo>
                      <a:pt x="8792" y="12812"/>
                      <a:pt x="8563" y="12991"/>
                      <a:pt x="8340" y="13165"/>
                    </a:cubicBezTo>
                    <a:cubicBezTo>
                      <a:pt x="8068" y="13378"/>
                      <a:pt x="7811" y="13579"/>
                      <a:pt x="7536" y="13603"/>
                    </a:cubicBezTo>
                    <a:cubicBezTo>
                      <a:pt x="7519" y="13604"/>
                      <a:pt x="7501" y="13605"/>
                      <a:pt x="7484" y="13605"/>
                    </a:cubicBezTo>
                    <a:cubicBezTo>
                      <a:pt x="7228" y="13605"/>
                      <a:pt x="6961" y="13460"/>
                      <a:pt x="6677" y="13307"/>
                    </a:cubicBezTo>
                    <a:cubicBezTo>
                      <a:pt x="6428" y="13171"/>
                      <a:pt x="6171" y="13032"/>
                      <a:pt x="5897" y="12982"/>
                    </a:cubicBezTo>
                    <a:cubicBezTo>
                      <a:pt x="5813" y="12967"/>
                      <a:pt x="5726" y="12961"/>
                      <a:pt x="5637" y="12961"/>
                    </a:cubicBezTo>
                    <a:cubicBezTo>
                      <a:pt x="5454" y="12961"/>
                      <a:pt x="5265" y="12988"/>
                      <a:pt x="5080" y="13014"/>
                    </a:cubicBezTo>
                    <a:cubicBezTo>
                      <a:pt x="4896" y="13040"/>
                      <a:pt x="4719" y="13065"/>
                      <a:pt x="4554" y="13065"/>
                    </a:cubicBezTo>
                    <a:cubicBezTo>
                      <a:pt x="4406" y="13065"/>
                      <a:pt x="4268" y="13045"/>
                      <a:pt x="4146" y="12987"/>
                    </a:cubicBezTo>
                    <a:cubicBezTo>
                      <a:pt x="3888" y="12864"/>
                      <a:pt x="3717" y="12582"/>
                      <a:pt x="3535" y="12282"/>
                    </a:cubicBezTo>
                    <a:cubicBezTo>
                      <a:pt x="3392" y="12044"/>
                      <a:pt x="3244" y="11800"/>
                      <a:pt x="3042" y="11628"/>
                    </a:cubicBezTo>
                    <a:cubicBezTo>
                      <a:pt x="2831" y="11448"/>
                      <a:pt x="2559" y="11337"/>
                      <a:pt x="2297" y="11229"/>
                    </a:cubicBezTo>
                    <a:cubicBezTo>
                      <a:pt x="1979" y="11098"/>
                      <a:pt x="1679" y="10976"/>
                      <a:pt x="1525" y="10752"/>
                    </a:cubicBezTo>
                    <a:cubicBezTo>
                      <a:pt x="1368" y="10524"/>
                      <a:pt x="1361" y="10197"/>
                      <a:pt x="1354" y="9851"/>
                    </a:cubicBezTo>
                    <a:cubicBezTo>
                      <a:pt x="1348" y="9570"/>
                      <a:pt x="1342" y="9279"/>
                      <a:pt x="1250" y="9021"/>
                    </a:cubicBezTo>
                    <a:cubicBezTo>
                      <a:pt x="1158" y="8764"/>
                      <a:pt x="979" y="8535"/>
                      <a:pt x="805" y="8312"/>
                    </a:cubicBezTo>
                    <a:cubicBezTo>
                      <a:pt x="592" y="8040"/>
                      <a:pt x="390" y="7783"/>
                      <a:pt x="368" y="7508"/>
                    </a:cubicBezTo>
                    <a:cubicBezTo>
                      <a:pt x="345" y="7237"/>
                      <a:pt x="499" y="6952"/>
                      <a:pt x="664" y="6650"/>
                    </a:cubicBezTo>
                    <a:cubicBezTo>
                      <a:pt x="798" y="6401"/>
                      <a:pt x="938" y="6143"/>
                      <a:pt x="987" y="5870"/>
                    </a:cubicBezTo>
                    <a:cubicBezTo>
                      <a:pt x="1035" y="5609"/>
                      <a:pt x="994" y="5325"/>
                      <a:pt x="955" y="5052"/>
                    </a:cubicBezTo>
                    <a:cubicBezTo>
                      <a:pt x="906" y="4705"/>
                      <a:pt x="860" y="4377"/>
                      <a:pt x="982" y="4118"/>
                    </a:cubicBezTo>
                    <a:cubicBezTo>
                      <a:pt x="1105" y="3861"/>
                      <a:pt x="1388" y="3689"/>
                      <a:pt x="1688" y="3507"/>
                    </a:cubicBezTo>
                    <a:cubicBezTo>
                      <a:pt x="1925" y="3364"/>
                      <a:pt x="2170" y="3216"/>
                      <a:pt x="2341" y="3014"/>
                    </a:cubicBezTo>
                    <a:cubicBezTo>
                      <a:pt x="2522" y="2804"/>
                      <a:pt x="2633" y="2531"/>
                      <a:pt x="2741" y="2269"/>
                    </a:cubicBezTo>
                    <a:cubicBezTo>
                      <a:pt x="2871" y="1951"/>
                      <a:pt x="2993" y="1651"/>
                      <a:pt x="3217" y="1498"/>
                    </a:cubicBezTo>
                    <a:cubicBezTo>
                      <a:pt x="3445" y="1341"/>
                      <a:pt x="3772" y="1335"/>
                      <a:pt x="4117" y="1326"/>
                    </a:cubicBezTo>
                    <a:cubicBezTo>
                      <a:pt x="4400" y="1320"/>
                      <a:pt x="4690" y="1314"/>
                      <a:pt x="4948" y="1222"/>
                    </a:cubicBezTo>
                    <a:cubicBezTo>
                      <a:pt x="5205" y="1130"/>
                      <a:pt x="5434" y="951"/>
                      <a:pt x="5657" y="778"/>
                    </a:cubicBezTo>
                    <a:cubicBezTo>
                      <a:pt x="5929" y="564"/>
                      <a:pt x="6186" y="363"/>
                      <a:pt x="6461" y="340"/>
                    </a:cubicBezTo>
                    <a:cubicBezTo>
                      <a:pt x="6479" y="339"/>
                      <a:pt x="6497" y="338"/>
                      <a:pt x="6515" y="338"/>
                    </a:cubicBezTo>
                    <a:close/>
                    <a:moveTo>
                      <a:pt x="6516" y="1"/>
                    </a:moveTo>
                    <a:cubicBezTo>
                      <a:pt x="6488" y="1"/>
                      <a:pt x="6461" y="2"/>
                      <a:pt x="6434" y="4"/>
                    </a:cubicBezTo>
                    <a:cubicBezTo>
                      <a:pt x="6058" y="35"/>
                      <a:pt x="5748" y="278"/>
                      <a:pt x="5448" y="512"/>
                    </a:cubicBezTo>
                    <a:cubicBezTo>
                      <a:pt x="5239" y="676"/>
                      <a:pt x="5041" y="831"/>
                      <a:pt x="4834" y="904"/>
                    </a:cubicBezTo>
                    <a:cubicBezTo>
                      <a:pt x="4629" y="978"/>
                      <a:pt x="4377" y="983"/>
                      <a:pt x="4110" y="989"/>
                    </a:cubicBezTo>
                    <a:cubicBezTo>
                      <a:pt x="3730" y="998"/>
                      <a:pt x="3337" y="1006"/>
                      <a:pt x="3026" y="1220"/>
                    </a:cubicBezTo>
                    <a:cubicBezTo>
                      <a:pt x="2720" y="1430"/>
                      <a:pt x="2571" y="1792"/>
                      <a:pt x="2428" y="2141"/>
                    </a:cubicBezTo>
                    <a:cubicBezTo>
                      <a:pt x="2326" y="2391"/>
                      <a:pt x="2229" y="2626"/>
                      <a:pt x="2084" y="2795"/>
                    </a:cubicBezTo>
                    <a:cubicBezTo>
                      <a:pt x="1948" y="2957"/>
                      <a:pt x="1737" y="3084"/>
                      <a:pt x="1513" y="3220"/>
                    </a:cubicBezTo>
                    <a:cubicBezTo>
                      <a:pt x="1184" y="3419"/>
                      <a:pt x="843" y="3624"/>
                      <a:pt x="677" y="3975"/>
                    </a:cubicBezTo>
                    <a:cubicBezTo>
                      <a:pt x="512" y="4325"/>
                      <a:pt x="567" y="4718"/>
                      <a:pt x="622" y="5100"/>
                    </a:cubicBezTo>
                    <a:cubicBezTo>
                      <a:pt x="659" y="5358"/>
                      <a:pt x="693" y="5603"/>
                      <a:pt x="655" y="5810"/>
                    </a:cubicBezTo>
                    <a:cubicBezTo>
                      <a:pt x="615" y="6030"/>
                      <a:pt x="494" y="6253"/>
                      <a:pt x="366" y="6489"/>
                    </a:cubicBezTo>
                    <a:cubicBezTo>
                      <a:pt x="186" y="6822"/>
                      <a:pt x="0" y="7166"/>
                      <a:pt x="31" y="7536"/>
                    </a:cubicBezTo>
                    <a:cubicBezTo>
                      <a:pt x="63" y="7912"/>
                      <a:pt x="304" y="8222"/>
                      <a:pt x="539" y="8522"/>
                    </a:cubicBezTo>
                    <a:cubicBezTo>
                      <a:pt x="703" y="8732"/>
                      <a:pt x="858" y="8930"/>
                      <a:pt x="932" y="9136"/>
                    </a:cubicBezTo>
                    <a:cubicBezTo>
                      <a:pt x="1005" y="9342"/>
                      <a:pt x="1011" y="9593"/>
                      <a:pt x="1016" y="9859"/>
                    </a:cubicBezTo>
                    <a:cubicBezTo>
                      <a:pt x="1024" y="10240"/>
                      <a:pt x="1033" y="10633"/>
                      <a:pt x="1246" y="10944"/>
                    </a:cubicBezTo>
                    <a:cubicBezTo>
                      <a:pt x="1457" y="11251"/>
                      <a:pt x="1819" y="11399"/>
                      <a:pt x="2169" y="11542"/>
                    </a:cubicBezTo>
                    <a:cubicBezTo>
                      <a:pt x="2418" y="11645"/>
                      <a:pt x="2653" y="11740"/>
                      <a:pt x="2823" y="11885"/>
                    </a:cubicBezTo>
                    <a:cubicBezTo>
                      <a:pt x="2983" y="12023"/>
                      <a:pt x="3112" y="12233"/>
                      <a:pt x="3246" y="12457"/>
                    </a:cubicBezTo>
                    <a:cubicBezTo>
                      <a:pt x="3445" y="12786"/>
                      <a:pt x="3652" y="13127"/>
                      <a:pt x="4002" y="13292"/>
                    </a:cubicBezTo>
                    <a:cubicBezTo>
                      <a:pt x="4177" y="13375"/>
                      <a:pt x="4364" y="13403"/>
                      <a:pt x="4554" y="13403"/>
                    </a:cubicBezTo>
                    <a:cubicBezTo>
                      <a:pt x="4743" y="13403"/>
                      <a:pt x="4937" y="13376"/>
                      <a:pt x="5127" y="13349"/>
                    </a:cubicBezTo>
                    <a:cubicBezTo>
                      <a:pt x="5306" y="13323"/>
                      <a:pt x="5478" y="13299"/>
                      <a:pt x="5637" y="13299"/>
                    </a:cubicBezTo>
                    <a:cubicBezTo>
                      <a:pt x="5707" y="13299"/>
                      <a:pt x="5774" y="13303"/>
                      <a:pt x="5838" y="13315"/>
                    </a:cubicBezTo>
                    <a:cubicBezTo>
                      <a:pt x="6057" y="13355"/>
                      <a:pt x="6281" y="13475"/>
                      <a:pt x="6517" y="13604"/>
                    </a:cubicBezTo>
                    <a:cubicBezTo>
                      <a:pt x="6825" y="13770"/>
                      <a:pt x="7142" y="13943"/>
                      <a:pt x="7481" y="13943"/>
                    </a:cubicBezTo>
                    <a:cubicBezTo>
                      <a:pt x="7509" y="13943"/>
                      <a:pt x="7536" y="13942"/>
                      <a:pt x="7564" y="13939"/>
                    </a:cubicBezTo>
                    <a:cubicBezTo>
                      <a:pt x="7939" y="13908"/>
                      <a:pt x="8249" y="13665"/>
                      <a:pt x="8549" y="13431"/>
                    </a:cubicBezTo>
                    <a:cubicBezTo>
                      <a:pt x="8759" y="13267"/>
                      <a:pt x="8957" y="13112"/>
                      <a:pt x="9163" y="13039"/>
                    </a:cubicBezTo>
                    <a:cubicBezTo>
                      <a:pt x="9368" y="12965"/>
                      <a:pt x="9620" y="12960"/>
                      <a:pt x="9887" y="12953"/>
                    </a:cubicBezTo>
                    <a:cubicBezTo>
                      <a:pt x="10267" y="12945"/>
                      <a:pt x="10661" y="12937"/>
                      <a:pt x="10971" y="12723"/>
                    </a:cubicBezTo>
                    <a:cubicBezTo>
                      <a:pt x="11278" y="12513"/>
                      <a:pt x="11426" y="12151"/>
                      <a:pt x="11570" y="11801"/>
                    </a:cubicBezTo>
                    <a:cubicBezTo>
                      <a:pt x="11671" y="11552"/>
                      <a:pt x="11768" y="11317"/>
                      <a:pt x="11913" y="11148"/>
                    </a:cubicBezTo>
                    <a:cubicBezTo>
                      <a:pt x="12049" y="10987"/>
                      <a:pt x="12261" y="10859"/>
                      <a:pt x="12484" y="10724"/>
                    </a:cubicBezTo>
                    <a:cubicBezTo>
                      <a:pt x="12814" y="10525"/>
                      <a:pt x="13154" y="10319"/>
                      <a:pt x="13320" y="9968"/>
                    </a:cubicBezTo>
                    <a:cubicBezTo>
                      <a:pt x="13486" y="9618"/>
                      <a:pt x="13430" y="9225"/>
                      <a:pt x="13376" y="8844"/>
                    </a:cubicBezTo>
                    <a:cubicBezTo>
                      <a:pt x="13340" y="8585"/>
                      <a:pt x="13305" y="8340"/>
                      <a:pt x="13343" y="8133"/>
                    </a:cubicBezTo>
                    <a:cubicBezTo>
                      <a:pt x="13382" y="7913"/>
                      <a:pt x="13503" y="7690"/>
                      <a:pt x="13631" y="7454"/>
                    </a:cubicBezTo>
                    <a:cubicBezTo>
                      <a:pt x="13811" y="7121"/>
                      <a:pt x="13998" y="6777"/>
                      <a:pt x="13966" y="6407"/>
                    </a:cubicBezTo>
                    <a:cubicBezTo>
                      <a:pt x="13935" y="6031"/>
                      <a:pt x="13693" y="5721"/>
                      <a:pt x="13459" y="5422"/>
                    </a:cubicBezTo>
                    <a:cubicBezTo>
                      <a:pt x="13294" y="5211"/>
                      <a:pt x="13139" y="5013"/>
                      <a:pt x="13066" y="4808"/>
                    </a:cubicBezTo>
                    <a:cubicBezTo>
                      <a:pt x="12992" y="4601"/>
                      <a:pt x="12987" y="4349"/>
                      <a:pt x="12981" y="4083"/>
                    </a:cubicBezTo>
                    <a:cubicBezTo>
                      <a:pt x="12973" y="3703"/>
                      <a:pt x="12965" y="3310"/>
                      <a:pt x="12751" y="2999"/>
                    </a:cubicBezTo>
                    <a:cubicBezTo>
                      <a:pt x="12540" y="2693"/>
                      <a:pt x="12179" y="2544"/>
                      <a:pt x="11829" y="2401"/>
                    </a:cubicBezTo>
                    <a:cubicBezTo>
                      <a:pt x="11580" y="2299"/>
                      <a:pt x="11345" y="2203"/>
                      <a:pt x="11175" y="2058"/>
                    </a:cubicBezTo>
                    <a:cubicBezTo>
                      <a:pt x="11014" y="1920"/>
                      <a:pt x="10887" y="1710"/>
                      <a:pt x="10751" y="1486"/>
                    </a:cubicBezTo>
                    <a:cubicBezTo>
                      <a:pt x="10552" y="1157"/>
                      <a:pt x="10346" y="817"/>
                      <a:pt x="9996" y="650"/>
                    </a:cubicBezTo>
                    <a:cubicBezTo>
                      <a:pt x="9821" y="567"/>
                      <a:pt x="9635" y="540"/>
                      <a:pt x="9445" y="540"/>
                    </a:cubicBezTo>
                    <a:cubicBezTo>
                      <a:pt x="9255" y="540"/>
                      <a:pt x="9061" y="567"/>
                      <a:pt x="8870" y="594"/>
                    </a:cubicBezTo>
                    <a:cubicBezTo>
                      <a:pt x="8691" y="620"/>
                      <a:pt x="8518" y="644"/>
                      <a:pt x="8360" y="644"/>
                    </a:cubicBezTo>
                    <a:cubicBezTo>
                      <a:pt x="8290" y="644"/>
                      <a:pt x="8223" y="639"/>
                      <a:pt x="8160" y="628"/>
                    </a:cubicBezTo>
                    <a:cubicBezTo>
                      <a:pt x="7941" y="588"/>
                      <a:pt x="7717" y="468"/>
                      <a:pt x="7480" y="339"/>
                    </a:cubicBezTo>
                    <a:cubicBezTo>
                      <a:pt x="7173" y="173"/>
                      <a:pt x="6856" y="1"/>
                      <a:pt x="65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p:nvPr/>
            </p:nvSpPr>
            <p:spPr>
              <a:xfrm>
                <a:off x="1051274" y="2058992"/>
                <a:ext cx="452927" cy="452927"/>
              </a:xfrm>
              <a:custGeom>
                <a:avLst/>
                <a:gdLst/>
                <a:ahLst/>
                <a:cxnLst/>
                <a:rect l="l" t="t" r="r" b="b"/>
                <a:pathLst>
                  <a:path w="28486" h="28486" extrusionOk="0">
                    <a:moveTo>
                      <a:pt x="14243" y="1"/>
                    </a:moveTo>
                    <a:cubicBezTo>
                      <a:pt x="10465" y="1"/>
                      <a:pt x="6843" y="1501"/>
                      <a:pt x="4172" y="4172"/>
                    </a:cubicBezTo>
                    <a:cubicBezTo>
                      <a:pt x="1500" y="6843"/>
                      <a:pt x="1" y="10466"/>
                      <a:pt x="1" y="14243"/>
                    </a:cubicBezTo>
                    <a:cubicBezTo>
                      <a:pt x="1" y="18020"/>
                      <a:pt x="1500" y="21643"/>
                      <a:pt x="4172" y="24314"/>
                    </a:cubicBezTo>
                    <a:cubicBezTo>
                      <a:pt x="6843" y="26985"/>
                      <a:pt x="10465" y="28486"/>
                      <a:pt x="14243" y="28486"/>
                    </a:cubicBezTo>
                    <a:cubicBezTo>
                      <a:pt x="18020" y="28486"/>
                      <a:pt x="21642" y="26985"/>
                      <a:pt x="24314" y="24314"/>
                    </a:cubicBezTo>
                    <a:cubicBezTo>
                      <a:pt x="26985" y="21643"/>
                      <a:pt x="28486" y="18020"/>
                      <a:pt x="28486" y="14243"/>
                    </a:cubicBezTo>
                    <a:cubicBezTo>
                      <a:pt x="28486" y="10466"/>
                      <a:pt x="26985" y="6843"/>
                      <a:pt x="24314" y="4172"/>
                    </a:cubicBezTo>
                    <a:cubicBezTo>
                      <a:pt x="21642" y="1501"/>
                      <a:pt x="18020" y="1"/>
                      <a:pt x="14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7"/>
              <p:cNvSpPr/>
              <p:nvPr/>
            </p:nvSpPr>
            <p:spPr>
              <a:xfrm>
                <a:off x="1081965" y="2089683"/>
                <a:ext cx="391538" cy="391538"/>
              </a:xfrm>
              <a:custGeom>
                <a:avLst/>
                <a:gdLst/>
                <a:ahLst/>
                <a:cxnLst/>
                <a:rect l="l" t="t" r="r" b="b"/>
                <a:pathLst>
                  <a:path w="24625" h="24625" extrusionOk="0">
                    <a:moveTo>
                      <a:pt x="12313" y="1"/>
                    </a:moveTo>
                    <a:cubicBezTo>
                      <a:pt x="9048" y="1"/>
                      <a:pt x="5916" y="1298"/>
                      <a:pt x="3607" y="3607"/>
                    </a:cubicBezTo>
                    <a:cubicBezTo>
                      <a:pt x="1298" y="5917"/>
                      <a:pt x="1" y="9048"/>
                      <a:pt x="1" y="12313"/>
                    </a:cubicBezTo>
                    <a:cubicBezTo>
                      <a:pt x="1" y="15579"/>
                      <a:pt x="1298" y="18710"/>
                      <a:pt x="3607" y="21019"/>
                    </a:cubicBezTo>
                    <a:cubicBezTo>
                      <a:pt x="5916" y="23328"/>
                      <a:pt x="9048" y="24624"/>
                      <a:pt x="12313" y="24624"/>
                    </a:cubicBezTo>
                    <a:cubicBezTo>
                      <a:pt x="15578" y="24624"/>
                      <a:pt x="18710" y="23328"/>
                      <a:pt x="21019" y="21019"/>
                    </a:cubicBezTo>
                    <a:cubicBezTo>
                      <a:pt x="23327" y="18710"/>
                      <a:pt x="24624" y="15579"/>
                      <a:pt x="24624" y="12313"/>
                    </a:cubicBezTo>
                    <a:cubicBezTo>
                      <a:pt x="24624" y="9048"/>
                      <a:pt x="23327" y="5917"/>
                      <a:pt x="21019" y="3607"/>
                    </a:cubicBezTo>
                    <a:cubicBezTo>
                      <a:pt x="18710" y="1298"/>
                      <a:pt x="15578" y="1"/>
                      <a:pt x="12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1048364" y="2056082"/>
                <a:ext cx="458731" cy="458731"/>
              </a:xfrm>
              <a:custGeom>
                <a:avLst/>
                <a:gdLst/>
                <a:ahLst/>
                <a:cxnLst/>
                <a:rect l="l" t="t" r="r" b="b"/>
                <a:pathLst>
                  <a:path w="28851" h="28851" extrusionOk="0">
                    <a:moveTo>
                      <a:pt x="14426" y="367"/>
                    </a:moveTo>
                    <a:cubicBezTo>
                      <a:pt x="22179" y="367"/>
                      <a:pt x="28486" y="6674"/>
                      <a:pt x="28486" y="14426"/>
                    </a:cubicBezTo>
                    <a:cubicBezTo>
                      <a:pt x="28486" y="22179"/>
                      <a:pt x="22179" y="28486"/>
                      <a:pt x="14426" y="28486"/>
                    </a:cubicBezTo>
                    <a:cubicBezTo>
                      <a:pt x="6673" y="28486"/>
                      <a:pt x="366" y="22179"/>
                      <a:pt x="366" y="14426"/>
                    </a:cubicBezTo>
                    <a:cubicBezTo>
                      <a:pt x="366" y="6674"/>
                      <a:pt x="6673" y="367"/>
                      <a:pt x="14426" y="367"/>
                    </a:cubicBezTo>
                    <a:close/>
                    <a:moveTo>
                      <a:pt x="14426" y="1"/>
                    </a:moveTo>
                    <a:cubicBezTo>
                      <a:pt x="6471" y="1"/>
                      <a:pt x="1" y="6472"/>
                      <a:pt x="1" y="14426"/>
                    </a:cubicBezTo>
                    <a:cubicBezTo>
                      <a:pt x="1" y="22380"/>
                      <a:pt x="6471" y="28850"/>
                      <a:pt x="14426" y="28850"/>
                    </a:cubicBezTo>
                    <a:cubicBezTo>
                      <a:pt x="22380" y="28850"/>
                      <a:pt x="28850" y="22380"/>
                      <a:pt x="28850" y="14426"/>
                    </a:cubicBezTo>
                    <a:cubicBezTo>
                      <a:pt x="28850" y="6472"/>
                      <a:pt x="22380" y="1"/>
                      <a:pt x="14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1129942" y="2137676"/>
                <a:ext cx="295597" cy="295581"/>
              </a:xfrm>
              <a:custGeom>
                <a:avLst/>
                <a:gdLst/>
                <a:ahLst/>
                <a:cxnLst/>
                <a:rect l="l" t="t" r="r" b="b"/>
                <a:pathLst>
                  <a:path w="18591" h="18590" extrusionOk="0">
                    <a:moveTo>
                      <a:pt x="9296" y="1"/>
                    </a:moveTo>
                    <a:cubicBezTo>
                      <a:pt x="8498" y="1"/>
                      <a:pt x="7821" y="837"/>
                      <a:pt x="7085" y="1036"/>
                    </a:cubicBezTo>
                    <a:cubicBezTo>
                      <a:pt x="6898" y="1086"/>
                      <a:pt x="6696" y="1102"/>
                      <a:pt x="6489" y="1102"/>
                    </a:cubicBezTo>
                    <a:cubicBezTo>
                      <a:pt x="6174" y="1102"/>
                      <a:pt x="5846" y="1067"/>
                      <a:pt x="5533" y="1067"/>
                    </a:cubicBezTo>
                    <a:cubicBezTo>
                      <a:pt x="5212" y="1067"/>
                      <a:pt x="4907" y="1104"/>
                      <a:pt x="4652" y="1252"/>
                    </a:cubicBezTo>
                    <a:cubicBezTo>
                      <a:pt x="3977" y="1644"/>
                      <a:pt x="3807" y="2707"/>
                      <a:pt x="3257" y="3256"/>
                    </a:cubicBezTo>
                    <a:cubicBezTo>
                      <a:pt x="2708" y="3806"/>
                      <a:pt x="1645" y="3975"/>
                      <a:pt x="1253" y="4651"/>
                    </a:cubicBezTo>
                    <a:cubicBezTo>
                      <a:pt x="865" y="5319"/>
                      <a:pt x="1242" y="6323"/>
                      <a:pt x="1036" y="7084"/>
                    </a:cubicBezTo>
                    <a:cubicBezTo>
                      <a:pt x="838" y="7820"/>
                      <a:pt x="1" y="8498"/>
                      <a:pt x="1" y="9295"/>
                    </a:cubicBezTo>
                    <a:cubicBezTo>
                      <a:pt x="1" y="10092"/>
                      <a:pt x="838" y="10769"/>
                      <a:pt x="1036" y="11507"/>
                    </a:cubicBezTo>
                    <a:cubicBezTo>
                      <a:pt x="1242" y="12267"/>
                      <a:pt x="865" y="13271"/>
                      <a:pt x="1252" y="13938"/>
                    </a:cubicBezTo>
                    <a:cubicBezTo>
                      <a:pt x="1644" y="14614"/>
                      <a:pt x="2708" y="14785"/>
                      <a:pt x="3257" y="15333"/>
                    </a:cubicBezTo>
                    <a:cubicBezTo>
                      <a:pt x="3807" y="15883"/>
                      <a:pt x="3976" y="16946"/>
                      <a:pt x="4652" y="17338"/>
                    </a:cubicBezTo>
                    <a:cubicBezTo>
                      <a:pt x="4907" y="17486"/>
                      <a:pt x="5211" y="17523"/>
                      <a:pt x="5533" y="17523"/>
                    </a:cubicBezTo>
                    <a:cubicBezTo>
                      <a:pt x="5845" y="17523"/>
                      <a:pt x="6172" y="17488"/>
                      <a:pt x="6486" y="17488"/>
                    </a:cubicBezTo>
                    <a:cubicBezTo>
                      <a:pt x="6695" y="17488"/>
                      <a:pt x="6897" y="17504"/>
                      <a:pt x="7085" y="17554"/>
                    </a:cubicBezTo>
                    <a:cubicBezTo>
                      <a:pt x="7821" y="17753"/>
                      <a:pt x="8498" y="18589"/>
                      <a:pt x="9296" y="18589"/>
                    </a:cubicBezTo>
                    <a:cubicBezTo>
                      <a:pt x="10093" y="18589"/>
                      <a:pt x="10770" y="17753"/>
                      <a:pt x="11507" y="17554"/>
                    </a:cubicBezTo>
                    <a:cubicBezTo>
                      <a:pt x="11695" y="17503"/>
                      <a:pt x="11897" y="17488"/>
                      <a:pt x="12106" y="17488"/>
                    </a:cubicBezTo>
                    <a:cubicBezTo>
                      <a:pt x="12420" y="17488"/>
                      <a:pt x="12748" y="17523"/>
                      <a:pt x="13060" y="17523"/>
                    </a:cubicBezTo>
                    <a:cubicBezTo>
                      <a:pt x="13381" y="17523"/>
                      <a:pt x="13685" y="17486"/>
                      <a:pt x="13939" y="17338"/>
                    </a:cubicBezTo>
                    <a:cubicBezTo>
                      <a:pt x="14615" y="16946"/>
                      <a:pt x="14786" y="15883"/>
                      <a:pt x="15334" y="15334"/>
                    </a:cubicBezTo>
                    <a:cubicBezTo>
                      <a:pt x="15884" y="14785"/>
                      <a:pt x="16947" y="14614"/>
                      <a:pt x="17339" y="13938"/>
                    </a:cubicBezTo>
                    <a:cubicBezTo>
                      <a:pt x="17727" y="13271"/>
                      <a:pt x="17350" y="12267"/>
                      <a:pt x="17555" y="11507"/>
                    </a:cubicBezTo>
                    <a:cubicBezTo>
                      <a:pt x="17753" y="10769"/>
                      <a:pt x="18590" y="10092"/>
                      <a:pt x="18590" y="9295"/>
                    </a:cubicBezTo>
                    <a:cubicBezTo>
                      <a:pt x="18590" y="8497"/>
                      <a:pt x="17753" y="7820"/>
                      <a:pt x="17555" y="7084"/>
                    </a:cubicBezTo>
                    <a:cubicBezTo>
                      <a:pt x="17350" y="6323"/>
                      <a:pt x="17727" y="5319"/>
                      <a:pt x="17339" y="4651"/>
                    </a:cubicBezTo>
                    <a:cubicBezTo>
                      <a:pt x="16947" y="3976"/>
                      <a:pt x="15884" y="3806"/>
                      <a:pt x="15335" y="3256"/>
                    </a:cubicBezTo>
                    <a:cubicBezTo>
                      <a:pt x="14786" y="2707"/>
                      <a:pt x="14615" y="1644"/>
                      <a:pt x="13939" y="1252"/>
                    </a:cubicBezTo>
                    <a:cubicBezTo>
                      <a:pt x="13684" y="1104"/>
                      <a:pt x="13380" y="1067"/>
                      <a:pt x="13059" y="1067"/>
                    </a:cubicBezTo>
                    <a:cubicBezTo>
                      <a:pt x="12747" y="1067"/>
                      <a:pt x="12418" y="1102"/>
                      <a:pt x="12104" y="1102"/>
                    </a:cubicBezTo>
                    <a:cubicBezTo>
                      <a:pt x="11896" y="1102"/>
                      <a:pt x="11695" y="1086"/>
                      <a:pt x="11508" y="1036"/>
                    </a:cubicBezTo>
                    <a:cubicBezTo>
                      <a:pt x="10770" y="837"/>
                      <a:pt x="10093" y="1"/>
                      <a:pt x="9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1162478" y="2170180"/>
                <a:ext cx="230550" cy="230582"/>
              </a:xfrm>
              <a:custGeom>
                <a:avLst/>
                <a:gdLst/>
                <a:ahLst/>
                <a:cxnLst/>
                <a:rect l="l" t="t" r="r" b="b"/>
                <a:pathLst>
                  <a:path w="14500" h="14502" extrusionOk="0">
                    <a:moveTo>
                      <a:pt x="7250" y="1"/>
                    </a:moveTo>
                    <a:cubicBezTo>
                      <a:pt x="3262" y="1"/>
                      <a:pt x="0" y="3263"/>
                      <a:pt x="0" y="7251"/>
                    </a:cubicBezTo>
                    <a:cubicBezTo>
                      <a:pt x="0" y="11239"/>
                      <a:pt x="3262" y="14501"/>
                      <a:pt x="7250" y="14501"/>
                    </a:cubicBezTo>
                    <a:cubicBezTo>
                      <a:pt x="11237" y="14501"/>
                      <a:pt x="14499" y="11239"/>
                      <a:pt x="14499" y="7251"/>
                    </a:cubicBezTo>
                    <a:cubicBezTo>
                      <a:pt x="14499" y="3263"/>
                      <a:pt x="11237" y="1"/>
                      <a:pt x="7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1224544" y="2220446"/>
                <a:ext cx="65047" cy="65047"/>
              </a:xfrm>
              <a:custGeom>
                <a:avLst/>
                <a:gdLst/>
                <a:ahLst/>
                <a:cxnLst/>
                <a:rect l="l" t="t" r="r" b="b"/>
                <a:pathLst>
                  <a:path w="4091" h="4091" extrusionOk="0">
                    <a:moveTo>
                      <a:pt x="2046" y="1"/>
                    </a:moveTo>
                    <a:cubicBezTo>
                      <a:pt x="916" y="1"/>
                      <a:pt x="0" y="916"/>
                      <a:pt x="0" y="2045"/>
                    </a:cubicBezTo>
                    <a:cubicBezTo>
                      <a:pt x="0" y="3175"/>
                      <a:pt x="917" y="4090"/>
                      <a:pt x="2046" y="4090"/>
                    </a:cubicBezTo>
                    <a:cubicBezTo>
                      <a:pt x="3175" y="4090"/>
                      <a:pt x="4091" y="3175"/>
                      <a:pt x="4091" y="2045"/>
                    </a:cubicBezTo>
                    <a:cubicBezTo>
                      <a:pt x="4091" y="916"/>
                      <a:pt x="3175" y="1"/>
                      <a:pt x="2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1301399" y="2273654"/>
                <a:ext cx="53233" cy="53217"/>
              </a:xfrm>
              <a:custGeom>
                <a:avLst/>
                <a:gdLst/>
                <a:ahLst/>
                <a:cxnLst/>
                <a:rect l="l" t="t" r="r" b="b"/>
                <a:pathLst>
                  <a:path w="3348" h="3347" extrusionOk="0">
                    <a:moveTo>
                      <a:pt x="1674" y="0"/>
                    </a:moveTo>
                    <a:cubicBezTo>
                      <a:pt x="750" y="0"/>
                      <a:pt x="1" y="749"/>
                      <a:pt x="1" y="1674"/>
                    </a:cubicBezTo>
                    <a:cubicBezTo>
                      <a:pt x="1" y="2597"/>
                      <a:pt x="750" y="3346"/>
                      <a:pt x="1674" y="3346"/>
                    </a:cubicBezTo>
                    <a:cubicBezTo>
                      <a:pt x="2598" y="3346"/>
                      <a:pt x="3347" y="2597"/>
                      <a:pt x="3347" y="1674"/>
                    </a:cubicBezTo>
                    <a:cubicBezTo>
                      <a:pt x="3347" y="749"/>
                      <a:pt x="2598" y="0"/>
                      <a:pt x="1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1224544" y="2303216"/>
                <a:ext cx="47318" cy="47303"/>
              </a:xfrm>
              <a:custGeom>
                <a:avLst/>
                <a:gdLst/>
                <a:ahLst/>
                <a:cxnLst/>
                <a:rect l="l" t="t" r="r" b="b"/>
                <a:pathLst>
                  <a:path w="2976" h="2975" extrusionOk="0">
                    <a:moveTo>
                      <a:pt x="1488" y="1"/>
                    </a:moveTo>
                    <a:cubicBezTo>
                      <a:pt x="666" y="1"/>
                      <a:pt x="0" y="666"/>
                      <a:pt x="0" y="1487"/>
                    </a:cubicBezTo>
                    <a:cubicBezTo>
                      <a:pt x="0" y="2309"/>
                      <a:pt x="666" y="2974"/>
                      <a:pt x="1488" y="2974"/>
                    </a:cubicBezTo>
                    <a:cubicBezTo>
                      <a:pt x="2310" y="2974"/>
                      <a:pt x="2975" y="2309"/>
                      <a:pt x="2975" y="1487"/>
                    </a:cubicBezTo>
                    <a:cubicBezTo>
                      <a:pt x="2975" y="666"/>
                      <a:pt x="2310" y="1"/>
                      <a:pt x="1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1159790" y="2167508"/>
                <a:ext cx="235908" cy="235924"/>
              </a:xfrm>
              <a:custGeom>
                <a:avLst/>
                <a:gdLst/>
                <a:ahLst/>
                <a:cxnLst/>
                <a:rect l="l" t="t" r="r" b="b"/>
                <a:pathLst>
                  <a:path w="14837" h="14838" extrusionOk="0">
                    <a:moveTo>
                      <a:pt x="7419" y="338"/>
                    </a:moveTo>
                    <a:cubicBezTo>
                      <a:pt x="11324" y="338"/>
                      <a:pt x="14500" y="3515"/>
                      <a:pt x="14500" y="7419"/>
                    </a:cubicBezTo>
                    <a:cubicBezTo>
                      <a:pt x="14500" y="11324"/>
                      <a:pt x="11324" y="14500"/>
                      <a:pt x="7419" y="14500"/>
                    </a:cubicBezTo>
                    <a:cubicBezTo>
                      <a:pt x="3515" y="14500"/>
                      <a:pt x="337" y="11324"/>
                      <a:pt x="337" y="7419"/>
                    </a:cubicBezTo>
                    <a:cubicBezTo>
                      <a:pt x="337" y="3515"/>
                      <a:pt x="3515" y="338"/>
                      <a:pt x="7419" y="338"/>
                    </a:cubicBezTo>
                    <a:close/>
                    <a:moveTo>
                      <a:pt x="7419" y="1"/>
                    </a:moveTo>
                    <a:cubicBezTo>
                      <a:pt x="3328" y="1"/>
                      <a:pt x="1" y="3329"/>
                      <a:pt x="1" y="7419"/>
                    </a:cubicBezTo>
                    <a:cubicBezTo>
                      <a:pt x="1" y="11510"/>
                      <a:pt x="3328" y="14838"/>
                      <a:pt x="7419" y="14838"/>
                    </a:cubicBezTo>
                    <a:cubicBezTo>
                      <a:pt x="11510" y="14838"/>
                      <a:pt x="14837" y="11510"/>
                      <a:pt x="14837" y="7419"/>
                    </a:cubicBezTo>
                    <a:cubicBezTo>
                      <a:pt x="14837" y="3329"/>
                      <a:pt x="11510" y="1"/>
                      <a:pt x="7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1127270" y="2134988"/>
                <a:ext cx="300939" cy="300939"/>
              </a:xfrm>
              <a:custGeom>
                <a:avLst/>
                <a:gdLst/>
                <a:ahLst/>
                <a:cxnLst/>
                <a:rect l="l" t="t" r="r" b="b"/>
                <a:pathLst>
                  <a:path w="18927" h="18927" extrusionOk="0">
                    <a:moveTo>
                      <a:pt x="9464" y="338"/>
                    </a:moveTo>
                    <a:cubicBezTo>
                      <a:pt x="9872" y="338"/>
                      <a:pt x="10255" y="592"/>
                      <a:pt x="10661" y="860"/>
                    </a:cubicBezTo>
                    <a:cubicBezTo>
                      <a:pt x="10971" y="1065"/>
                      <a:pt x="11292" y="1276"/>
                      <a:pt x="11632" y="1369"/>
                    </a:cubicBezTo>
                    <a:cubicBezTo>
                      <a:pt x="11837" y="1423"/>
                      <a:pt x="12056" y="1440"/>
                      <a:pt x="12277" y="1440"/>
                    </a:cubicBezTo>
                    <a:cubicBezTo>
                      <a:pt x="12438" y="1440"/>
                      <a:pt x="12601" y="1431"/>
                      <a:pt x="12761" y="1422"/>
                    </a:cubicBezTo>
                    <a:cubicBezTo>
                      <a:pt x="12922" y="1413"/>
                      <a:pt x="13080" y="1405"/>
                      <a:pt x="13232" y="1405"/>
                    </a:cubicBezTo>
                    <a:cubicBezTo>
                      <a:pt x="13529" y="1405"/>
                      <a:pt x="13801" y="1438"/>
                      <a:pt x="14023" y="1567"/>
                    </a:cubicBezTo>
                    <a:cubicBezTo>
                      <a:pt x="14364" y="1765"/>
                      <a:pt x="14567" y="2171"/>
                      <a:pt x="14782" y="2600"/>
                    </a:cubicBezTo>
                    <a:cubicBezTo>
                      <a:pt x="14952" y="2939"/>
                      <a:pt x="15127" y="3288"/>
                      <a:pt x="15383" y="3545"/>
                    </a:cubicBezTo>
                    <a:cubicBezTo>
                      <a:pt x="15640" y="3801"/>
                      <a:pt x="15989" y="3976"/>
                      <a:pt x="16328" y="4146"/>
                    </a:cubicBezTo>
                    <a:cubicBezTo>
                      <a:pt x="16757" y="4361"/>
                      <a:pt x="17163" y="4564"/>
                      <a:pt x="17361" y="4905"/>
                    </a:cubicBezTo>
                    <a:cubicBezTo>
                      <a:pt x="17556" y="5240"/>
                      <a:pt x="17532" y="5690"/>
                      <a:pt x="17506" y="6167"/>
                    </a:cubicBezTo>
                    <a:cubicBezTo>
                      <a:pt x="17486" y="6548"/>
                      <a:pt x="17464" y="6941"/>
                      <a:pt x="17560" y="7297"/>
                    </a:cubicBezTo>
                    <a:cubicBezTo>
                      <a:pt x="17651" y="7637"/>
                      <a:pt x="17864" y="7957"/>
                      <a:pt x="18068" y="8267"/>
                    </a:cubicBezTo>
                    <a:cubicBezTo>
                      <a:pt x="18336" y="8673"/>
                      <a:pt x="18590" y="9056"/>
                      <a:pt x="18590" y="9464"/>
                    </a:cubicBezTo>
                    <a:cubicBezTo>
                      <a:pt x="18590" y="9872"/>
                      <a:pt x="18336" y="10255"/>
                      <a:pt x="18068" y="10661"/>
                    </a:cubicBezTo>
                    <a:cubicBezTo>
                      <a:pt x="17864" y="10971"/>
                      <a:pt x="17651" y="11292"/>
                      <a:pt x="17560" y="11632"/>
                    </a:cubicBezTo>
                    <a:cubicBezTo>
                      <a:pt x="17464" y="11986"/>
                      <a:pt x="17486" y="12380"/>
                      <a:pt x="17506" y="12760"/>
                    </a:cubicBezTo>
                    <a:cubicBezTo>
                      <a:pt x="17532" y="13237"/>
                      <a:pt x="17556" y="13688"/>
                      <a:pt x="17361" y="14023"/>
                    </a:cubicBezTo>
                    <a:cubicBezTo>
                      <a:pt x="17163" y="14364"/>
                      <a:pt x="16757" y="14567"/>
                      <a:pt x="16328" y="14782"/>
                    </a:cubicBezTo>
                    <a:cubicBezTo>
                      <a:pt x="15989" y="14953"/>
                      <a:pt x="15639" y="15127"/>
                      <a:pt x="15383" y="15383"/>
                    </a:cubicBezTo>
                    <a:cubicBezTo>
                      <a:pt x="15127" y="15639"/>
                      <a:pt x="14952" y="15989"/>
                      <a:pt x="14782" y="16328"/>
                    </a:cubicBezTo>
                    <a:cubicBezTo>
                      <a:pt x="14567" y="16757"/>
                      <a:pt x="14364" y="17163"/>
                      <a:pt x="14023" y="17361"/>
                    </a:cubicBezTo>
                    <a:cubicBezTo>
                      <a:pt x="13801" y="17491"/>
                      <a:pt x="13529" y="17523"/>
                      <a:pt x="13232" y="17523"/>
                    </a:cubicBezTo>
                    <a:cubicBezTo>
                      <a:pt x="13080" y="17523"/>
                      <a:pt x="12922" y="17515"/>
                      <a:pt x="12761" y="17506"/>
                    </a:cubicBezTo>
                    <a:cubicBezTo>
                      <a:pt x="12600" y="17498"/>
                      <a:pt x="12437" y="17489"/>
                      <a:pt x="12276" y="17489"/>
                    </a:cubicBezTo>
                    <a:cubicBezTo>
                      <a:pt x="12055" y="17489"/>
                      <a:pt x="11837" y="17505"/>
                      <a:pt x="11632" y="17560"/>
                    </a:cubicBezTo>
                    <a:cubicBezTo>
                      <a:pt x="11292" y="17652"/>
                      <a:pt x="10971" y="17864"/>
                      <a:pt x="10661" y="18068"/>
                    </a:cubicBezTo>
                    <a:cubicBezTo>
                      <a:pt x="10255" y="18336"/>
                      <a:pt x="9872" y="18590"/>
                      <a:pt x="9464" y="18590"/>
                    </a:cubicBezTo>
                    <a:cubicBezTo>
                      <a:pt x="9056" y="18590"/>
                      <a:pt x="8673" y="18336"/>
                      <a:pt x="8266" y="18068"/>
                    </a:cubicBezTo>
                    <a:cubicBezTo>
                      <a:pt x="7956" y="17864"/>
                      <a:pt x="7637" y="17652"/>
                      <a:pt x="7297" y="17560"/>
                    </a:cubicBezTo>
                    <a:cubicBezTo>
                      <a:pt x="7091" y="17505"/>
                      <a:pt x="6874" y="17489"/>
                      <a:pt x="6654" y="17489"/>
                    </a:cubicBezTo>
                    <a:cubicBezTo>
                      <a:pt x="6491" y="17489"/>
                      <a:pt x="6328" y="17497"/>
                      <a:pt x="6167" y="17506"/>
                    </a:cubicBezTo>
                    <a:cubicBezTo>
                      <a:pt x="6007" y="17515"/>
                      <a:pt x="5850" y="17523"/>
                      <a:pt x="5699" y="17523"/>
                    </a:cubicBezTo>
                    <a:cubicBezTo>
                      <a:pt x="5401" y="17523"/>
                      <a:pt x="5128" y="17490"/>
                      <a:pt x="4905" y="17361"/>
                    </a:cubicBezTo>
                    <a:cubicBezTo>
                      <a:pt x="4564" y="17163"/>
                      <a:pt x="4361" y="16757"/>
                      <a:pt x="4145" y="16328"/>
                    </a:cubicBezTo>
                    <a:cubicBezTo>
                      <a:pt x="3976" y="15989"/>
                      <a:pt x="3800" y="15639"/>
                      <a:pt x="3544" y="15383"/>
                    </a:cubicBezTo>
                    <a:cubicBezTo>
                      <a:pt x="3288" y="15127"/>
                      <a:pt x="2938" y="14952"/>
                      <a:pt x="2600" y="14782"/>
                    </a:cubicBezTo>
                    <a:cubicBezTo>
                      <a:pt x="2170" y="14567"/>
                      <a:pt x="1765" y="14364"/>
                      <a:pt x="1567" y="14023"/>
                    </a:cubicBezTo>
                    <a:cubicBezTo>
                      <a:pt x="1372" y="13688"/>
                      <a:pt x="1396" y="13237"/>
                      <a:pt x="1422" y="12760"/>
                    </a:cubicBezTo>
                    <a:cubicBezTo>
                      <a:pt x="1443" y="12380"/>
                      <a:pt x="1464" y="11986"/>
                      <a:pt x="1368" y="11632"/>
                    </a:cubicBezTo>
                    <a:cubicBezTo>
                      <a:pt x="1276" y="11292"/>
                      <a:pt x="1065" y="10971"/>
                      <a:pt x="860" y="10661"/>
                    </a:cubicBezTo>
                    <a:cubicBezTo>
                      <a:pt x="592" y="10255"/>
                      <a:pt x="338" y="9872"/>
                      <a:pt x="338" y="9464"/>
                    </a:cubicBezTo>
                    <a:cubicBezTo>
                      <a:pt x="338" y="9056"/>
                      <a:pt x="592" y="8673"/>
                      <a:pt x="860" y="8266"/>
                    </a:cubicBezTo>
                    <a:cubicBezTo>
                      <a:pt x="1065" y="7956"/>
                      <a:pt x="1276" y="7636"/>
                      <a:pt x="1368" y="7297"/>
                    </a:cubicBezTo>
                    <a:cubicBezTo>
                      <a:pt x="1463" y="6941"/>
                      <a:pt x="1443" y="6548"/>
                      <a:pt x="1422" y="6167"/>
                    </a:cubicBezTo>
                    <a:cubicBezTo>
                      <a:pt x="1396" y="5690"/>
                      <a:pt x="1372" y="5240"/>
                      <a:pt x="1567" y="4905"/>
                    </a:cubicBezTo>
                    <a:cubicBezTo>
                      <a:pt x="1765" y="4564"/>
                      <a:pt x="2171" y="4361"/>
                      <a:pt x="2600" y="4145"/>
                    </a:cubicBezTo>
                    <a:cubicBezTo>
                      <a:pt x="2938" y="3976"/>
                      <a:pt x="3288" y="3800"/>
                      <a:pt x="3545" y="3544"/>
                    </a:cubicBezTo>
                    <a:cubicBezTo>
                      <a:pt x="3801" y="3288"/>
                      <a:pt x="3976" y="2938"/>
                      <a:pt x="4146" y="2600"/>
                    </a:cubicBezTo>
                    <a:cubicBezTo>
                      <a:pt x="4361" y="2171"/>
                      <a:pt x="4564" y="1765"/>
                      <a:pt x="4905" y="1567"/>
                    </a:cubicBezTo>
                    <a:cubicBezTo>
                      <a:pt x="5127" y="1438"/>
                      <a:pt x="5399" y="1405"/>
                      <a:pt x="5696" y="1405"/>
                    </a:cubicBezTo>
                    <a:cubicBezTo>
                      <a:pt x="5848" y="1405"/>
                      <a:pt x="6006" y="1413"/>
                      <a:pt x="6167" y="1422"/>
                    </a:cubicBezTo>
                    <a:cubicBezTo>
                      <a:pt x="6327" y="1431"/>
                      <a:pt x="6490" y="1439"/>
                      <a:pt x="6651" y="1439"/>
                    </a:cubicBezTo>
                    <a:cubicBezTo>
                      <a:pt x="6872" y="1439"/>
                      <a:pt x="7091" y="1423"/>
                      <a:pt x="7297" y="1368"/>
                    </a:cubicBezTo>
                    <a:cubicBezTo>
                      <a:pt x="7636" y="1276"/>
                      <a:pt x="7957" y="1065"/>
                      <a:pt x="8266" y="860"/>
                    </a:cubicBezTo>
                    <a:cubicBezTo>
                      <a:pt x="8673" y="592"/>
                      <a:pt x="9056" y="338"/>
                      <a:pt x="9464" y="338"/>
                    </a:cubicBezTo>
                    <a:close/>
                    <a:moveTo>
                      <a:pt x="9464" y="0"/>
                    </a:moveTo>
                    <a:cubicBezTo>
                      <a:pt x="8955" y="0"/>
                      <a:pt x="8511" y="294"/>
                      <a:pt x="8080" y="578"/>
                    </a:cubicBezTo>
                    <a:cubicBezTo>
                      <a:pt x="7779" y="777"/>
                      <a:pt x="7495" y="965"/>
                      <a:pt x="7208" y="1042"/>
                    </a:cubicBezTo>
                    <a:cubicBezTo>
                      <a:pt x="7038" y="1088"/>
                      <a:pt x="6851" y="1102"/>
                      <a:pt x="6654" y="1102"/>
                    </a:cubicBezTo>
                    <a:cubicBezTo>
                      <a:pt x="6503" y="1102"/>
                      <a:pt x="6345" y="1094"/>
                      <a:pt x="6184" y="1085"/>
                    </a:cubicBezTo>
                    <a:cubicBezTo>
                      <a:pt x="6024" y="1076"/>
                      <a:pt x="5861" y="1067"/>
                      <a:pt x="5700" y="1067"/>
                    </a:cubicBezTo>
                    <a:cubicBezTo>
                      <a:pt x="5357" y="1067"/>
                      <a:pt x="5023" y="1108"/>
                      <a:pt x="4736" y="1275"/>
                    </a:cubicBezTo>
                    <a:cubicBezTo>
                      <a:pt x="4307" y="1524"/>
                      <a:pt x="4071" y="1994"/>
                      <a:pt x="3843" y="2449"/>
                    </a:cubicBezTo>
                    <a:cubicBezTo>
                      <a:pt x="3679" y="2778"/>
                      <a:pt x="3523" y="3088"/>
                      <a:pt x="3306" y="3306"/>
                    </a:cubicBezTo>
                    <a:cubicBezTo>
                      <a:pt x="3088" y="3523"/>
                      <a:pt x="2778" y="3679"/>
                      <a:pt x="2448" y="3843"/>
                    </a:cubicBezTo>
                    <a:cubicBezTo>
                      <a:pt x="1993" y="4071"/>
                      <a:pt x="1524" y="4307"/>
                      <a:pt x="1274" y="4736"/>
                    </a:cubicBezTo>
                    <a:cubicBezTo>
                      <a:pt x="1030" y="5158"/>
                      <a:pt x="1057" y="5680"/>
                      <a:pt x="1085" y="6185"/>
                    </a:cubicBezTo>
                    <a:cubicBezTo>
                      <a:pt x="1105" y="6556"/>
                      <a:pt x="1123" y="6905"/>
                      <a:pt x="1042" y="7208"/>
                    </a:cubicBezTo>
                    <a:cubicBezTo>
                      <a:pt x="965" y="7496"/>
                      <a:pt x="777" y="7779"/>
                      <a:pt x="578" y="8080"/>
                    </a:cubicBezTo>
                    <a:cubicBezTo>
                      <a:pt x="294" y="8511"/>
                      <a:pt x="0" y="8955"/>
                      <a:pt x="0" y="9464"/>
                    </a:cubicBezTo>
                    <a:cubicBezTo>
                      <a:pt x="0" y="9973"/>
                      <a:pt x="294" y="10417"/>
                      <a:pt x="578" y="10847"/>
                    </a:cubicBezTo>
                    <a:cubicBezTo>
                      <a:pt x="777" y="11148"/>
                      <a:pt x="965" y="11432"/>
                      <a:pt x="1042" y="11719"/>
                    </a:cubicBezTo>
                    <a:cubicBezTo>
                      <a:pt x="1123" y="12022"/>
                      <a:pt x="1105" y="12372"/>
                      <a:pt x="1085" y="12743"/>
                    </a:cubicBezTo>
                    <a:cubicBezTo>
                      <a:pt x="1057" y="13248"/>
                      <a:pt x="1030" y="13770"/>
                      <a:pt x="1274" y="14192"/>
                    </a:cubicBezTo>
                    <a:cubicBezTo>
                      <a:pt x="1523" y="14621"/>
                      <a:pt x="1993" y="14856"/>
                      <a:pt x="2448" y="15084"/>
                    </a:cubicBezTo>
                    <a:cubicBezTo>
                      <a:pt x="2777" y="15249"/>
                      <a:pt x="3088" y="15405"/>
                      <a:pt x="3306" y="15622"/>
                    </a:cubicBezTo>
                    <a:cubicBezTo>
                      <a:pt x="3523" y="15839"/>
                      <a:pt x="3679" y="16150"/>
                      <a:pt x="3843" y="16479"/>
                    </a:cubicBezTo>
                    <a:cubicBezTo>
                      <a:pt x="4071" y="16934"/>
                      <a:pt x="4307" y="17405"/>
                      <a:pt x="4736" y="17653"/>
                    </a:cubicBezTo>
                    <a:cubicBezTo>
                      <a:pt x="5024" y="17820"/>
                      <a:pt x="5357" y="17861"/>
                      <a:pt x="5701" y="17861"/>
                    </a:cubicBezTo>
                    <a:cubicBezTo>
                      <a:pt x="5862" y="17861"/>
                      <a:pt x="6024" y="17852"/>
                      <a:pt x="6185" y="17843"/>
                    </a:cubicBezTo>
                    <a:cubicBezTo>
                      <a:pt x="6346" y="17834"/>
                      <a:pt x="6502" y="17826"/>
                      <a:pt x="6653" y="17826"/>
                    </a:cubicBezTo>
                    <a:cubicBezTo>
                      <a:pt x="6850" y="17826"/>
                      <a:pt x="7037" y="17840"/>
                      <a:pt x="7208" y="17886"/>
                    </a:cubicBezTo>
                    <a:cubicBezTo>
                      <a:pt x="7495" y="17963"/>
                      <a:pt x="7779" y="18151"/>
                      <a:pt x="8080" y="18350"/>
                    </a:cubicBezTo>
                    <a:cubicBezTo>
                      <a:pt x="8510" y="18634"/>
                      <a:pt x="8955" y="18927"/>
                      <a:pt x="9464" y="18927"/>
                    </a:cubicBezTo>
                    <a:cubicBezTo>
                      <a:pt x="9973" y="18927"/>
                      <a:pt x="10417" y="18634"/>
                      <a:pt x="10847" y="18350"/>
                    </a:cubicBezTo>
                    <a:cubicBezTo>
                      <a:pt x="11148" y="18151"/>
                      <a:pt x="11432" y="17963"/>
                      <a:pt x="11719" y="17886"/>
                    </a:cubicBezTo>
                    <a:cubicBezTo>
                      <a:pt x="11889" y="17840"/>
                      <a:pt x="12074" y="17826"/>
                      <a:pt x="12270" y="17826"/>
                    </a:cubicBezTo>
                    <a:cubicBezTo>
                      <a:pt x="12422" y="17826"/>
                      <a:pt x="12581" y="17835"/>
                      <a:pt x="12743" y="17843"/>
                    </a:cubicBezTo>
                    <a:cubicBezTo>
                      <a:pt x="12904" y="17852"/>
                      <a:pt x="13066" y="17860"/>
                      <a:pt x="13227" y="17860"/>
                    </a:cubicBezTo>
                    <a:cubicBezTo>
                      <a:pt x="13570" y="17860"/>
                      <a:pt x="13905" y="17820"/>
                      <a:pt x="14192" y="17653"/>
                    </a:cubicBezTo>
                    <a:cubicBezTo>
                      <a:pt x="14621" y="17405"/>
                      <a:pt x="14856" y="16934"/>
                      <a:pt x="15084" y="16479"/>
                    </a:cubicBezTo>
                    <a:cubicBezTo>
                      <a:pt x="15248" y="16150"/>
                      <a:pt x="15405" y="15839"/>
                      <a:pt x="15622" y="15622"/>
                    </a:cubicBezTo>
                    <a:cubicBezTo>
                      <a:pt x="15839" y="15405"/>
                      <a:pt x="16150" y="15249"/>
                      <a:pt x="16479" y="15084"/>
                    </a:cubicBezTo>
                    <a:cubicBezTo>
                      <a:pt x="16934" y="14856"/>
                      <a:pt x="17405" y="14621"/>
                      <a:pt x="17653" y="14192"/>
                    </a:cubicBezTo>
                    <a:cubicBezTo>
                      <a:pt x="17899" y="13770"/>
                      <a:pt x="17870" y="13248"/>
                      <a:pt x="17843" y="12743"/>
                    </a:cubicBezTo>
                    <a:cubicBezTo>
                      <a:pt x="17824" y="12372"/>
                      <a:pt x="17804" y="12022"/>
                      <a:pt x="17886" y="11720"/>
                    </a:cubicBezTo>
                    <a:cubicBezTo>
                      <a:pt x="17963" y="11432"/>
                      <a:pt x="18151" y="11148"/>
                      <a:pt x="18350" y="10847"/>
                    </a:cubicBezTo>
                    <a:cubicBezTo>
                      <a:pt x="18633" y="10417"/>
                      <a:pt x="18927" y="9974"/>
                      <a:pt x="18927" y="9464"/>
                    </a:cubicBezTo>
                    <a:cubicBezTo>
                      <a:pt x="18927" y="8955"/>
                      <a:pt x="18633" y="8511"/>
                      <a:pt x="18350" y="8081"/>
                    </a:cubicBezTo>
                    <a:cubicBezTo>
                      <a:pt x="18151" y="7781"/>
                      <a:pt x="17963" y="7496"/>
                      <a:pt x="17886" y="7208"/>
                    </a:cubicBezTo>
                    <a:cubicBezTo>
                      <a:pt x="17804" y="6905"/>
                      <a:pt x="17823" y="6556"/>
                      <a:pt x="17843" y="6185"/>
                    </a:cubicBezTo>
                    <a:cubicBezTo>
                      <a:pt x="17870" y="5680"/>
                      <a:pt x="17899" y="5158"/>
                      <a:pt x="17653" y="4736"/>
                    </a:cubicBezTo>
                    <a:cubicBezTo>
                      <a:pt x="17405" y="4307"/>
                      <a:pt x="16934" y="4072"/>
                      <a:pt x="16479" y="3844"/>
                    </a:cubicBezTo>
                    <a:cubicBezTo>
                      <a:pt x="16150" y="3679"/>
                      <a:pt x="15839" y="3523"/>
                      <a:pt x="15622" y="3306"/>
                    </a:cubicBezTo>
                    <a:cubicBezTo>
                      <a:pt x="15405" y="3088"/>
                      <a:pt x="15249" y="2778"/>
                      <a:pt x="15084" y="2449"/>
                    </a:cubicBezTo>
                    <a:cubicBezTo>
                      <a:pt x="14856" y="1994"/>
                      <a:pt x="14621" y="1524"/>
                      <a:pt x="14192" y="1275"/>
                    </a:cubicBezTo>
                    <a:cubicBezTo>
                      <a:pt x="13905" y="1108"/>
                      <a:pt x="13571" y="1067"/>
                      <a:pt x="13227" y="1067"/>
                    </a:cubicBezTo>
                    <a:cubicBezTo>
                      <a:pt x="13067" y="1067"/>
                      <a:pt x="12904" y="1076"/>
                      <a:pt x="12743" y="1085"/>
                    </a:cubicBezTo>
                    <a:cubicBezTo>
                      <a:pt x="12582" y="1094"/>
                      <a:pt x="12425" y="1102"/>
                      <a:pt x="12273" y="1102"/>
                    </a:cubicBezTo>
                    <a:cubicBezTo>
                      <a:pt x="12077" y="1102"/>
                      <a:pt x="11890" y="1088"/>
                      <a:pt x="11719" y="1042"/>
                    </a:cubicBezTo>
                    <a:cubicBezTo>
                      <a:pt x="11432" y="965"/>
                      <a:pt x="11148" y="777"/>
                      <a:pt x="10847" y="579"/>
                    </a:cubicBezTo>
                    <a:cubicBezTo>
                      <a:pt x="10417" y="294"/>
                      <a:pt x="9973" y="0"/>
                      <a:pt x="9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3121750" y="2056082"/>
                <a:ext cx="458731" cy="458731"/>
              </a:xfrm>
              <a:custGeom>
                <a:avLst/>
                <a:gdLst/>
                <a:ahLst/>
                <a:cxnLst/>
                <a:rect l="l" t="t" r="r" b="b"/>
                <a:pathLst>
                  <a:path w="28851" h="28851" extrusionOk="0">
                    <a:moveTo>
                      <a:pt x="14425" y="367"/>
                    </a:moveTo>
                    <a:cubicBezTo>
                      <a:pt x="22179" y="367"/>
                      <a:pt x="28486" y="6674"/>
                      <a:pt x="28486" y="14426"/>
                    </a:cubicBezTo>
                    <a:cubicBezTo>
                      <a:pt x="28486" y="22179"/>
                      <a:pt x="22178" y="28486"/>
                      <a:pt x="14425" y="28486"/>
                    </a:cubicBezTo>
                    <a:cubicBezTo>
                      <a:pt x="6673" y="28486"/>
                      <a:pt x="366" y="22179"/>
                      <a:pt x="366" y="14426"/>
                    </a:cubicBezTo>
                    <a:cubicBezTo>
                      <a:pt x="366" y="6674"/>
                      <a:pt x="6673" y="367"/>
                      <a:pt x="14425" y="367"/>
                    </a:cubicBezTo>
                    <a:close/>
                    <a:moveTo>
                      <a:pt x="14425" y="1"/>
                    </a:moveTo>
                    <a:cubicBezTo>
                      <a:pt x="6471" y="1"/>
                      <a:pt x="1" y="6472"/>
                      <a:pt x="1" y="14426"/>
                    </a:cubicBezTo>
                    <a:cubicBezTo>
                      <a:pt x="1" y="22380"/>
                      <a:pt x="6471" y="28850"/>
                      <a:pt x="14425" y="28850"/>
                    </a:cubicBezTo>
                    <a:cubicBezTo>
                      <a:pt x="22379" y="28850"/>
                      <a:pt x="28850" y="22380"/>
                      <a:pt x="28849" y="14426"/>
                    </a:cubicBezTo>
                    <a:cubicBezTo>
                      <a:pt x="28849" y="6472"/>
                      <a:pt x="22379" y="1"/>
                      <a:pt x="1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1699589" y="3771690"/>
                <a:ext cx="1270633" cy="836706"/>
              </a:xfrm>
              <a:custGeom>
                <a:avLst/>
                <a:gdLst/>
                <a:ahLst/>
                <a:cxnLst/>
                <a:rect l="l" t="t" r="r" b="b"/>
                <a:pathLst>
                  <a:path w="79914" h="52623" extrusionOk="0">
                    <a:moveTo>
                      <a:pt x="62718" y="1"/>
                    </a:moveTo>
                    <a:cubicBezTo>
                      <a:pt x="62665" y="305"/>
                      <a:pt x="60661" y="3481"/>
                      <a:pt x="60608" y="3769"/>
                    </a:cubicBezTo>
                    <a:cubicBezTo>
                      <a:pt x="60608" y="3769"/>
                      <a:pt x="50115" y="6444"/>
                      <a:pt x="37595" y="6864"/>
                    </a:cubicBezTo>
                    <a:cubicBezTo>
                      <a:pt x="36785" y="6891"/>
                      <a:pt x="36005" y="6904"/>
                      <a:pt x="35253" y="6904"/>
                    </a:cubicBezTo>
                    <a:cubicBezTo>
                      <a:pt x="20791" y="6904"/>
                      <a:pt x="17098" y="2106"/>
                      <a:pt x="17098" y="2106"/>
                    </a:cubicBezTo>
                    <a:cubicBezTo>
                      <a:pt x="17098" y="2106"/>
                      <a:pt x="13558" y="571"/>
                      <a:pt x="13588" y="351"/>
                    </a:cubicBezTo>
                    <a:lnTo>
                      <a:pt x="13588" y="351"/>
                    </a:lnTo>
                    <a:cubicBezTo>
                      <a:pt x="11967" y="4676"/>
                      <a:pt x="9420" y="8520"/>
                      <a:pt x="8331" y="12143"/>
                    </a:cubicBezTo>
                    <a:cubicBezTo>
                      <a:pt x="8317" y="12173"/>
                      <a:pt x="8304" y="12200"/>
                      <a:pt x="8291" y="12230"/>
                    </a:cubicBezTo>
                    <a:cubicBezTo>
                      <a:pt x="5176" y="19534"/>
                      <a:pt x="2763" y="31685"/>
                      <a:pt x="1855" y="39644"/>
                    </a:cubicBezTo>
                    <a:cubicBezTo>
                      <a:pt x="948" y="47603"/>
                      <a:pt x="0" y="52395"/>
                      <a:pt x="0" y="52395"/>
                    </a:cubicBezTo>
                    <a:cubicBezTo>
                      <a:pt x="0" y="52395"/>
                      <a:pt x="608" y="52395"/>
                      <a:pt x="1642" y="52395"/>
                    </a:cubicBezTo>
                    <a:cubicBezTo>
                      <a:pt x="5605" y="52395"/>
                      <a:pt x="15831" y="52397"/>
                      <a:pt x="22086" y="52416"/>
                    </a:cubicBezTo>
                    <a:cubicBezTo>
                      <a:pt x="22171" y="52416"/>
                      <a:pt x="22254" y="52416"/>
                      <a:pt x="22337" y="52416"/>
                    </a:cubicBezTo>
                    <a:cubicBezTo>
                      <a:pt x="30026" y="52416"/>
                      <a:pt x="32507" y="51346"/>
                      <a:pt x="32507" y="51346"/>
                    </a:cubicBezTo>
                    <a:lnTo>
                      <a:pt x="34728" y="34155"/>
                    </a:lnTo>
                    <a:lnTo>
                      <a:pt x="38285" y="51837"/>
                    </a:lnTo>
                    <a:cubicBezTo>
                      <a:pt x="38285" y="51837"/>
                      <a:pt x="40830" y="52622"/>
                      <a:pt x="48328" y="52622"/>
                    </a:cubicBezTo>
                    <a:cubicBezTo>
                      <a:pt x="49344" y="52622"/>
                      <a:pt x="50452" y="52608"/>
                      <a:pt x="51656" y="52575"/>
                    </a:cubicBezTo>
                    <a:cubicBezTo>
                      <a:pt x="61745" y="52300"/>
                      <a:pt x="79914" y="51851"/>
                      <a:pt x="79914" y="51851"/>
                    </a:cubicBezTo>
                    <a:cubicBezTo>
                      <a:pt x="79914" y="51851"/>
                      <a:pt x="78533" y="47092"/>
                      <a:pt x="77094" y="39165"/>
                    </a:cubicBezTo>
                    <a:cubicBezTo>
                      <a:pt x="76136" y="33883"/>
                      <a:pt x="75007" y="28620"/>
                      <a:pt x="73516" y="23461"/>
                    </a:cubicBezTo>
                    <a:cubicBezTo>
                      <a:pt x="71091" y="15069"/>
                      <a:pt x="66233" y="7910"/>
                      <a:pt x="6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2216727" y="3985923"/>
                <a:ext cx="31879" cy="301925"/>
              </a:xfrm>
              <a:custGeom>
                <a:avLst/>
                <a:gdLst/>
                <a:ahLst/>
                <a:cxnLst/>
                <a:rect l="l" t="t" r="r" b="b"/>
                <a:pathLst>
                  <a:path w="2005" h="18989" extrusionOk="0">
                    <a:moveTo>
                      <a:pt x="1068" y="1"/>
                    </a:moveTo>
                    <a:lnTo>
                      <a:pt x="1068" y="1"/>
                    </a:lnTo>
                    <a:cubicBezTo>
                      <a:pt x="1" y="4985"/>
                      <a:pt x="589" y="13129"/>
                      <a:pt x="1646" y="18989"/>
                    </a:cubicBezTo>
                    <a:lnTo>
                      <a:pt x="2005" y="18923"/>
                    </a:lnTo>
                    <a:cubicBezTo>
                      <a:pt x="954" y="13099"/>
                      <a:pt x="367" y="5013"/>
                      <a:pt x="1425" y="77"/>
                    </a:cubicBezTo>
                    <a:lnTo>
                      <a:pt x="10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1916049" y="2397992"/>
                <a:ext cx="817562" cy="527689"/>
              </a:xfrm>
              <a:custGeom>
                <a:avLst/>
                <a:gdLst/>
                <a:ahLst/>
                <a:cxnLst/>
                <a:rect l="l" t="t" r="r" b="b"/>
                <a:pathLst>
                  <a:path w="51419" h="33188" extrusionOk="0">
                    <a:moveTo>
                      <a:pt x="25710" y="1"/>
                    </a:moveTo>
                    <a:cubicBezTo>
                      <a:pt x="18891" y="1"/>
                      <a:pt x="12352" y="1749"/>
                      <a:pt x="7530" y="4860"/>
                    </a:cubicBezTo>
                    <a:cubicBezTo>
                      <a:pt x="2710" y="7973"/>
                      <a:pt x="1" y="12193"/>
                      <a:pt x="1" y="16594"/>
                    </a:cubicBezTo>
                    <a:cubicBezTo>
                      <a:pt x="1" y="20995"/>
                      <a:pt x="2710" y="25216"/>
                      <a:pt x="7530" y="28327"/>
                    </a:cubicBezTo>
                    <a:cubicBezTo>
                      <a:pt x="12352" y="31439"/>
                      <a:pt x="18891" y="33187"/>
                      <a:pt x="25710" y="33187"/>
                    </a:cubicBezTo>
                    <a:cubicBezTo>
                      <a:pt x="32529" y="33187"/>
                      <a:pt x="39067" y="31439"/>
                      <a:pt x="43889" y="28327"/>
                    </a:cubicBezTo>
                    <a:cubicBezTo>
                      <a:pt x="48710" y="25216"/>
                      <a:pt x="51418" y="20995"/>
                      <a:pt x="51418" y="16594"/>
                    </a:cubicBezTo>
                    <a:cubicBezTo>
                      <a:pt x="51418" y="12193"/>
                      <a:pt x="48710" y="7973"/>
                      <a:pt x="43889" y="4860"/>
                    </a:cubicBezTo>
                    <a:cubicBezTo>
                      <a:pt x="39067" y="1749"/>
                      <a:pt x="32529" y="1"/>
                      <a:pt x="25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2544216" y="2427141"/>
                <a:ext cx="126707" cy="154198"/>
              </a:xfrm>
              <a:custGeom>
                <a:avLst/>
                <a:gdLst/>
                <a:ahLst/>
                <a:cxnLst/>
                <a:rect l="l" t="t" r="r" b="b"/>
                <a:pathLst>
                  <a:path w="7969" h="9698" extrusionOk="0">
                    <a:moveTo>
                      <a:pt x="4429" y="0"/>
                    </a:moveTo>
                    <a:cubicBezTo>
                      <a:pt x="3267" y="0"/>
                      <a:pt x="2494" y="1245"/>
                      <a:pt x="2422" y="2002"/>
                    </a:cubicBezTo>
                    <a:cubicBezTo>
                      <a:pt x="2422" y="2002"/>
                      <a:pt x="0" y="4730"/>
                      <a:pt x="489" y="6467"/>
                    </a:cubicBezTo>
                    <a:cubicBezTo>
                      <a:pt x="939" y="8063"/>
                      <a:pt x="1313" y="9698"/>
                      <a:pt x="2613" y="9698"/>
                    </a:cubicBezTo>
                    <a:cubicBezTo>
                      <a:pt x="2942" y="9698"/>
                      <a:pt x="3331" y="9593"/>
                      <a:pt x="3795" y="9356"/>
                    </a:cubicBezTo>
                    <a:cubicBezTo>
                      <a:pt x="6700" y="7875"/>
                      <a:pt x="7969" y="2468"/>
                      <a:pt x="5980" y="700"/>
                    </a:cubicBezTo>
                    <a:cubicBezTo>
                      <a:pt x="5414" y="197"/>
                      <a:pt x="4891" y="0"/>
                      <a:pt x="4429" y="0"/>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7"/>
              <p:cNvSpPr/>
              <p:nvPr/>
            </p:nvSpPr>
            <p:spPr>
              <a:xfrm>
                <a:off x="2581506" y="2452345"/>
                <a:ext cx="50896" cy="84763"/>
              </a:xfrm>
              <a:custGeom>
                <a:avLst/>
                <a:gdLst/>
                <a:ahLst/>
                <a:cxnLst/>
                <a:rect l="l" t="t" r="r" b="b"/>
                <a:pathLst>
                  <a:path w="3201" h="5331" extrusionOk="0">
                    <a:moveTo>
                      <a:pt x="2919" y="1"/>
                    </a:moveTo>
                    <a:cubicBezTo>
                      <a:pt x="2887" y="1"/>
                      <a:pt x="2855" y="7"/>
                      <a:pt x="2824" y="20"/>
                    </a:cubicBezTo>
                    <a:cubicBezTo>
                      <a:pt x="2781" y="38"/>
                      <a:pt x="1756" y="478"/>
                      <a:pt x="976" y="1866"/>
                    </a:cubicBezTo>
                    <a:cubicBezTo>
                      <a:pt x="213" y="3225"/>
                      <a:pt x="23" y="4983"/>
                      <a:pt x="15" y="5057"/>
                    </a:cubicBezTo>
                    <a:cubicBezTo>
                      <a:pt x="1" y="5193"/>
                      <a:pt x="99" y="5315"/>
                      <a:pt x="235" y="5328"/>
                    </a:cubicBezTo>
                    <a:cubicBezTo>
                      <a:pt x="244" y="5329"/>
                      <a:pt x="252" y="5330"/>
                      <a:pt x="262" y="5330"/>
                    </a:cubicBezTo>
                    <a:cubicBezTo>
                      <a:pt x="386" y="5330"/>
                      <a:pt x="494" y="5236"/>
                      <a:pt x="507" y="5109"/>
                    </a:cubicBezTo>
                    <a:cubicBezTo>
                      <a:pt x="509" y="5092"/>
                      <a:pt x="695" y="3376"/>
                      <a:pt x="1407" y="2108"/>
                    </a:cubicBezTo>
                    <a:cubicBezTo>
                      <a:pt x="2098" y="877"/>
                      <a:pt x="3007" y="480"/>
                      <a:pt x="3016" y="477"/>
                    </a:cubicBezTo>
                    <a:cubicBezTo>
                      <a:pt x="3141" y="423"/>
                      <a:pt x="3200" y="279"/>
                      <a:pt x="3148" y="153"/>
                    </a:cubicBezTo>
                    <a:cubicBezTo>
                      <a:pt x="3109" y="58"/>
                      <a:pt x="3016" y="1"/>
                      <a:pt x="2919"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7"/>
              <p:cNvSpPr/>
              <p:nvPr/>
            </p:nvSpPr>
            <p:spPr>
              <a:xfrm>
                <a:off x="2586261" y="2494088"/>
                <a:ext cx="48034" cy="21529"/>
              </a:xfrm>
              <a:custGeom>
                <a:avLst/>
                <a:gdLst/>
                <a:ahLst/>
                <a:cxnLst/>
                <a:rect l="l" t="t" r="r" b="b"/>
                <a:pathLst>
                  <a:path w="3021" h="1354" extrusionOk="0">
                    <a:moveTo>
                      <a:pt x="2224" y="1"/>
                    </a:moveTo>
                    <a:cubicBezTo>
                      <a:pt x="1760" y="1"/>
                      <a:pt x="1055" y="177"/>
                      <a:pt x="126" y="912"/>
                    </a:cubicBezTo>
                    <a:cubicBezTo>
                      <a:pt x="19" y="997"/>
                      <a:pt x="1" y="1152"/>
                      <a:pt x="85" y="1259"/>
                    </a:cubicBezTo>
                    <a:cubicBezTo>
                      <a:pt x="134" y="1321"/>
                      <a:pt x="206" y="1354"/>
                      <a:pt x="279" y="1354"/>
                    </a:cubicBezTo>
                    <a:cubicBezTo>
                      <a:pt x="332" y="1354"/>
                      <a:pt x="387" y="1336"/>
                      <a:pt x="432" y="1300"/>
                    </a:cubicBezTo>
                    <a:cubicBezTo>
                      <a:pt x="1274" y="635"/>
                      <a:pt x="1872" y="495"/>
                      <a:pt x="2225" y="495"/>
                    </a:cubicBezTo>
                    <a:cubicBezTo>
                      <a:pt x="2471" y="495"/>
                      <a:pt x="2599" y="563"/>
                      <a:pt x="2608" y="568"/>
                    </a:cubicBezTo>
                    <a:cubicBezTo>
                      <a:pt x="2648" y="593"/>
                      <a:pt x="2694" y="605"/>
                      <a:pt x="2738" y="605"/>
                    </a:cubicBezTo>
                    <a:cubicBezTo>
                      <a:pt x="2819" y="605"/>
                      <a:pt x="2899" y="566"/>
                      <a:pt x="2946" y="493"/>
                    </a:cubicBezTo>
                    <a:cubicBezTo>
                      <a:pt x="3021" y="379"/>
                      <a:pt x="2988" y="226"/>
                      <a:pt x="2874" y="151"/>
                    </a:cubicBezTo>
                    <a:cubicBezTo>
                      <a:pt x="2855" y="139"/>
                      <a:pt x="2634" y="1"/>
                      <a:pt x="2224"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a:off x="2561660" y="2544784"/>
                <a:ext cx="116467" cy="112111"/>
              </a:xfrm>
              <a:custGeom>
                <a:avLst/>
                <a:gdLst/>
                <a:ahLst/>
                <a:cxnLst/>
                <a:rect l="l" t="t" r="r" b="b"/>
                <a:pathLst>
                  <a:path w="7325" h="7051" extrusionOk="0">
                    <a:moveTo>
                      <a:pt x="4705" y="0"/>
                    </a:moveTo>
                    <a:cubicBezTo>
                      <a:pt x="4680" y="61"/>
                      <a:pt x="4646" y="117"/>
                      <a:pt x="4601" y="168"/>
                    </a:cubicBezTo>
                    <a:cubicBezTo>
                      <a:pt x="4856" y="265"/>
                      <a:pt x="5098" y="395"/>
                      <a:pt x="5315" y="559"/>
                    </a:cubicBezTo>
                    <a:cubicBezTo>
                      <a:pt x="5938" y="1020"/>
                      <a:pt x="6360" y="1733"/>
                      <a:pt x="6468" y="2496"/>
                    </a:cubicBezTo>
                    <a:cubicBezTo>
                      <a:pt x="6581" y="3260"/>
                      <a:pt x="6377" y="4059"/>
                      <a:pt x="5915" y="4671"/>
                    </a:cubicBezTo>
                    <a:cubicBezTo>
                      <a:pt x="5458" y="5287"/>
                      <a:pt x="4752" y="5704"/>
                      <a:pt x="3997" y="5812"/>
                    </a:cubicBezTo>
                    <a:cubicBezTo>
                      <a:pt x="3849" y="5836"/>
                      <a:pt x="3698" y="5848"/>
                      <a:pt x="3548" y="5848"/>
                    </a:cubicBezTo>
                    <a:cubicBezTo>
                      <a:pt x="2936" y="5848"/>
                      <a:pt x="2324" y="5653"/>
                      <a:pt x="1828" y="5289"/>
                    </a:cubicBezTo>
                    <a:cubicBezTo>
                      <a:pt x="1205" y="4840"/>
                      <a:pt x="775" y="4137"/>
                      <a:pt x="657" y="3376"/>
                    </a:cubicBezTo>
                    <a:cubicBezTo>
                      <a:pt x="535" y="2615"/>
                      <a:pt x="727" y="1808"/>
                      <a:pt x="1185" y="1183"/>
                    </a:cubicBezTo>
                    <a:cubicBezTo>
                      <a:pt x="1437" y="834"/>
                      <a:pt x="1769" y="548"/>
                      <a:pt x="2146" y="340"/>
                    </a:cubicBezTo>
                    <a:cubicBezTo>
                      <a:pt x="2122" y="293"/>
                      <a:pt x="2102" y="245"/>
                      <a:pt x="2087" y="194"/>
                    </a:cubicBezTo>
                    <a:cubicBezTo>
                      <a:pt x="1672" y="391"/>
                      <a:pt x="1287" y="666"/>
                      <a:pt x="963" y="1019"/>
                    </a:cubicBezTo>
                    <a:cubicBezTo>
                      <a:pt x="381" y="1636"/>
                      <a:pt x="1" y="2518"/>
                      <a:pt x="1" y="3474"/>
                    </a:cubicBezTo>
                    <a:cubicBezTo>
                      <a:pt x="4" y="3949"/>
                      <a:pt x="98" y="4442"/>
                      <a:pt x="303" y="4903"/>
                    </a:cubicBezTo>
                    <a:cubicBezTo>
                      <a:pt x="511" y="5358"/>
                      <a:pt x="812" y="5790"/>
                      <a:pt x="1202" y="6137"/>
                    </a:cubicBezTo>
                    <a:cubicBezTo>
                      <a:pt x="1848" y="6717"/>
                      <a:pt x="2740" y="7051"/>
                      <a:pt x="3635" y="7051"/>
                    </a:cubicBezTo>
                    <a:cubicBezTo>
                      <a:pt x="3817" y="7051"/>
                      <a:pt x="3998" y="7037"/>
                      <a:pt x="4178" y="7009"/>
                    </a:cubicBezTo>
                    <a:cubicBezTo>
                      <a:pt x="5246" y="6855"/>
                      <a:pt x="6231" y="6196"/>
                      <a:pt x="6767" y="5299"/>
                    </a:cubicBezTo>
                    <a:cubicBezTo>
                      <a:pt x="7041" y="4853"/>
                      <a:pt x="7198" y="4349"/>
                      <a:pt x="7264" y="3852"/>
                    </a:cubicBezTo>
                    <a:cubicBezTo>
                      <a:pt x="7325" y="3352"/>
                      <a:pt x="7267" y="2852"/>
                      <a:pt x="7129" y="2397"/>
                    </a:cubicBezTo>
                    <a:cubicBezTo>
                      <a:pt x="6846" y="1483"/>
                      <a:pt x="6219" y="751"/>
                      <a:pt x="5481" y="335"/>
                    </a:cubicBezTo>
                    <a:cubicBezTo>
                      <a:pt x="5232" y="191"/>
                      <a:pt x="4972" y="81"/>
                      <a:pt x="47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a:off x="1934686" y="2427141"/>
                <a:ext cx="126707" cy="154198"/>
              </a:xfrm>
              <a:custGeom>
                <a:avLst/>
                <a:gdLst/>
                <a:ahLst/>
                <a:cxnLst/>
                <a:rect l="l" t="t" r="r" b="b"/>
                <a:pathLst>
                  <a:path w="7969" h="9698" extrusionOk="0">
                    <a:moveTo>
                      <a:pt x="3540" y="0"/>
                    </a:moveTo>
                    <a:cubicBezTo>
                      <a:pt x="3078" y="0"/>
                      <a:pt x="2554" y="197"/>
                      <a:pt x="1988" y="700"/>
                    </a:cubicBezTo>
                    <a:cubicBezTo>
                      <a:pt x="1" y="2468"/>
                      <a:pt x="1269" y="7875"/>
                      <a:pt x="4174" y="9356"/>
                    </a:cubicBezTo>
                    <a:cubicBezTo>
                      <a:pt x="4638" y="9593"/>
                      <a:pt x="5027" y="9698"/>
                      <a:pt x="5356" y="9698"/>
                    </a:cubicBezTo>
                    <a:cubicBezTo>
                      <a:pt x="6655" y="9698"/>
                      <a:pt x="7030" y="8063"/>
                      <a:pt x="7480" y="6467"/>
                    </a:cubicBezTo>
                    <a:cubicBezTo>
                      <a:pt x="7969" y="4730"/>
                      <a:pt x="5547" y="2002"/>
                      <a:pt x="5547" y="2002"/>
                    </a:cubicBezTo>
                    <a:cubicBezTo>
                      <a:pt x="5475" y="1245"/>
                      <a:pt x="4702" y="0"/>
                      <a:pt x="3540" y="0"/>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7"/>
              <p:cNvSpPr/>
              <p:nvPr/>
            </p:nvSpPr>
            <p:spPr>
              <a:xfrm>
                <a:off x="1973233" y="2452345"/>
                <a:ext cx="50864" cy="84763"/>
              </a:xfrm>
              <a:custGeom>
                <a:avLst/>
                <a:gdLst/>
                <a:ahLst/>
                <a:cxnLst/>
                <a:rect l="l" t="t" r="r" b="b"/>
                <a:pathLst>
                  <a:path w="3199" h="5331" extrusionOk="0">
                    <a:moveTo>
                      <a:pt x="281" y="1"/>
                    </a:moveTo>
                    <a:cubicBezTo>
                      <a:pt x="184" y="1"/>
                      <a:pt x="93" y="58"/>
                      <a:pt x="52" y="152"/>
                    </a:cubicBezTo>
                    <a:cubicBezTo>
                      <a:pt x="0" y="278"/>
                      <a:pt x="59" y="422"/>
                      <a:pt x="184" y="476"/>
                    </a:cubicBezTo>
                    <a:cubicBezTo>
                      <a:pt x="193" y="480"/>
                      <a:pt x="1101" y="877"/>
                      <a:pt x="1793" y="2108"/>
                    </a:cubicBezTo>
                    <a:cubicBezTo>
                      <a:pt x="2504" y="3376"/>
                      <a:pt x="2691" y="5091"/>
                      <a:pt x="2693" y="5109"/>
                    </a:cubicBezTo>
                    <a:cubicBezTo>
                      <a:pt x="2707" y="5236"/>
                      <a:pt x="2814" y="5330"/>
                      <a:pt x="2939" y="5330"/>
                    </a:cubicBezTo>
                    <a:cubicBezTo>
                      <a:pt x="2947" y="5330"/>
                      <a:pt x="2955" y="5329"/>
                      <a:pt x="2965" y="5328"/>
                    </a:cubicBezTo>
                    <a:cubicBezTo>
                      <a:pt x="3100" y="5315"/>
                      <a:pt x="3199" y="5193"/>
                      <a:pt x="3184" y="5057"/>
                    </a:cubicBezTo>
                    <a:cubicBezTo>
                      <a:pt x="3177" y="4983"/>
                      <a:pt x="2986" y="3225"/>
                      <a:pt x="2223" y="1866"/>
                    </a:cubicBezTo>
                    <a:cubicBezTo>
                      <a:pt x="1444" y="478"/>
                      <a:pt x="418" y="38"/>
                      <a:pt x="375" y="20"/>
                    </a:cubicBezTo>
                    <a:cubicBezTo>
                      <a:pt x="344" y="7"/>
                      <a:pt x="312" y="1"/>
                      <a:pt x="281"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7"/>
              <p:cNvSpPr/>
              <p:nvPr/>
            </p:nvSpPr>
            <p:spPr>
              <a:xfrm>
                <a:off x="1971372" y="2494088"/>
                <a:ext cx="47970" cy="21529"/>
              </a:xfrm>
              <a:custGeom>
                <a:avLst/>
                <a:gdLst/>
                <a:ahLst/>
                <a:cxnLst/>
                <a:rect l="l" t="t" r="r" b="b"/>
                <a:pathLst>
                  <a:path w="3017" h="1354" extrusionOk="0">
                    <a:moveTo>
                      <a:pt x="793" y="1"/>
                    </a:moveTo>
                    <a:cubicBezTo>
                      <a:pt x="383" y="1"/>
                      <a:pt x="163" y="139"/>
                      <a:pt x="144" y="151"/>
                    </a:cubicBezTo>
                    <a:cubicBezTo>
                      <a:pt x="32" y="225"/>
                      <a:pt x="1" y="373"/>
                      <a:pt x="72" y="487"/>
                    </a:cubicBezTo>
                    <a:cubicBezTo>
                      <a:pt x="118" y="561"/>
                      <a:pt x="199" y="602"/>
                      <a:pt x="282" y="602"/>
                    </a:cubicBezTo>
                    <a:cubicBezTo>
                      <a:pt x="326" y="602"/>
                      <a:pt x="370" y="591"/>
                      <a:pt x="410" y="568"/>
                    </a:cubicBezTo>
                    <a:cubicBezTo>
                      <a:pt x="413" y="566"/>
                      <a:pt x="541" y="495"/>
                      <a:pt x="793" y="495"/>
                    </a:cubicBezTo>
                    <a:cubicBezTo>
                      <a:pt x="1146" y="495"/>
                      <a:pt x="1744" y="634"/>
                      <a:pt x="2585" y="1300"/>
                    </a:cubicBezTo>
                    <a:cubicBezTo>
                      <a:pt x="2631" y="1336"/>
                      <a:pt x="2685" y="1354"/>
                      <a:pt x="2738" y="1354"/>
                    </a:cubicBezTo>
                    <a:cubicBezTo>
                      <a:pt x="2811" y="1354"/>
                      <a:pt x="2884" y="1321"/>
                      <a:pt x="2933" y="1259"/>
                    </a:cubicBezTo>
                    <a:cubicBezTo>
                      <a:pt x="3017" y="1152"/>
                      <a:pt x="2999" y="997"/>
                      <a:pt x="2893" y="912"/>
                    </a:cubicBezTo>
                    <a:cubicBezTo>
                      <a:pt x="1963" y="177"/>
                      <a:pt x="1257" y="1"/>
                      <a:pt x="793"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7"/>
              <p:cNvSpPr/>
              <p:nvPr/>
            </p:nvSpPr>
            <p:spPr>
              <a:xfrm>
                <a:off x="1927482" y="2544784"/>
                <a:ext cx="116467" cy="112111"/>
              </a:xfrm>
              <a:custGeom>
                <a:avLst/>
                <a:gdLst/>
                <a:ahLst/>
                <a:cxnLst/>
                <a:rect l="l" t="t" r="r" b="b"/>
                <a:pathLst>
                  <a:path w="7325" h="7051" extrusionOk="0">
                    <a:moveTo>
                      <a:pt x="2619" y="0"/>
                    </a:moveTo>
                    <a:cubicBezTo>
                      <a:pt x="2353" y="81"/>
                      <a:pt x="2092" y="191"/>
                      <a:pt x="1845" y="335"/>
                    </a:cubicBezTo>
                    <a:cubicBezTo>
                      <a:pt x="1105" y="751"/>
                      <a:pt x="478" y="1483"/>
                      <a:pt x="195" y="2397"/>
                    </a:cubicBezTo>
                    <a:cubicBezTo>
                      <a:pt x="58" y="2852"/>
                      <a:pt x="1" y="3352"/>
                      <a:pt x="61" y="3852"/>
                    </a:cubicBezTo>
                    <a:cubicBezTo>
                      <a:pt x="127" y="4349"/>
                      <a:pt x="284" y="4853"/>
                      <a:pt x="558" y="5299"/>
                    </a:cubicBezTo>
                    <a:cubicBezTo>
                      <a:pt x="1095" y="6196"/>
                      <a:pt x="2079" y="6855"/>
                      <a:pt x="3146" y="7009"/>
                    </a:cubicBezTo>
                    <a:cubicBezTo>
                      <a:pt x="3326" y="7037"/>
                      <a:pt x="3508" y="7051"/>
                      <a:pt x="3690" y="7051"/>
                    </a:cubicBezTo>
                    <a:cubicBezTo>
                      <a:pt x="4585" y="7051"/>
                      <a:pt x="5477" y="6717"/>
                      <a:pt x="6122" y="6137"/>
                    </a:cubicBezTo>
                    <a:cubicBezTo>
                      <a:pt x="6513" y="5790"/>
                      <a:pt x="6813" y="5358"/>
                      <a:pt x="7023" y="4903"/>
                    </a:cubicBezTo>
                    <a:cubicBezTo>
                      <a:pt x="7226" y="4442"/>
                      <a:pt x="7321" y="3949"/>
                      <a:pt x="7325" y="3474"/>
                    </a:cubicBezTo>
                    <a:cubicBezTo>
                      <a:pt x="7325" y="2518"/>
                      <a:pt x="6944" y="1636"/>
                      <a:pt x="6362" y="1019"/>
                    </a:cubicBezTo>
                    <a:cubicBezTo>
                      <a:pt x="6038" y="666"/>
                      <a:pt x="5654" y="391"/>
                      <a:pt x="5238" y="194"/>
                    </a:cubicBezTo>
                    <a:cubicBezTo>
                      <a:pt x="5222" y="245"/>
                      <a:pt x="5203" y="293"/>
                      <a:pt x="5178" y="340"/>
                    </a:cubicBezTo>
                    <a:cubicBezTo>
                      <a:pt x="5555" y="548"/>
                      <a:pt x="5888" y="834"/>
                      <a:pt x="6139" y="1183"/>
                    </a:cubicBezTo>
                    <a:cubicBezTo>
                      <a:pt x="6598" y="1808"/>
                      <a:pt x="6791" y="2615"/>
                      <a:pt x="6668" y="3376"/>
                    </a:cubicBezTo>
                    <a:cubicBezTo>
                      <a:pt x="6550" y="4137"/>
                      <a:pt x="6119" y="4840"/>
                      <a:pt x="5497" y="5289"/>
                    </a:cubicBezTo>
                    <a:cubicBezTo>
                      <a:pt x="5000" y="5653"/>
                      <a:pt x="4388" y="5848"/>
                      <a:pt x="3777" y="5848"/>
                    </a:cubicBezTo>
                    <a:cubicBezTo>
                      <a:pt x="3627" y="5848"/>
                      <a:pt x="3476" y="5836"/>
                      <a:pt x="3328" y="5812"/>
                    </a:cubicBezTo>
                    <a:cubicBezTo>
                      <a:pt x="2572" y="5704"/>
                      <a:pt x="1866" y="5287"/>
                      <a:pt x="1409" y="4671"/>
                    </a:cubicBezTo>
                    <a:cubicBezTo>
                      <a:pt x="948" y="4059"/>
                      <a:pt x="744" y="3260"/>
                      <a:pt x="856" y="2496"/>
                    </a:cubicBezTo>
                    <a:cubicBezTo>
                      <a:pt x="964" y="1733"/>
                      <a:pt x="1388" y="1020"/>
                      <a:pt x="2010" y="559"/>
                    </a:cubicBezTo>
                    <a:cubicBezTo>
                      <a:pt x="2227" y="395"/>
                      <a:pt x="2469" y="265"/>
                      <a:pt x="2723" y="168"/>
                    </a:cubicBezTo>
                    <a:cubicBezTo>
                      <a:pt x="2680" y="117"/>
                      <a:pt x="2646" y="61"/>
                      <a:pt x="2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a:off x="1964805" y="2727180"/>
                <a:ext cx="697136" cy="532729"/>
              </a:xfrm>
              <a:custGeom>
                <a:avLst/>
                <a:gdLst/>
                <a:ahLst/>
                <a:cxnLst/>
                <a:rect l="l" t="t" r="r" b="b"/>
                <a:pathLst>
                  <a:path w="43845" h="33505" extrusionOk="0">
                    <a:moveTo>
                      <a:pt x="16352" y="1"/>
                    </a:moveTo>
                    <a:cubicBezTo>
                      <a:pt x="16290" y="1"/>
                      <a:pt x="16240" y="17"/>
                      <a:pt x="16212" y="62"/>
                    </a:cubicBezTo>
                    <a:cubicBezTo>
                      <a:pt x="15897" y="1312"/>
                      <a:pt x="16370" y="3232"/>
                      <a:pt x="15734" y="4378"/>
                    </a:cubicBezTo>
                    <a:cubicBezTo>
                      <a:pt x="14154" y="8643"/>
                      <a:pt x="9318" y="9400"/>
                      <a:pt x="5191" y="9400"/>
                    </a:cubicBezTo>
                    <a:cubicBezTo>
                      <a:pt x="5185" y="9400"/>
                      <a:pt x="5180" y="9400"/>
                      <a:pt x="5174" y="9400"/>
                    </a:cubicBezTo>
                    <a:cubicBezTo>
                      <a:pt x="4789" y="9400"/>
                      <a:pt x="4419" y="9356"/>
                      <a:pt x="4063" y="9279"/>
                    </a:cubicBezTo>
                    <a:cubicBezTo>
                      <a:pt x="3054" y="9488"/>
                      <a:pt x="2041" y="9679"/>
                      <a:pt x="1028" y="9876"/>
                    </a:cubicBezTo>
                    <a:cubicBezTo>
                      <a:pt x="713" y="10007"/>
                      <a:pt x="389" y="10122"/>
                      <a:pt x="61" y="10222"/>
                    </a:cubicBezTo>
                    <a:cubicBezTo>
                      <a:pt x="1" y="10353"/>
                      <a:pt x="12" y="10512"/>
                      <a:pt x="113" y="10604"/>
                    </a:cubicBezTo>
                    <a:cubicBezTo>
                      <a:pt x="366" y="13019"/>
                      <a:pt x="814" y="15429"/>
                      <a:pt x="1171" y="17828"/>
                    </a:cubicBezTo>
                    <a:cubicBezTo>
                      <a:pt x="1391" y="19309"/>
                      <a:pt x="1628" y="20790"/>
                      <a:pt x="1884" y="22266"/>
                    </a:cubicBezTo>
                    <a:cubicBezTo>
                      <a:pt x="2098" y="23498"/>
                      <a:pt x="2421" y="24701"/>
                      <a:pt x="3081" y="25807"/>
                    </a:cubicBezTo>
                    <a:cubicBezTo>
                      <a:pt x="4309" y="27867"/>
                      <a:pt x="6367" y="29518"/>
                      <a:pt x="8547" y="30759"/>
                    </a:cubicBezTo>
                    <a:cubicBezTo>
                      <a:pt x="10559" y="31903"/>
                      <a:pt x="12816" y="32657"/>
                      <a:pt x="15151" y="33061"/>
                    </a:cubicBezTo>
                    <a:cubicBezTo>
                      <a:pt x="17035" y="33388"/>
                      <a:pt x="18958" y="33504"/>
                      <a:pt x="20877" y="33504"/>
                    </a:cubicBezTo>
                    <a:cubicBezTo>
                      <a:pt x="21494" y="33504"/>
                      <a:pt x="22112" y="33492"/>
                      <a:pt x="22727" y="33471"/>
                    </a:cubicBezTo>
                    <a:cubicBezTo>
                      <a:pt x="25244" y="33387"/>
                      <a:pt x="27845" y="33283"/>
                      <a:pt x="30301" y="32753"/>
                    </a:cubicBezTo>
                    <a:cubicBezTo>
                      <a:pt x="31401" y="32516"/>
                      <a:pt x="32502" y="32217"/>
                      <a:pt x="33520" y="31769"/>
                    </a:cubicBezTo>
                    <a:cubicBezTo>
                      <a:pt x="34601" y="31293"/>
                      <a:pt x="35576" y="30542"/>
                      <a:pt x="36441" y="29802"/>
                    </a:cubicBezTo>
                    <a:cubicBezTo>
                      <a:pt x="38277" y="28230"/>
                      <a:pt x="39716" y="26310"/>
                      <a:pt x="40731" y="24233"/>
                    </a:cubicBezTo>
                    <a:cubicBezTo>
                      <a:pt x="41367" y="22932"/>
                      <a:pt x="41765" y="21578"/>
                      <a:pt x="42144" y="20204"/>
                    </a:cubicBezTo>
                    <a:cubicBezTo>
                      <a:pt x="42487" y="18964"/>
                      <a:pt x="42812" y="17719"/>
                      <a:pt x="43080" y="16464"/>
                    </a:cubicBezTo>
                    <a:cubicBezTo>
                      <a:pt x="43525" y="14374"/>
                      <a:pt x="43774" y="12252"/>
                      <a:pt x="43845" y="10125"/>
                    </a:cubicBezTo>
                    <a:cubicBezTo>
                      <a:pt x="43435" y="10079"/>
                      <a:pt x="43036" y="10010"/>
                      <a:pt x="42649" y="9917"/>
                    </a:cubicBezTo>
                    <a:cubicBezTo>
                      <a:pt x="41436" y="9677"/>
                      <a:pt x="40223" y="9453"/>
                      <a:pt x="39015" y="9197"/>
                    </a:cubicBezTo>
                    <a:cubicBezTo>
                      <a:pt x="38254" y="9395"/>
                      <a:pt x="37492" y="9487"/>
                      <a:pt x="36736" y="9487"/>
                    </a:cubicBezTo>
                    <a:cubicBezTo>
                      <a:pt x="33891" y="9487"/>
                      <a:pt x="31122" y="8182"/>
                      <a:pt x="28741" y="6298"/>
                    </a:cubicBezTo>
                    <a:cubicBezTo>
                      <a:pt x="27821" y="5570"/>
                      <a:pt x="27521" y="5014"/>
                      <a:pt x="27441" y="3922"/>
                    </a:cubicBezTo>
                    <a:cubicBezTo>
                      <a:pt x="27205" y="3110"/>
                      <a:pt x="26999" y="1756"/>
                      <a:pt x="26819" y="923"/>
                    </a:cubicBezTo>
                    <a:cubicBezTo>
                      <a:pt x="26678" y="644"/>
                      <a:pt x="26552" y="359"/>
                      <a:pt x="26444" y="66"/>
                    </a:cubicBezTo>
                    <a:cubicBezTo>
                      <a:pt x="25177" y="314"/>
                      <a:pt x="23887" y="413"/>
                      <a:pt x="22593" y="413"/>
                    </a:cubicBezTo>
                    <a:cubicBezTo>
                      <a:pt x="22205" y="413"/>
                      <a:pt x="21816" y="404"/>
                      <a:pt x="21428" y="387"/>
                    </a:cubicBezTo>
                    <a:cubicBezTo>
                      <a:pt x="20475" y="347"/>
                      <a:pt x="19524" y="265"/>
                      <a:pt x="18576" y="164"/>
                    </a:cubicBezTo>
                    <a:cubicBezTo>
                      <a:pt x="18119" y="114"/>
                      <a:pt x="17659" y="85"/>
                      <a:pt x="17200" y="43"/>
                    </a:cubicBezTo>
                    <a:cubicBezTo>
                      <a:pt x="17128" y="37"/>
                      <a:pt x="17055" y="29"/>
                      <a:pt x="16981" y="21"/>
                    </a:cubicBezTo>
                    <a:cubicBezTo>
                      <a:pt x="16957" y="69"/>
                      <a:pt x="16908" y="86"/>
                      <a:pt x="16845" y="86"/>
                    </a:cubicBezTo>
                    <a:cubicBezTo>
                      <a:pt x="16705" y="86"/>
                      <a:pt x="16497" y="1"/>
                      <a:pt x="16352"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a:off x="2219955" y="2710118"/>
                <a:ext cx="181212" cy="101585"/>
              </a:xfrm>
              <a:custGeom>
                <a:avLst/>
                <a:gdLst/>
                <a:ahLst/>
                <a:cxnLst/>
                <a:rect l="l" t="t" r="r" b="b"/>
                <a:pathLst>
                  <a:path w="11397" h="6389" extrusionOk="0">
                    <a:moveTo>
                      <a:pt x="532" y="1"/>
                    </a:moveTo>
                    <a:cubicBezTo>
                      <a:pt x="532" y="1"/>
                      <a:pt x="13" y="3337"/>
                      <a:pt x="6" y="3443"/>
                    </a:cubicBezTo>
                    <a:cubicBezTo>
                      <a:pt x="0" y="3549"/>
                      <a:pt x="2129" y="6388"/>
                      <a:pt x="5853" y="6388"/>
                    </a:cubicBezTo>
                    <a:cubicBezTo>
                      <a:pt x="9578" y="6388"/>
                      <a:pt x="11396" y="5697"/>
                      <a:pt x="11396" y="5697"/>
                    </a:cubicBezTo>
                    <a:cubicBezTo>
                      <a:pt x="11396" y="5697"/>
                      <a:pt x="11103" y="3265"/>
                      <a:pt x="11139" y="1987"/>
                    </a:cubicBezTo>
                    <a:cubicBezTo>
                      <a:pt x="11175" y="711"/>
                      <a:pt x="11175" y="1"/>
                      <a:pt x="11175"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1998645" y="2083179"/>
                <a:ext cx="620370" cy="663555"/>
              </a:xfrm>
              <a:custGeom>
                <a:avLst/>
                <a:gdLst/>
                <a:ahLst/>
                <a:cxnLst/>
                <a:rect l="l" t="t" r="r" b="b"/>
                <a:pathLst>
                  <a:path w="39017" h="41733" extrusionOk="0">
                    <a:moveTo>
                      <a:pt x="17525" y="1"/>
                    </a:moveTo>
                    <a:cubicBezTo>
                      <a:pt x="12852" y="1"/>
                      <a:pt x="8312" y="1443"/>
                      <a:pt x="4980" y="4791"/>
                    </a:cubicBezTo>
                    <a:cubicBezTo>
                      <a:pt x="1122" y="8668"/>
                      <a:pt x="0" y="15159"/>
                      <a:pt x="803" y="20576"/>
                    </a:cubicBezTo>
                    <a:cubicBezTo>
                      <a:pt x="1148" y="22910"/>
                      <a:pt x="1793" y="25147"/>
                      <a:pt x="1883" y="27513"/>
                    </a:cubicBezTo>
                    <a:cubicBezTo>
                      <a:pt x="1981" y="30057"/>
                      <a:pt x="2593" y="32331"/>
                      <a:pt x="4065" y="34415"/>
                    </a:cubicBezTo>
                    <a:cubicBezTo>
                      <a:pt x="5574" y="36551"/>
                      <a:pt x="7673" y="38173"/>
                      <a:pt x="9936" y="39356"/>
                    </a:cubicBezTo>
                    <a:cubicBezTo>
                      <a:pt x="12891" y="40902"/>
                      <a:pt x="16185" y="41732"/>
                      <a:pt x="19468" y="41732"/>
                    </a:cubicBezTo>
                    <a:cubicBezTo>
                      <a:pt x="20591" y="41732"/>
                      <a:pt x="21713" y="41635"/>
                      <a:pt x="22819" y="41436"/>
                    </a:cubicBezTo>
                    <a:cubicBezTo>
                      <a:pt x="28520" y="40410"/>
                      <a:pt x="34736" y="36387"/>
                      <a:pt x="36232" y="30176"/>
                    </a:cubicBezTo>
                    <a:cubicBezTo>
                      <a:pt x="36449" y="29276"/>
                      <a:pt x="36517" y="28356"/>
                      <a:pt x="36570" y="27432"/>
                    </a:cubicBezTo>
                    <a:cubicBezTo>
                      <a:pt x="36846" y="22691"/>
                      <a:pt x="39016" y="17511"/>
                      <a:pt x="37857" y="12776"/>
                    </a:cubicBezTo>
                    <a:cubicBezTo>
                      <a:pt x="37135" y="9833"/>
                      <a:pt x="35273" y="7206"/>
                      <a:pt x="33000" y="5377"/>
                    </a:cubicBezTo>
                    <a:cubicBezTo>
                      <a:pt x="28870" y="2056"/>
                      <a:pt x="23103" y="1"/>
                      <a:pt x="17525"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2352642" y="2369655"/>
                <a:ext cx="170210" cy="105147"/>
              </a:xfrm>
              <a:custGeom>
                <a:avLst/>
                <a:gdLst/>
                <a:ahLst/>
                <a:cxnLst/>
                <a:rect l="l" t="t" r="r" b="b"/>
                <a:pathLst>
                  <a:path w="10705" h="6613" extrusionOk="0">
                    <a:moveTo>
                      <a:pt x="6365" y="1"/>
                    </a:moveTo>
                    <a:cubicBezTo>
                      <a:pt x="6044" y="1"/>
                      <a:pt x="5712" y="21"/>
                      <a:pt x="5371" y="63"/>
                    </a:cubicBezTo>
                    <a:cubicBezTo>
                      <a:pt x="1985" y="483"/>
                      <a:pt x="484" y="3565"/>
                      <a:pt x="87" y="4741"/>
                    </a:cubicBezTo>
                    <a:cubicBezTo>
                      <a:pt x="0" y="4997"/>
                      <a:pt x="52" y="5285"/>
                      <a:pt x="238" y="5481"/>
                    </a:cubicBezTo>
                    <a:cubicBezTo>
                      <a:pt x="963" y="6244"/>
                      <a:pt x="2252" y="6613"/>
                      <a:pt x="3885" y="6613"/>
                    </a:cubicBezTo>
                    <a:cubicBezTo>
                      <a:pt x="4383" y="6613"/>
                      <a:pt x="4912" y="6579"/>
                      <a:pt x="5467" y="6511"/>
                    </a:cubicBezTo>
                    <a:cubicBezTo>
                      <a:pt x="5489" y="6508"/>
                      <a:pt x="5808" y="6470"/>
                      <a:pt x="5829" y="6466"/>
                    </a:cubicBezTo>
                    <a:cubicBezTo>
                      <a:pt x="9094" y="6063"/>
                      <a:pt x="10705" y="3050"/>
                      <a:pt x="10687" y="2374"/>
                    </a:cubicBezTo>
                    <a:cubicBezTo>
                      <a:pt x="10657" y="1179"/>
                      <a:pt x="8839" y="1"/>
                      <a:pt x="6365"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2258740" y="2399010"/>
                <a:ext cx="63091" cy="186873"/>
              </a:xfrm>
              <a:custGeom>
                <a:avLst/>
                <a:gdLst/>
                <a:ahLst/>
                <a:cxnLst/>
                <a:rect l="l" t="t" r="r" b="b"/>
                <a:pathLst>
                  <a:path w="3968" h="11753" extrusionOk="0">
                    <a:moveTo>
                      <a:pt x="2616" y="0"/>
                    </a:moveTo>
                    <a:cubicBezTo>
                      <a:pt x="2523" y="0"/>
                      <a:pt x="2448" y="76"/>
                      <a:pt x="2448" y="170"/>
                    </a:cubicBezTo>
                    <a:cubicBezTo>
                      <a:pt x="2448" y="186"/>
                      <a:pt x="2438" y="1853"/>
                      <a:pt x="1859" y="4923"/>
                    </a:cubicBezTo>
                    <a:cubicBezTo>
                      <a:pt x="1510" y="6772"/>
                      <a:pt x="1055" y="7728"/>
                      <a:pt x="689" y="8496"/>
                    </a:cubicBezTo>
                    <a:cubicBezTo>
                      <a:pt x="436" y="9028"/>
                      <a:pt x="219" y="9487"/>
                      <a:pt x="96" y="10094"/>
                    </a:cubicBezTo>
                    <a:cubicBezTo>
                      <a:pt x="1" y="10569"/>
                      <a:pt x="187" y="10980"/>
                      <a:pt x="637" y="11282"/>
                    </a:cubicBezTo>
                    <a:cubicBezTo>
                      <a:pt x="1117" y="11605"/>
                      <a:pt x="1829" y="11753"/>
                      <a:pt x="2486" y="11753"/>
                    </a:cubicBezTo>
                    <a:cubicBezTo>
                      <a:pt x="3046" y="11753"/>
                      <a:pt x="3567" y="11645"/>
                      <a:pt x="3869" y="11444"/>
                    </a:cubicBezTo>
                    <a:cubicBezTo>
                      <a:pt x="3946" y="11392"/>
                      <a:pt x="3968" y="11287"/>
                      <a:pt x="3917" y="11209"/>
                    </a:cubicBezTo>
                    <a:cubicBezTo>
                      <a:pt x="3884" y="11161"/>
                      <a:pt x="3830" y="11134"/>
                      <a:pt x="3776" y="11134"/>
                    </a:cubicBezTo>
                    <a:cubicBezTo>
                      <a:pt x="3743" y="11134"/>
                      <a:pt x="3711" y="11144"/>
                      <a:pt x="3682" y="11163"/>
                    </a:cubicBezTo>
                    <a:cubicBezTo>
                      <a:pt x="3435" y="11328"/>
                      <a:pt x="2986" y="11415"/>
                      <a:pt x="2498" y="11415"/>
                    </a:cubicBezTo>
                    <a:cubicBezTo>
                      <a:pt x="1901" y="11415"/>
                      <a:pt x="1246" y="11284"/>
                      <a:pt x="825" y="11002"/>
                    </a:cubicBezTo>
                    <a:cubicBezTo>
                      <a:pt x="493" y="10779"/>
                      <a:pt x="359" y="10496"/>
                      <a:pt x="427" y="10161"/>
                    </a:cubicBezTo>
                    <a:cubicBezTo>
                      <a:pt x="541" y="9594"/>
                      <a:pt x="751" y="9153"/>
                      <a:pt x="994" y="8642"/>
                    </a:cubicBezTo>
                    <a:cubicBezTo>
                      <a:pt x="1368" y="7855"/>
                      <a:pt x="1833" y="6878"/>
                      <a:pt x="2191" y="4985"/>
                    </a:cubicBezTo>
                    <a:cubicBezTo>
                      <a:pt x="2776" y="1881"/>
                      <a:pt x="2785" y="238"/>
                      <a:pt x="2785" y="170"/>
                    </a:cubicBezTo>
                    <a:cubicBezTo>
                      <a:pt x="2785" y="76"/>
                      <a:pt x="2710" y="0"/>
                      <a:pt x="2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2355553" y="2391457"/>
                <a:ext cx="166870" cy="92681"/>
              </a:xfrm>
              <a:custGeom>
                <a:avLst/>
                <a:gdLst/>
                <a:ahLst/>
                <a:cxnLst/>
                <a:rect l="l" t="t" r="r" b="b"/>
                <a:pathLst>
                  <a:path w="10495" h="5829" extrusionOk="0">
                    <a:moveTo>
                      <a:pt x="6401" y="1"/>
                    </a:moveTo>
                    <a:cubicBezTo>
                      <a:pt x="6053" y="1"/>
                      <a:pt x="5690" y="22"/>
                      <a:pt x="5316" y="69"/>
                    </a:cubicBezTo>
                    <a:cubicBezTo>
                      <a:pt x="1999" y="479"/>
                      <a:pt x="492" y="3199"/>
                      <a:pt x="87" y="4236"/>
                    </a:cubicBezTo>
                    <a:cubicBezTo>
                      <a:pt x="0" y="4461"/>
                      <a:pt x="47" y="4714"/>
                      <a:pt x="226" y="4882"/>
                    </a:cubicBezTo>
                    <a:cubicBezTo>
                      <a:pt x="905" y="5521"/>
                      <a:pt x="2104" y="5828"/>
                      <a:pt x="3630" y="5828"/>
                    </a:cubicBezTo>
                    <a:cubicBezTo>
                      <a:pt x="4159" y="5828"/>
                      <a:pt x="4728" y="5791"/>
                      <a:pt x="5328" y="5718"/>
                    </a:cubicBezTo>
                    <a:cubicBezTo>
                      <a:pt x="5349" y="5715"/>
                      <a:pt x="5662" y="5678"/>
                      <a:pt x="5683" y="5674"/>
                    </a:cubicBezTo>
                    <a:cubicBezTo>
                      <a:pt x="8880" y="5280"/>
                      <a:pt x="10494" y="2618"/>
                      <a:pt x="10486" y="2025"/>
                    </a:cubicBezTo>
                    <a:cubicBezTo>
                      <a:pt x="10473" y="994"/>
                      <a:pt x="8763" y="1"/>
                      <a:pt x="6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p:nvPr/>
            </p:nvSpPr>
            <p:spPr>
              <a:xfrm>
                <a:off x="2382538" y="2387433"/>
                <a:ext cx="102205" cy="103906"/>
              </a:xfrm>
              <a:custGeom>
                <a:avLst/>
                <a:gdLst/>
                <a:ahLst/>
                <a:cxnLst/>
                <a:rect l="l" t="t" r="r" b="b"/>
                <a:pathLst>
                  <a:path w="6428" h="6535" extrusionOk="0">
                    <a:moveTo>
                      <a:pt x="3199" y="1"/>
                    </a:moveTo>
                    <a:cubicBezTo>
                      <a:pt x="3153" y="1"/>
                      <a:pt x="3105" y="2"/>
                      <a:pt x="3058" y="4"/>
                    </a:cubicBezTo>
                    <a:cubicBezTo>
                      <a:pt x="1330" y="83"/>
                      <a:pt x="0" y="1609"/>
                      <a:pt x="85" y="3411"/>
                    </a:cubicBezTo>
                    <a:cubicBezTo>
                      <a:pt x="169" y="5165"/>
                      <a:pt x="1562" y="6534"/>
                      <a:pt x="3228" y="6534"/>
                    </a:cubicBezTo>
                    <a:cubicBezTo>
                      <a:pt x="3275" y="6534"/>
                      <a:pt x="3322" y="6533"/>
                      <a:pt x="3369" y="6531"/>
                    </a:cubicBezTo>
                    <a:cubicBezTo>
                      <a:pt x="5096" y="6452"/>
                      <a:pt x="6427" y="4927"/>
                      <a:pt x="6341" y="3124"/>
                    </a:cubicBezTo>
                    <a:cubicBezTo>
                      <a:pt x="6258" y="1370"/>
                      <a:pt x="4865" y="1"/>
                      <a:pt x="3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a:off x="2236032" y="2608583"/>
                <a:ext cx="136565" cy="44170"/>
              </a:xfrm>
              <a:custGeom>
                <a:avLst/>
                <a:gdLst/>
                <a:ahLst/>
                <a:cxnLst/>
                <a:rect l="l" t="t" r="r" b="b"/>
                <a:pathLst>
                  <a:path w="8589" h="2778" extrusionOk="0">
                    <a:moveTo>
                      <a:pt x="8399" y="1"/>
                    </a:moveTo>
                    <a:cubicBezTo>
                      <a:pt x="8329" y="1"/>
                      <a:pt x="8263" y="45"/>
                      <a:pt x="8239" y="116"/>
                    </a:cubicBezTo>
                    <a:cubicBezTo>
                      <a:pt x="8235" y="128"/>
                      <a:pt x="7762" y="1430"/>
                      <a:pt x="5498" y="2173"/>
                    </a:cubicBezTo>
                    <a:cubicBezTo>
                      <a:pt x="4920" y="2363"/>
                      <a:pt x="4372" y="2439"/>
                      <a:pt x="3864" y="2439"/>
                    </a:cubicBezTo>
                    <a:cubicBezTo>
                      <a:pt x="1748" y="2439"/>
                      <a:pt x="321" y="1110"/>
                      <a:pt x="304" y="1094"/>
                    </a:cubicBezTo>
                    <a:cubicBezTo>
                      <a:pt x="271" y="1062"/>
                      <a:pt x="228" y="1046"/>
                      <a:pt x="186" y="1046"/>
                    </a:cubicBezTo>
                    <a:cubicBezTo>
                      <a:pt x="141" y="1046"/>
                      <a:pt x="97" y="1064"/>
                      <a:pt x="65" y="1099"/>
                    </a:cubicBezTo>
                    <a:cubicBezTo>
                      <a:pt x="1" y="1166"/>
                      <a:pt x="3" y="1273"/>
                      <a:pt x="71" y="1337"/>
                    </a:cubicBezTo>
                    <a:cubicBezTo>
                      <a:pt x="89" y="1355"/>
                      <a:pt x="1609" y="2777"/>
                      <a:pt x="3866" y="2777"/>
                    </a:cubicBezTo>
                    <a:cubicBezTo>
                      <a:pt x="4407" y="2777"/>
                      <a:pt x="4989" y="2695"/>
                      <a:pt x="5603" y="2495"/>
                    </a:cubicBezTo>
                    <a:cubicBezTo>
                      <a:pt x="8042" y="1694"/>
                      <a:pt x="8539" y="283"/>
                      <a:pt x="8559" y="223"/>
                    </a:cubicBezTo>
                    <a:cubicBezTo>
                      <a:pt x="8589" y="135"/>
                      <a:pt x="8541" y="40"/>
                      <a:pt x="8453" y="10"/>
                    </a:cubicBezTo>
                    <a:cubicBezTo>
                      <a:pt x="8435" y="4"/>
                      <a:pt x="8417" y="1"/>
                      <a:pt x="8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a:off x="2348921" y="2384778"/>
                <a:ext cx="179257" cy="79166"/>
              </a:xfrm>
              <a:custGeom>
                <a:avLst/>
                <a:gdLst/>
                <a:ahLst/>
                <a:cxnLst/>
                <a:rect l="l" t="t" r="r" b="b"/>
                <a:pathLst>
                  <a:path w="11274" h="4979" extrusionOk="0">
                    <a:moveTo>
                      <a:pt x="6569" y="0"/>
                    </a:moveTo>
                    <a:cubicBezTo>
                      <a:pt x="6247" y="0"/>
                      <a:pt x="5912" y="18"/>
                      <a:pt x="5562" y="52"/>
                    </a:cubicBezTo>
                    <a:cubicBezTo>
                      <a:pt x="1799" y="518"/>
                      <a:pt x="330" y="3824"/>
                      <a:pt x="73" y="4481"/>
                    </a:cubicBezTo>
                    <a:cubicBezTo>
                      <a:pt x="0" y="4669"/>
                      <a:pt x="92" y="4880"/>
                      <a:pt x="280" y="4954"/>
                    </a:cubicBezTo>
                    <a:cubicBezTo>
                      <a:pt x="324" y="4970"/>
                      <a:pt x="369" y="4979"/>
                      <a:pt x="413" y="4979"/>
                    </a:cubicBezTo>
                    <a:cubicBezTo>
                      <a:pt x="559" y="4979"/>
                      <a:pt x="696" y="4890"/>
                      <a:pt x="752" y="4746"/>
                    </a:cubicBezTo>
                    <a:cubicBezTo>
                      <a:pt x="982" y="4156"/>
                      <a:pt x="2300" y="1191"/>
                      <a:pt x="5643" y="777"/>
                    </a:cubicBezTo>
                    <a:cubicBezTo>
                      <a:pt x="5971" y="745"/>
                      <a:pt x="6284" y="729"/>
                      <a:pt x="6582" y="729"/>
                    </a:cubicBezTo>
                    <a:cubicBezTo>
                      <a:pt x="8264" y="729"/>
                      <a:pt x="9503" y="1246"/>
                      <a:pt x="10611" y="2384"/>
                    </a:cubicBezTo>
                    <a:cubicBezTo>
                      <a:pt x="10683" y="2457"/>
                      <a:pt x="10778" y="2494"/>
                      <a:pt x="10873" y="2494"/>
                    </a:cubicBezTo>
                    <a:cubicBezTo>
                      <a:pt x="10965" y="2494"/>
                      <a:pt x="11056" y="2460"/>
                      <a:pt x="11127" y="2391"/>
                    </a:cubicBezTo>
                    <a:cubicBezTo>
                      <a:pt x="11271" y="2250"/>
                      <a:pt x="11274" y="2020"/>
                      <a:pt x="11134" y="1875"/>
                    </a:cubicBezTo>
                    <a:cubicBezTo>
                      <a:pt x="9890" y="598"/>
                      <a:pt x="8457" y="0"/>
                      <a:pt x="6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a:off x="2385512" y="2272684"/>
                <a:ext cx="123559" cy="71089"/>
              </a:xfrm>
              <a:custGeom>
                <a:avLst/>
                <a:gdLst/>
                <a:ahLst/>
                <a:cxnLst/>
                <a:rect l="l" t="t" r="r" b="b"/>
                <a:pathLst>
                  <a:path w="7771" h="4471" extrusionOk="0">
                    <a:moveTo>
                      <a:pt x="2543" y="0"/>
                    </a:moveTo>
                    <a:cubicBezTo>
                      <a:pt x="839" y="0"/>
                      <a:pt x="1" y="937"/>
                      <a:pt x="134" y="1708"/>
                    </a:cubicBezTo>
                    <a:cubicBezTo>
                      <a:pt x="266" y="2474"/>
                      <a:pt x="1055" y="2843"/>
                      <a:pt x="1813" y="2843"/>
                    </a:cubicBezTo>
                    <a:cubicBezTo>
                      <a:pt x="2037" y="2843"/>
                      <a:pt x="2258" y="2811"/>
                      <a:pt x="2459" y="2748"/>
                    </a:cubicBezTo>
                    <a:cubicBezTo>
                      <a:pt x="2784" y="2645"/>
                      <a:pt x="3200" y="2575"/>
                      <a:pt x="3658" y="2575"/>
                    </a:cubicBezTo>
                    <a:cubicBezTo>
                      <a:pt x="4443" y="2575"/>
                      <a:pt x="5350" y="2781"/>
                      <a:pt x="6136" y="3385"/>
                    </a:cubicBezTo>
                    <a:cubicBezTo>
                      <a:pt x="6948" y="4011"/>
                      <a:pt x="7250" y="4470"/>
                      <a:pt x="7447" y="4470"/>
                    </a:cubicBezTo>
                    <a:cubicBezTo>
                      <a:pt x="7480" y="4470"/>
                      <a:pt x="7511" y="4457"/>
                      <a:pt x="7541" y="4428"/>
                    </a:cubicBezTo>
                    <a:cubicBezTo>
                      <a:pt x="7602" y="4369"/>
                      <a:pt x="7771" y="4247"/>
                      <a:pt x="7732" y="4040"/>
                    </a:cubicBezTo>
                    <a:cubicBezTo>
                      <a:pt x="7597" y="3307"/>
                      <a:pt x="7037" y="1062"/>
                      <a:pt x="4218" y="257"/>
                    </a:cubicBezTo>
                    <a:cubicBezTo>
                      <a:pt x="3590" y="77"/>
                      <a:pt x="3031" y="0"/>
                      <a:pt x="2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a:off x="2436653" y="2408249"/>
                <a:ext cx="23961" cy="23977"/>
              </a:xfrm>
              <a:custGeom>
                <a:avLst/>
                <a:gdLst/>
                <a:ahLst/>
                <a:cxnLst/>
                <a:rect l="l" t="t" r="r" b="b"/>
                <a:pathLst>
                  <a:path w="1507" h="1508" extrusionOk="0">
                    <a:moveTo>
                      <a:pt x="753" y="1"/>
                    </a:moveTo>
                    <a:cubicBezTo>
                      <a:pt x="337" y="1"/>
                      <a:pt x="0" y="339"/>
                      <a:pt x="0" y="755"/>
                    </a:cubicBezTo>
                    <a:cubicBezTo>
                      <a:pt x="0" y="1171"/>
                      <a:pt x="337" y="1508"/>
                      <a:pt x="753" y="1508"/>
                    </a:cubicBezTo>
                    <a:cubicBezTo>
                      <a:pt x="1169" y="1508"/>
                      <a:pt x="1506" y="1171"/>
                      <a:pt x="1506" y="755"/>
                    </a:cubicBezTo>
                    <a:cubicBezTo>
                      <a:pt x="1506" y="339"/>
                      <a:pt x="1169" y="1"/>
                      <a:pt x="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a:off x="2079968" y="2369655"/>
                <a:ext cx="170241" cy="105147"/>
              </a:xfrm>
              <a:custGeom>
                <a:avLst/>
                <a:gdLst/>
                <a:ahLst/>
                <a:cxnLst/>
                <a:rect l="l" t="t" r="r" b="b"/>
                <a:pathLst>
                  <a:path w="10707" h="6613" extrusionOk="0">
                    <a:moveTo>
                      <a:pt x="4341" y="1"/>
                    </a:moveTo>
                    <a:cubicBezTo>
                      <a:pt x="1866" y="1"/>
                      <a:pt x="48" y="1179"/>
                      <a:pt x="18" y="2374"/>
                    </a:cubicBezTo>
                    <a:cubicBezTo>
                      <a:pt x="1" y="3050"/>
                      <a:pt x="1613" y="6063"/>
                      <a:pt x="4877" y="6466"/>
                    </a:cubicBezTo>
                    <a:cubicBezTo>
                      <a:pt x="4898" y="6470"/>
                      <a:pt x="5217" y="6508"/>
                      <a:pt x="5239" y="6511"/>
                    </a:cubicBezTo>
                    <a:cubicBezTo>
                      <a:pt x="5794" y="6579"/>
                      <a:pt x="6323" y="6613"/>
                      <a:pt x="6821" y="6613"/>
                    </a:cubicBezTo>
                    <a:cubicBezTo>
                      <a:pt x="8453" y="6613"/>
                      <a:pt x="9742" y="6244"/>
                      <a:pt x="10468" y="5481"/>
                    </a:cubicBezTo>
                    <a:cubicBezTo>
                      <a:pt x="10654" y="5285"/>
                      <a:pt x="10707" y="4997"/>
                      <a:pt x="10619" y="4741"/>
                    </a:cubicBezTo>
                    <a:cubicBezTo>
                      <a:pt x="10222" y="3565"/>
                      <a:pt x="8721" y="483"/>
                      <a:pt x="5335" y="63"/>
                    </a:cubicBezTo>
                    <a:cubicBezTo>
                      <a:pt x="4994" y="21"/>
                      <a:pt x="4662" y="1"/>
                      <a:pt x="4341"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7"/>
              <p:cNvSpPr/>
              <p:nvPr/>
            </p:nvSpPr>
            <p:spPr>
              <a:xfrm>
                <a:off x="2080413" y="2391457"/>
                <a:ext cx="166870" cy="92681"/>
              </a:xfrm>
              <a:custGeom>
                <a:avLst/>
                <a:gdLst/>
                <a:ahLst/>
                <a:cxnLst/>
                <a:rect l="l" t="t" r="r" b="b"/>
                <a:pathLst>
                  <a:path w="10495" h="5829" extrusionOk="0">
                    <a:moveTo>
                      <a:pt x="4094" y="1"/>
                    </a:moveTo>
                    <a:cubicBezTo>
                      <a:pt x="1731" y="1"/>
                      <a:pt x="22" y="994"/>
                      <a:pt x="9" y="2025"/>
                    </a:cubicBezTo>
                    <a:cubicBezTo>
                      <a:pt x="1" y="2618"/>
                      <a:pt x="1614" y="5280"/>
                      <a:pt x="4813" y="5674"/>
                    </a:cubicBezTo>
                    <a:cubicBezTo>
                      <a:pt x="4834" y="5678"/>
                      <a:pt x="5146" y="5715"/>
                      <a:pt x="5168" y="5718"/>
                    </a:cubicBezTo>
                    <a:cubicBezTo>
                      <a:pt x="5767" y="5791"/>
                      <a:pt x="6336" y="5828"/>
                      <a:pt x="6866" y="5828"/>
                    </a:cubicBezTo>
                    <a:cubicBezTo>
                      <a:pt x="8391" y="5828"/>
                      <a:pt x="9590" y="5521"/>
                      <a:pt x="10269" y="4882"/>
                    </a:cubicBezTo>
                    <a:cubicBezTo>
                      <a:pt x="10447" y="4714"/>
                      <a:pt x="10495" y="4461"/>
                      <a:pt x="10407" y="4236"/>
                    </a:cubicBezTo>
                    <a:cubicBezTo>
                      <a:pt x="10003" y="3199"/>
                      <a:pt x="8496" y="479"/>
                      <a:pt x="5180" y="69"/>
                    </a:cubicBezTo>
                    <a:cubicBezTo>
                      <a:pt x="4806" y="22"/>
                      <a:pt x="4443" y="1"/>
                      <a:pt x="40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7"/>
              <p:cNvSpPr/>
              <p:nvPr/>
            </p:nvSpPr>
            <p:spPr>
              <a:xfrm>
                <a:off x="2118102" y="2387433"/>
                <a:ext cx="102205" cy="103906"/>
              </a:xfrm>
              <a:custGeom>
                <a:avLst/>
                <a:gdLst/>
                <a:ahLst/>
                <a:cxnLst/>
                <a:rect l="l" t="t" r="r" b="b"/>
                <a:pathLst>
                  <a:path w="6428" h="6535" extrusionOk="0">
                    <a:moveTo>
                      <a:pt x="3228" y="1"/>
                    </a:moveTo>
                    <a:cubicBezTo>
                      <a:pt x="1562" y="1"/>
                      <a:pt x="170" y="1370"/>
                      <a:pt x="87" y="3124"/>
                    </a:cubicBezTo>
                    <a:cubicBezTo>
                      <a:pt x="0" y="4927"/>
                      <a:pt x="1332" y="6452"/>
                      <a:pt x="3059" y="6531"/>
                    </a:cubicBezTo>
                    <a:cubicBezTo>
                      <a:pt x="3107" y="6533"/>
                      <a:pt x="3154" y="6534"/>
                      <a:pt x="3201" y="6534"/>
                    </a:cubicBezTo>
                    <a:cubicBezTo>
                      <a:pt x="4866" y="6534"/>
                      <a:pt x="6259" y="5165"/>
                      <a:pt x="6342" y="3411"/>
                    </a:cubicBezTo>
                    <a:cubicBezTo>
                      <a:pt x="6428" y="1609"/>
                      <a:pt x="5097" y="83"/>
                      <a:pt x="3370" y="4"/>
                    </a:cubicBezTo>
                    <a:cubicBezTo>
                      <a:pt x="3322" y="2"/>
                      <a:pt x="3275" y="1"/>
                      <a:pt x="3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a:off x="2074657" y="2384778"/>
                <a:ext cx="179257" cy="79166"/>
              </a:xfrm>
              <a:custGeom>
                <a:avLst/>
                <a:gdLst/>
                <a:ahLst/>
                <a:cxnLst/>
                <a:rect l="l" t="t" r="r" b="b"/>
                <a:pathLst>
                  <a:path w="11274" h="4979" extrusionOk="0">
                    <a:moveTo>
                      <a:pt x="4706" y="0"/>
                    </a:moveTo>
                    <a:cubicBezTo>
                      <a:pt x="2822" y="0"/>
                      <a:pt x="1386" y="597"/>
                      <a:pt x="141" y="1875"/>
                    </a:cubicBezTo>
                    <a:cubicBezTo>
                      <a:pt x="0" y="2020"/>
                      <a:pt x="3" y="2251"/>
                      <a:pt x="147" y="2391"/>
                    </a:cubicBezTo>
                    <a:cubicBezTo>
                      <a:pt x="218" y="2460"/>
                      <a:pt x="310" y="2495"/>
                      <a:pt x="402" y="2495"/>
                    </a:cubicBezTo>
                    <a:cubicBezTo>
                      <a:pt x="496" y="2495"/>
                      <a:pt x="591" y="2458"/>
                      <a:pt x="663" y="2385"/>
                    </a:cubicBezTo>
                    <a:cubicBezTo>
                      <a:pt x="1772" y="1246"/>
                      <a:pt x="3012" y="729"/>
                      <a:pt x="4692" y="729"/>
                    </a:cubicBezTo>
                    <a:cubicBezTo>
                      <a:pt x="4987" y="729"/>
                      <a:pt x="5297" y="745"/>
                      <a:pt x="5622" y="776"/>
                    </a:cubicBezTo>
                    <a:cubicBezTo>
                      <a:pt x="8974" y="1191"/>
                      <a:pt x="10292" y="4156"/>
                      <a:pt x="10522" y="4746"/>
                    </a:cubicBezTo>
                    <a:cubicBezTo>
                      <a:pt x="10577" y="4890"/>
                      <a:pt x="10715" y="4979"/>
                      <a:pt x="10861" y="4979"/>
                    </a:cubicBezTo>
                    <a:cubicBezTo>
                      <a:pt x="10905" y="4979"/>
                      <a:pt x="10950" y="4970"/>
                      <a:pt x="10993" y="4954"/>
                    </a:cubicBezTo>
                    <a:cubicBezTo>
                      <a:pt x="11181" y="4881"/>
                      <a:pt x="11274" y="4669"/>
                      <a:pt x="11201" y="4481"/>
                    </a:cubicBezTo>
                    <a:cubicBezTo>
                      <a:pt x="10944" y="3824"/>
                      <a:pt x="9475" y="519"/>
                      <a:pt x="5702" y="51"/>
                    </a:cubicBezTo>
                    <a:cubicBezTo>
                      <a:pt x="5356" y="17"/>
                      <a:pt x="5025"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a:off x="2093755" y="2272684"/>
                <a:ext cx="123575" cy="71089"/>
              </a:xfrm>
              <a:custGeom>
                <a:avLst/>
                <a:gdLst/>
                <a:ahLst/>
                <a:cxnLst/>
                <a:rect l="l" t="t" r="r" b="b"/>
                <a:pathLst>
                  <a:path w="7772" h="4471" extrusionOk="0">
                    <a:moveTo>
                      <a:pt x="5229" y="0"/>
                    </a:moveTo>
                    <a:cubicBezTo>
                      <a:pt x="4741" y="0"/>
                      <a:pt x="4182" y="77"/>
                      <a:pt x="3554" y="257"/>
                    </a:cubicBezTo>
                    <a:cubicBezTo>
                      <a:pt x="734" y="1062"/>
                      <a:pt x="174" y="3307"/>
                      <a:pt x="40" y="4040"/>
                    </a:cubicBezTo>
                    <a:cubicBezTo>
                      <a:pt x="1" y="4247"/>
                      <a:pt x="169" y="4369"/>
                      <a:pt x="231" y="4428"/>
                    </a:cubicBezTo>
                    <a:cubicBezTo>
                      <a:pt x="261" y="4457"/>
                      <a:pt x="291" y="4470"/>
                      <a:pt x="325" y="4470"/>
                    </a:cubicBezTo>
                    <a:cubicBezTo>
                      <a:pt x="522" y="4470"/>
                      <a:pt x="824" y="4011"/>
                      <a:pt x="1636" y="3385"/>
                    </a:cubicBezTo>
                    <a:cubicBezTo>
                      <a:pt x="2422" y="2781"/>
                      <a:pt x="3329" y="2575"/>
                      <a:pt x="4113" y="2575"/>
                    </a:cubicBezTo>
                    <a:cubicBezTo>
                      <a:pt x="4571" y="2575"/>
                      <a:pt x="4987" y="2645"/>
                      <a:pt x="5313" y="2748"/>
                    </a:cubicBezTo>
                    <a:cubicBezTo>
                      <a:pt x="5514" y="2811"/>
                      <a:pt x="5735" y="2843"/>
                      <a:pt x="5959" y="2843"/>
                    </a:cubicBezTo>
                    <a:cubicBezTo>
                      <a:pt x="6717" y="2843"/>
                      <a:pt x="7506" y="2474"/>
                      <a:pt x="7638" y="1708"/>
                    </a:cubicBezTo>
                    <a:cubicBezTo>
                      <a:pt x="7772" y="937"/>
                      <a:pt x="6933" y="0"/>
                      <a:pt x="5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a:off x="2177910" y="2413051"/>
                <a:ext cx="23961" cy="23961"/>
              </a:xfrm>
              <a:custGeom>
                <a:avLst/>
                <a:gdLst/>
                <a:ahLst/>
                <a:cxnLst/>
                <a:rect l="l" t="t" r="r" b="b"/>
                <a:pathLst>
                  <a:path w="1507" h="1507" extrusionOk="0">
                    <a:moveTo>
                      <a:pt x="753" y="1"/>
                    </a:moveTo>
                    <a:cubicBezTo>
                      <a:pt x="337" y="1"/>
                      <a:pt x="0" y="338"/>
                      <a:pt x="0" y="754"/>
                    </a:cubicBezTo>
                    <a:cubicBezTo>
                      <a:pt x="0" y="1170"/>
                      <a:pt x="337" y="1507"/>
                      <a:pt x="753" y="1507"/>
                    </a:cubicBezTo>
                    <a:cubicBezTo>
                      <a:pt x="1169" y="1507"/>
                      <a:pt x="1507" y="1170"/>
                      <a:pt x="1507" y="754"/>
                    </a:cubicBezTo>
                    <a:cubicBezTo>
                      <a:pt x="1507" y="338"/>
                      <a:pt x="1169" y="1"/>
                      <a:pt x="7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a:off x="2508150" y="2866530"/>
                <a:ext cx="512393" cy="676370"/>
              </a:xfrm>
              <a:custGeom>
                <a:avLst/>
                <a:gdLst/>
                <a:ahLst/>
                <a:cxnLst/>
                <a:rect l="l" t="t" r="r" b="b"/>
                <a:pathLst>
                  <a:path w="32226" h="42539" extrusionOk="0">
                    <a:moveTo>
                      <a:pt x="7777" y="0"/>
                    </a:moveTo>
                    <a:cubicBezTo>
                      <a:pt x="6798" y="0"/>
                      <a:pt x="5834" y="240"/>
                      <a:pt x="4881" y="532"/>
                    </a:cubicBezTo>
                    <a:cubicBezTo>
                      <a:pt x="4069" y="781"/>
                      <a:pt x="3229" y="1044"/>
                      <a:pt x="2389" y="1102"/>
                    </a:cubicBezTo>
                    <a:cubicBezTo>
                      <a:pt x="2009" y="1236"/>
                      <a:pt x="1606" y="1321"/>
                      <a:pt x="1188" y="1342"/>
                    </a:cubicBezTo>
                    <a:cubicBezTo>
                      <a:pt x="1136" y="1345"/>
                      <a:pt x="1084" y="1346"/>
                      <a:pt x="1033" y="1346"/>
                    </a:cubicBezTo>
                    <a:cubicBezTo>
                      <a:pt x="770" y="1346"/>
                      <a:pt x="514" y="1312"/>
                      <a:pt x="265" y="1254"/>
                    </a:cubicBezTo>
                    <a:cubicBezTo>
                      <a:pt x="192" y="1831"/>
                      <a:pt x="140" y="2410"/>
                      <a:pt x="117" y="2992"/>
                    </a:cubicBezTo>
                    <a:cubicBezTo>
                      <a:pt x="0" y="5901"/>
                      <a:pt x="391" y="8829"/>
                      <a:pt x="1148" y="11634"/>
                    </a:cubicBezTo>
                    <a:cubicBezTo>
                      <a:pt x="1912" y="14464"/>
                      <a:pt x="3056" y="17232"/>
                      <a:pt x="4930" y="19477"/>
                    </a:cubicBezTo>
                    <a:cubicBezTo>
                      <a:pt x="5939" y="20685"/>
                      <a:pt x="7075" y="21766"/>
                      <a:pt x="8215" y="22839"/>
                    </a:cubicBezTo>
                    <a:cubicBezTo>
                      <a:pt x="9478" y="24027"/>
                      <a:pt x="10755" y="25198"/>
                      <a:pt x="12049" y="26351"/>
                    </a:cubicBezTo>
                    <a:cubicBezTo>
                      <a:pt x="12704" y="26936"/>
                      <a:pt x="13363" y="27516"/>
                      <a:pt x="14027" y="28090"/>
                    </a:cubicBezTo>
                    <a:cubicBezTo>
                      <a:pt x="14626" y="28610"/>
                      <a:pt x="18700" y="36067"/>
                      <a:pt x="19345" y="36524"/>
                    </a:cubicBezTo>
                    <a:cubicBezTo>
                      <a:pt x="19895" y="36914"/>
                      <a:pt x="20719" y="38251"/>
                      <a:pt x="21382" y="38251"/>
                    </a:cubicBezTo>
                    <a:cubicBezTo>
                      <a:pt x="21437" y="38251"/>
                      <a:pt x="21491" y="38242"/>
                      <a:pt x="21544" y="38222"/>
                    </a:cubicBezTo>
                    <a:cubicBezTo>
                      <a:pt x="22332" y="37923"/>
                      <a:pt x="21519" y="35235"/>
                      <a:pt x="22278" y="34866"/>
                    </a:cubicBezTo>
                    <a:cubicBezTo>
                      <a:pt x="22295" y="34858"/>
                      <a:pt x="22315" y="34854"/>
                      <a:pt x="22336" y="34854"/>
                    </a:cubicBezTo>
                    <a:cubicBezTo>
                      <a:pt x="23249" y="34854"/>
                      <a:pt x="27545" y="42538"/>
                      <a:pt x="27997" y="42538"/>
                    </a:cubicBezTo>
                    <a:cubicBezTo>
                      <a:pt x="28004" y="42538"/>
                      <a:pt x="28010" y="42537"/>
                      <a:pt x="28015" y="42534"/>
                    </a:cubicBezTo>
                    <a:cubicBezTo>
                      <a:pt x="32225" y="39726"/>
                      <a:pt x="31524" y="34463"/>
                      <a:pt x="30471" y="32357"/>
                    </a:cubicBezTo>
                    <a:cubicBezTo>
                      <a:pt x="25750" y="22915"/>
                      <a:pt x="21561" y="14514"/>
                      <a:pt x="15582" y="5763"/>
                    </a:cubicBezTo>
                    <a:cubicBezTo>
                      <a:pt x="13959" y="3388"/>
                      <a:pt x="11830" y="757"/>
                      <a:pt x="8938" y="123"/>
                    </a:cubicBezTo>
                    <a:cubicBezTo>
                      <a:pt x="8549" y="37"/>
                      <a:pt x="8162" y="0"/>
                      <a:pt x="7777" y="0"/>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a:off x="1718226" y="1952385"/>
                <a:ext cx="542460" cy="898938"/>
              </a:xfrm>
              <a:custGeom>
                <a:avLst/>
                <a:gdLst/>
                <a:ahLst/>
                <a:cxnLst/>
                <a:rect l="l" t="t" r="r" b="b"/>
                <a:pathLst>
                  <a:path w="34117" h="56537" extrusionOk="0">
                    <a:moveTo>
                      <a:pt x="31331" y="13289"/>
                    </a:moveTo>
                    <a:cubicBezTo>
                      <a:pt x="31389" y="13289"/>
                      <a:pt x="31020" y="14608"/>
                      <a:pt x="30414" y="15410"/>
                    </a:cubicBezTo>
                    <a:cubicBezTo>
                      <a:pt x="30414" y="15410"/>
                      <a:pt x="29137" y="16808"/>
                      <a:pt x="27702" y="17519"/>
                    </a:cubicBezTo>
                    <a:cubicBezTo>
                      <a:pt x="26297" y="18217"/>
                      <a:pt x="25309" y="18798"/>
                      <a:pt x="24058" y="19775"/>
                    </a:cubicBezTo>
                    <a:cubicBezTo>
                      <a:pt x="23353" y="20325"/>
                      <a:pt x="22788" y="20967"/>
                      <a:pt x="22323" y="21690"/>
                    </a:cubicBezTo>
                    <a:cubicBezTo>
                      <a:pt x="22436" y="20814"/>
                      <a:pt x="22709" y="20000"/>
                      <a:pt x="23229" y="19257"/>
                    </a:cubicBezTo>
                    <a:cubicBezTo>
                      <a:pt x="24388" y="17604"/>
                      <a:pt x="26241" y="16623"/>
                      <a:pt x="27990" y="15722"/>
                    </a:cubicBezTo>
                    <a:cubicBezTo>
                      <a:pt x="29794" y="14793"/>
                      <a:pt x="30136" y="15019"/>
                      <a:pt x="31317" y="13302"/>
                    </a:cubicBezTo>
                    <a:cubicBezTo>
                      <a:pt x="31323" y="13293"/>
                      <a:pt x="31328" y="13289"/>
                      <a:pt x="31331" y="13289"/>
                    </a:cubicBezTo>
                    <a:close/>
                    <a:moveTo>
                      <a:pt x="25916" y="1"/>
                    </a:moveTo>
                    <a:cubicBezTo>
                      <a:pt x="25403" y="1"/>
                      <a:pt x="24891" y="38"/>
                      <a:pt x="24407" y="87"/>
                    </a:cubicBezTo>
                    <a:cubicBezTo>
                      <a:pt x="23437" y="186"/>
                      <a:pt x="22493" y="414"/>
                      <a:pt x="21589" y="752"/>
                    </a:cubicBezTo>
                    <a:cubicBezTo>
                      <a:pt x="20953" y="885"/>
                      <a:pt x="20326" y="1069"/>
                      <a:pt x="19713" y="1306"/>
                    </a:cubicBezTo>
                    <a:cubicBezTo>
                      <a:pt x="16710" y="2467"/>
                      <a:pt x="14376" y="4940"/>
                      <a:pt x="12926" y="7853"/>
                    </a:cubicBezTo>
                    <a:cubicBezTo>
                      <a:pt x="12458" y="8793"/>
                      <a:pt x="12071" y="9815"/>
                      <a:pt x="11837" y="10867"/>
                    </a:cubicBezTo>
                    <a:cubicBezTo>
                      <a:pt x="11808" y="10914"/>
                      <a:pt x="11776" y="10957"/>
                      <a:pt x="11749" y="11007"/>
                    </a:cubicBezTo>
                    <a:cubicBezTo>
                      <a:pt x="11468" y="11541"/>
                      <a:pt x="11319" y="12084"/>
                      <a:pt x="11181" y="12674"/>
                    </a:cubicBezTo>
                    <a:cubicBezTo>
                      <a:pt x="10979" y="13543"/>
                      <a:pt x="10863" y="14429"/>
                      <a:pt x="10793" y="15321"/>
                    </a:cubicBezTo>
                    <a:cubicBezTo>
                      <a:pt x="10744" y="15588"/>
                      <a:pt x="10700" y="15857"/>
                      <a:pt x="10663" y="16128"/>
                    </a:cubicBezTo>
                    <a:cubicBezTo>
                      <a:pt x="10418" y="17934"/>
                      <a:pt x="10414" y="19766"/>
                      <a:pt x="10276" y="21582"/>
                    </a:cubicBezTo>
                    <a:cubicBezTo>
                      <a:pt x="10263" y="21680"/>
                      <a:pt x="10250" y="21777"/>
                      <a:pt x="10236" y="21876"/>
                    </a:cubicBezTo>
                    <a:cubicBezTo>
                      <a:pt x="10171" y="22199"/>
                      <a:pt x="10110" y="22425"/>
                      <a:pt x="9982" y="22826"/>
                    </a:cubicBezTo>
                    <a:cubicBezTo>
                      <a:pt x="9832" y="23294"/>
                      <a:pt x="9644" y="23744"/>
                      <a:pt x="9434" y="24187"/>
                    </a:cubicBezTo>
                    <a:cubicBezTo>
                      <a:pt x="9434" y="24187"/>
                      <a:pt x="9418" y="24220"/>
                      <a:pt x="9404" y="24247"/>
                    </a:cubicBezTo>
                    <a:cubicBezTo>
                      <a:pt x="9386" y="24281"/>
                      <a:pt x="9348" y="24353"/>
                      <a:pt x="9342" y="24365"/>
                    </a:cubicBezTo>
                    <a:cubicBezTo>
                      <a:pt x="9292" y="24456"/>
                      <a:pt x="9242" y="24547"/>
                      <a:pt x="9190" y="24637"/>
                    </a:cubicBezTo>
                    <a:cubicBezTo>
                      <a:pt x="9060" y="24863"/>
                      <a:pt x="8924" y="25084"/>
                      <a:pt x="8784" y="25303"/>
                    </a:cubicBezTo>
                    <a:cubicBezTo>
                      <a:pt x="8521" y="25713"/>
                      <a:pt x="8238" y="26110"/>
                      <a:pt x="7946" y="26498"/>
                    </a:cubicBezTo>
                    <a:cubicBezTo>
                      <a:pt x="6770" y="28058"/>
                      <a:pt x="5384" y="29470"/>
                      <a:pt x="4357" y="31145"/>
                    </a:cubicBezTo>
                    <a:cubicBezTo>
                      <a:pt x="3745" y="32143"/>
                      <a:pt x="3229" y="33215"/>
                      <a:pt x="2930" y="34360"/>
                    </a:cubicBezTo>
                    <a:cubicBezTo>
                      <a:pt x="2811" y="34816"/>
                      <a:pt x="2728" y="35267"/>
                      <a:pt x="2682" y="35717"/>
                    </a:cubicBezTo>
                    <a:cubicBezTo>
                      <a:pt x="2648" y="35835"/>
                      <a:pt x="2621" y="35955"/>
                      <a:pt x="2595" y="36076"/>
                    </a:cubicBezTo>
                    <a:cubicBezTo>
                      <a:pt x="2158" y="37069"/>
                      <a:pt x="1858" y="38125"/>
                      <a:pt x="1805" y="39220"/>
                    </a:cubicBezTo>
                    <a:cubicBezTo>
                      <a:pt x="1758" y="40179"/>
                      <a:pt x="1869" y="41136"/>
                      <a:pt x="1876" y="42095"/>
                    </a:cubicBezTo>
                    <a:cubicBezTo>
                      <a:pt x="1883" y="43008"/>
                      <a:pt x="1747" y="43887"/>
                      <a:pt x="1444" y="44744"/>
                    </a:cubicBezTo>
                    <a:cubicBezTo>
                      <a:pt x="1076" y="45787"/>
                      <a:pt x="536" y="46747"/>
                      <a:pt x="0" y="47706"/>
                    </a:cubicBezTo>
                    <a:cubicBezTo>
                      <a:pt x="32" y="47745"/>
                      <a:pt x="64" y="47784"/>
                      <a:pt x="96" y="47823"/>
                    </a:cubicBezTo>
                    <a:cubicBezTo>
                      <a:pt x="134" y="47866"/>
                      <a:pt x="165" y="47904"/>
                      <a:pt x="195" y="47938"/>
                    </a:cubicBezTo>
                    <a:cubicBezTo>
                      <a:pt x="260" y="48007"/>
                      <a:pt x="327" y="48075"/>
                      <a:pt x="392" y="48144"/>
                    </a:cubicBezTo>
                    <a:cubicBezTo>
                      <a:pt x="754" y="47482"/>
                      <a:pt x="1123" y="46824"/>
                      <a:pt x="1449" y="46143"/>
                    </a:cubicBezTo>
                    <a:cubicBezTo>
                      <a:pt x="1795" y="45423"/>
                      <a:pt x="2085" y="44677"/>
                      <a:pt x="2260" y="43891"/>
                    </a:cubicBezTo>
                    <a:cubicBezTo>
                      <a:pt x="2456" y="43017"/>
                      <a:pt x="2451" y="42123"/>
                      <a:pt x="2412" y="41231"/>
                    </a:cubicBezTo>
                    <a:cubicBezTo>
                      <a:pt x="2365" y="40189"/>
                      <a:pt x="2302" y="39155"/>
                      <a:pt x="2492" y="38125"/>
                    </a:cubicBezTo>
                    <a:cubicBezTo>
                      <a:pt x="2495" y="38108"/>
                      <a:pt x="2500" y="38090"/>
                      <a:pt x="2503" y="38073"/>
                    </a:cubicBezTo>
                    <a:cubicBezTo>
                      <a:pt x="2570" y="38696"/>
                      <a:pt x="2704" y="39315"/>
                      <a:pt x="2857" y="39917"/>
                    </a:cubicBezTo>
                    <a:cubicBezTo>
                      <a:pt x="3151" y="41072"/>
                      <a:pt x="3545" y="42247"/>
                      <a:pt x="3567" y="43451"/>
                    </a:cubicBezTo>
                    <a:cubicBezTo>
                      <a:pt x="3577" y="43976"/>
                      <a:pt x="3494" y="44429"/>
                      <a:pt x="3352" y="44871"/>
                    </a:cubicBezTo>
                    <a:cubicBezTo>
                      <a:pt x="3189" y="45378"/>
                      <a:pt x="2953" y="45876"/>
                      <a:pt x="2758" y="46226"/>
                    </a:cubicBezTo>
                    <a:cubicBezTo>
                      <a:pt x="2387" y="46892"/>
                      <a:pt x="1967" y="47524"/>
                      <a:pt x="1565" y="48168"/>
                    </a:cubicBezTo>
                    <a:cubicBezTo>
                      <a:pt x="1304" y="48584"/>
                      <a:pt x="1381" y="49136"/>
                      <a:pt x="1741" y="49466"/>
                    </a:cubicBezTo>
                    <a:cubicBezTo>
                      <a:pt x="2172" y="49861"/>
                      <a:pt x="2615" y="50243"/>
                      <a:pt x="3070" y="50610"/>
                    </a:cubicBezTo>
                    <a:cubicBezTo>
                      <a:pt x="3111" y="50643"/>
                      <a:pt x="3152" y="50675"/>
                      <a:pt x="3194" y="50708"/>
                    </a:cubicBezTo>
                    <a:cubicBezTo>
                      <a:pt x="3419" y="50883"/>
                      <a:pt x="3691" y="50974"/>
                      <a:pt x="3964" y="50974"/>
                    </a:cubicBezTo>
                    <a:cubicBezTo>
                      <a:pt x="4143" y="50974"/>
                      <a:pt x="4322" y="50935"/>
                      <a:pt x="4489" y="50855"/>
                    </a:cubicBezTo>
                    <a:cubicBezTo>
                      <a:pt x="5047" y="50588"/>
                      <a:pt x="5556" y="50174"/>
                      <a:pt x="5981" y="49764"/>
                    </a:cubicBezTo>
                    <a:cubicBezTo>
                      <a:pt x="6695" y="49074"/>
                      <a:pt x="7438" y="48165"/>
                      <a:pt x="7660" y="47155"/>
                    </a:cubicBezTo>
                    <a:cubicBezTo>
                      <a:pt x="7699" y="46990"/>
                      <a:pt x="7831" y="46915"/>
                      <a:pt x="7960" y="46915"/>
                    </a:cubicBezTo>
                    <a:cubicBezTo>
                      <a:pt x="8124" y="46915"/>
                      <a:pt x="8282" y="47036"/>
                      <a:pt x="8235" y="47248"/>
                    </a:cubicBezTo>
                    <a:cubicBezTo>
                      <a:pt x="7855" y="48843"/>
                      <a:pt x="7584" y="50516"/>
                      <a:pt x="6881" y="51968"/>
                    </a:cubicBezTo>
                    <a:cubicBezTo>
                      <a:pt x="6642" y="52464"/>
                      <a:pt x="6832" y="53069"/>
                      <a:pt x="7317" y="53312"/>
                    </a:cubicBezTo>
                    <a:cubicBezTo>
                      <a:pt x="7425" y="53365"/>
                      <a:pt x="7533" y="53419"/>
                      <a:pt x="7642" y="53471"/>
                    </a:cubicBezTo>
                    <a:cubicBezTo>
                      <a:pt x="8562" y="53914"/>
                      <a:pt x="9503" y="54309"/>
                      <a:pt x="10459" y="54658"/>
                    </a:cubicBezTo>
                    <a:cubicBezTo>
                      <a:pt x="10723" y="54755"/>
                      <a:pt x="10989" y="54844"/>
                      <a:pt x="11255" y="54934"/>
                    </a:cubicBezTo>
                    <a:cubicBezTo>
                      <a:pt x="11216" y="54918"/>
                      <a:pt x="11211" y="54912"/>
                      <a:pt x="11228" y="54912"/>
                    </a:cubicBezTo>
                    <a:cubicBezTo>
                      <a:pt x="11272" y="54912"/>
                      <a:pt x="11458" y="54955"/>
                      <a:pt x="11553" y="54996"/>
                    </a:cubicBezTo>
                    <a:cubicBezTo>
                      <a:pt x="11781" y="55096"/>
                      <a:pt x="11964" y="55155"/>
                      <a:pt x="12133" y="55155"/>
                    </a:cubicBezTo>
                    <a:cubicBezTo>
                      <a:pt x="12410" y="55155"/>
                      <a:pt x="12649" y="54997"/>
                      <a:pt x="12985" y="54600"/>
                    </a:cubicBezTo>
                    <a:cubicBezTo>
                      <a:pt x="13548" y="53935"/>
                      <a:pt x="13618" y="53673"/>
                      <a:pt x="14058" y="52938"/>
                    </a:cubicBezTo>
                    <a:cubicBezTo>
                      <a:pt x="14120" y="52834"/>
                      <a:pt x="14215" y="52760"/>
                      <a:pt x="14325" y="52760"/>
                    </a:cubicBezTo>
                    <a:cubicBezTo>
                      <a:pt x="14363" y="52760"/>
                      <a:pt x="14402" y="52769"/>
                      <a:pt x="14443" y="52788"/>
                    </a:cubicBezTo>
                    <a:cubicBezTo>
                      <a:pt x="14560" y="52842"/>
                      <a:pt x="14651" y="53010"/>
                      <a:pt x="14607" y="53143"/>
                    </a:cubicBezTo>
                    <a:cubicBezTo>
                      <a:pt x="14612" y="53161"/>
                      <a:pt x="14622" y="53173"/>
                      <a:pt x="14624" y="53192"/>
                    </a:cubicBezTo>
                    <a:cubicBezTo>
                      <a:pt x="14712" y="53838"/>
                      <a:pt x="14699" y="54503"/>
                      <a:pt x="14639" y="55150"/>
                    </a:cubicBezTo>
                    <a:lnTo>
                      <a:pt x="14638" y="55157"/>
                    </a:lnTo>
                    <a:cubicBezTo>
                      <a:pt x="14607" y="55500"/>
                      <a:pt x="14834" y="55814"/>
                      <a:pt x="15162" y="55876"/>
                    </a:cubicBezTo>
                    <a:cubicBezTo>
                      <a:pt x="15580" y="55953"/>
                      <a:pt x="15999" y="56025"/>
                      <a:pt x="16419" y="56088"/>
                    </a:cubicBezTo>
                    <a:cubicBezTo>
                      <a:pt x="16496" y="56100"/>
                      <a:pt x="16574" y="56106"/>
                      <a:pt x="16650" y="56106"/>
                    </a:cubicBezTo>
                    <a:cubicBezTo>
                      <a:pt x="17162" y="56106"/>
                      <a:pt x="17652" y="55846"/>
                      <a:pt x="17936" y="55397"/>
                    </a:cubicBezTo>
                    <a:cubicBezTo>
                      <a:pt x="18475" y="54545"/>
                      <a:pt x="18817" y="53600"/>
                      <a:pt x="18906" y="52534"/>
                    </a:cubicBezTo>
                    <a:cubicBezTo>
                      <a:pt x="18920" y="52367"/>
                      <a:pt x="19044" y="52288"/>
                      <a:pt x="19175" y="52288"/>
                    </a:cubicBezTo>
                    <a:cubicBezTo>
                      <a:pt x="19292" y="52288"/>
                      <a:pt x="19415" y="52352"/>
                      <a:pt x="19466" y="52475"/>
                    </a:cubicBezTo>
                    <a:cubicBezTo>
                      <a:pt x="19939" y="53611"/>
                      <a:pt x="19772" y="54797"/>
                      <a:pt x="19530" y="55964"/>
                    </a:cubicBezTo>
                    <a:cubicBezTo>
                      <a:pt x="19848" y="56080"/>
                      <a:pt x="19751" y="56045"/>
                      <a:pt x="20071" y="56161"/>
                    </a:cubicBezTo>
                    <a:cubicBezTo>
                      <a:pt x="20555" y="55200"/>
                      <a:pt x="20979" y="54212"/>
                      <a:pt x="21222" y="53164"/>
                    </a:cubicBezTo>
                    <a:cubicBezTo>
                      <a:pt x="21717" y="51031"/>
                      <a:pt x="21340" y="48870"/>
                      <a:pt x="20628" y="46842"/>
                    </a:cubicBezTo>
                    <a:cubicBezTo>
                      <a:pt x="19251" y="42926"/>
                      <a:pt x="16476" y="39116"/>
                      <a:pt x="16899" y="34760"/>
                    </a:cubicBezTo>
                    <a:cubicBezTo>
                      <a:pt x="17011" y="33611"/>
                      <a:pt x="17418" y="32613"/>
                      <a:pt x="17981" y="31686"/>
                    </a:cubicBezTo>
                    <a:lnTo>
                      <a:pt x="17981" y="31686"/>
                    </a:lnTo>
                    <a:cubicBezTo>
                      <a:pt x="17513" y="33376"/>
                      <a:pt x="17553" y="35247"/>
                      <a:pt x="17852" y="36950"/>
                    </a:cubicBezTo>
                    <a:cubicBezTo>
                      <a:pt x="18426" y="40218"/>
                      <a:pt x="20044" y="43125"/>
                      <a:pt x="21306" y="46140"/>
                    </a:cubicBezTo>
                    <a:cubicBezTo>
                      <a:pt x="22515" y="49029"/>
                      <a:pt x="23797" y="52722"/>
                      <a:pt x="21977" y="55620"/>
                    </a:cubicBezTo>
                    <a:cubicBezTo>
                      <a:pt x="21912" y="55726"/>
                      <a:pt x="21843" y="55829"/>
                      <a:pt x="21773" y="55931"/>
                    </a:cubicBezTo>
                    <a:cubicBezTo>
                      <a:pt x="21599" y="56184"/>
                      <a:pt x="21767" y="56533"/>
                      <a:pt x="22066" y="56535"/>
                    </a:cubicBezTo>
                    <a:lnTo>
                      <a:pt x="22089" y="56536"/>
                    </a:lnTo>
                    <a:cubicBezTo>
                      <a:pt x="22853" y="55465"/>
                      <a:pt x="23373" y="54284"/>
                      <a:pt x="23473" y="52920"/>
                    </a:cubicBezTo>
                    <a:cubicBezTo>
                      <a:pt x="23591" y="51301"/>
                      <a:pt x="23226" y="49686"/>
                      <a:pt x="22722" y="48159"/>
                    </a:cubicBezTo>
                    <a:cubicBezTo>
                      <a:pt x="21635" y="44863"/>
                      <a:pt x="19774" y="41898"/>
                      <a:pt x="18743" y="38581"/>
                    </a:cubicBezTo>
                    <a:cubicBezTo>
                      <a:pt x="17931" y="35970"/>
                      <a:pt x="17704" y="33093"/>
                      <a:pt x="18733" y="30582"/>
                    </a:cubicBezTo>
                    <a:cubicBezTo>
                      <a:pt x="18950" y="30296"/>
                      <a:pt x="19176" y="30012"/>
                      <a:pt x="19408" y="29731"/>
                    </a:cubicBezTo>
                    <a:cubicBezTo>
                      <a:pt x="20525" y="28376"/>
                      <a:pt x="21704" y="26980"/>
                      <a:pt x="22058" y="25214"/>
                    </a:cubicBezTo>
                    <a:cubicBezTo>
                      <a:pt x="22195" y="24528"/>
                      <a:pt x="22214" y="23834"/>
                      <a:pt x="22234" y="23138"/>
                    </a:cubicBezTo>
                    <a:cubicBezTo>
                      <a:pt x="22372" y="22825"/>
                      <a:pt x="22520" y="22518"/>
                      <a:pt x="22693" y="22224"/>
                    </a:cubicBezTo>
                    <a:cubicBezTo>
                      <a:pt x="23107" y="21522"/>
                      <a:pt x="23653" y="20932"/>
                      <a:pt x="24275" y="20425"/>
                    </a:cubicBezTo>
                    <a:cubicBezTo>
                      <a:pt x="26853" y="18324"/>
                      <a:pt x="28256" y="18473"/>
                      <a:pt x="30715" y="16013"/>
                    </a:cubicBezTo>
                    <a:cubicBezTo>
                      <a:pt x="31920" y="14808"/>
                      <a:pt x="31920" y="13602"/>
                      <a:pt x="32222" y="12699"/>
                    </a:cubicBezTo>
                    <a:cubicBezTo>
                      <a:pt x="32633" y="11675"/>
                      <a:pt x="34116" y="8696"/>
                      <a:pt x="33739" y="7661"/>
                    </a:cubicBezTo>
                    <a:cubicBezTo>
                      <a:pt x="33629" y="7007"/>
                      <a:pt x="33472" y="6362"/>
                      <a:pt x="33260" y="5731"/>
                    </a:cubicBezTo>
                    <a:cubicBezTo>
                      <a:pt x="32895" y="4640"/>
                      <a:pt x="32406" y="3519"/>
                      <a:pt x="31689" y="2611"/>
                    </a:cubicBezTo>
                    <a:cubicBezTo>
                      <a:pt x="31545" y="2429"/>
                      <a:pt x="31388" y="2275"/>
                      <a:pt x="31221" y="2140"/>
                    </a:cubicBezTo>
                    <a:cubicBezTo>
                      <a:pt x="31196" y="1989"/>
                      <a:pt x="31124" y="1848"/>
                      <a:pt x="30990" y="1758"/>
                    </a:cubicBezTo>
                    <a:cubicBezTo>
                      <a:pt x="30070" y="1129"/>
                      <a:pt x="29013" y="606"/>
                      <a:pt x="27958" y="272"/>
                    </a:cubicBezTo>
                    <a:cubicBezTo>
                      <a:pt x="27316" y="70"/>
                      <a:pt x="26614" y="1"/>
                      <a:pt x="25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7"/>
              <p:cNvSpPr/>
              <p:nvPr/>
            </p:nvSpPr>
            <p:spPr>
              <a:xfrm>
                <a:off x="1565883" y="2857593"/>
                <a:ext cx="505000" cy="689472"/>
              </a:xfrm>
              <a:custGeom>
                <a:avLst/>
                <a:gdLst/>
                <a:ahLst/>
                <a:cxnLst/>
                <a:rect l="l" t="t" r="r" b="b"/>
                <a:pathLst>
                  <a:path w="31761" h="43363" extrusionOk="0">
                    <a:moveTo>
                      <a:pt x="24171" y="1"/>
                    </a:moveTo>
                    <a:cubicBezTo>
                      <a:pt x="23463" y="1"/>
                      <a:pt x="22761" y="94"/>
                      <a:pt x="22073" y="351"/>
                    </a:cubicBezTo>
                    <a:cubicBezTo>
                      <a:pt x="19300" y="1386"/>
                      <a:pt x="17562" y="4290"/>
                      <a:pt x="16289" y="6870"/>
                    </a:cubicBezTo>
                    <a:cubicBezTo>
                      <a:pt x="12782" y="13983"/>
                      <a:pt x="8261" y="21752"/>
                      <a:pt x="5126" y="29127"/>
                    </a:cubicBezTo>
                    <a:cubicBezTo>
                      <a:pt x="3508" y="32934"/>
                      <a:pt x="0" y="41894"/>
                      <a:pt x="6782" y="43101"/>
                    </a:cubicBezTo>
                    <a:cubicBezTo>
                      <a:pt x="7905" y="43301"/>
                      <a:pt x="8805" y="43362"/>
                      <a:pt x="9536" y="43362"/>
                    </a:cubicBezTo>
                    <a:cubicBezTo>
                      <a:pt x="10714" y="43362"/>
                      <a:pt x="11454" y="43202"/>
                      <a:pt x="11984" y="43202"/>
                    </a:cubicBezTo>
                    <a:cubicBezTo>
                      <a:pt x="12115" y="43202"/>
                      <a:pt x="12233" y="43212"/>
                      <a:pt x="12342" y="43236"/>
                    </a:cubicBezTo>
                    <a:cubicBezTo>
                      <a:pt x="12348" y="43238"/>
                      <a:pt x="12354" y="43238"/>
                      <a:pt x="12360" y="43238"/>
                    </a:cubicBezTo>
                    <a:cubicBezTo>
                      <a:pt x="13142" y="43238"/>
                      <a:pt x="18420" y="33326"/>
                      <a:pt x="18946" y="32828"/>
                    </a:cubicBezTo>
                    <a:cubicBezTo>
                      <a:pt x="19520" y="32285"/>
                      <a:pt x="20453" y="29353"/>
                      <a:pt x="20973" y="28756"/>
                    </a:cubicBezTo>
                    <a:cubicBezTo>
                      <a:pt x="21548" y="28093"/>
                      <a:pt x="22120" y="27426"/>
                      <a:pt x="22687" y="26756"/>
                    </a:cubicBezTo>
                    <a:cubicBezTo>
                      <a:pt x="23805" y="25431"/>
                      <a:pt x="24905" y="24093"/>
                      <a:pt x="25988" y="22738"/>
                    </a:cubicBezTo>
                    <a:cubicBezTo>
                      <a:pt x="26966" y="21516"/>
                      <a:pt x="27938" y="20285"/>
                      <a:pt x="28766" y="18947"/>
                    </a:cubicBezTo>
                    <a:cubicBezTo>
                      <a:pt x="30305" y="16461"/>
                      <a:pt x="31048" y="13560"/>
                      <a:pt x="31406" y="10650"/>
                    </a:cubicBezTo>
                    <a:cubicBezTo>
                      <a:pt x="31761" y="7766"/>
                      <a:pt x="31736" y="4813"/>
                      <a:pt x="31210" y="1949"/>
                    </a:cubicBezTo>
                    <a:cubicBezTo>
                      <a:pt x="31105" y="1377"/>
                      <a:pt x="31273" y="1545"/>
                      <a:pt x="31121" y="985"/>
                    </a:cubicBezTo>
                    <a:lnTo>
                      <a:pt x="31121" y="985"/>
                    </a:lnTo>
                    <a:cubicBezTo>
                      <a:pt x="31099" y="993"/>
                      <a:pt x="31074" y="997"/>
                      <a:pt x="31049" y="997"/>
                    </a:cubicBezTo>
                    <a:cubicBezTo>
                      <a:pt x="30750" y="997"/>
                      <a:pt x="30234" y="466"/>
                      <a:pt x="29939" y="466"/>
                    </a:cubicBezTo>
                    <a:cubicBezTo>
                      <a:pt x="29932" y="466"/>
                      <a:pt x="29925" y="466"/>
                      <a:pt x="29918" y="467"/>
                    </a:cubicBezTo>
                    <a:cubicBezTo>
                      <a:pt x="29794" y="478"/>
                      <a:pt x="29670" y="484"/>
                      <a:pt x="29547" y="484"/>
                    </a:cubicBezTo>
                    <a:cubicBezTo>
                      <a:pt x="29257" y="484"/>
                      <a:pt x="28972" y="453"/>
                      <a:pt x="28696" y="397"/>
                    </a:cubicBezTo>
                    <a:cubicBezTo>
                      <a:pt x="28555" y="407"/>
                      <a:pt x="28414" y="412"/>
                      <a:pt x="28272" y="412"/>
                    </a:cubicBezTo>
                    <a:cubicBezTo>
                      <a:pt x="27565" y="412"/>
                      <a:pt x="26846" y="295"/>
                      <a:pt x="26148" y="184"/>
                    </a:cubicBezTo>
                    <a:cubicBezTo>
                      <a:pt x="25489" y="81"/>
                      <a:pt x="24827" y="1"/>
                      <a:pt x="24171"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7"/>
              <p:cNvSpPr/>
              <p:nvPr/>
            </p:nvSpPr>
            <p:spPr>
              <a:xfrm>
                <a:off x="1981120" y="2544577"/>
                <a:ext cx="572" cy="461"/>
              </a:xfrm>
              <a:custGeom>
                <a:avLst/>
                <a:gdLst/>
                <a:ahLst/>
                <a:cxnLst/>
                <a:rect l="l" t="t" r="r" b="b"/>
                <a:pathLst>
                  <a:path w="36" h="29" extrusionOk="0">
                    <a:moveTo>
                      <a:pt x="19" y="1"/>
                    </a:moveTo>
                    <a:cubicBezTo>
                      <a:pt x="19" y="1"/>
                      <a:pt x="18" y="1"/>
                      <a:pt x="18" y="1"/>
                    </a:cubicBezTo>
                    <a:cubicBezTo>
                      <a:pt x="1" y="3"/>
                      <a:pt x="1" y="29"/>
                      <a:pt x="17" y="29"/>
                    </a:cubicBezTo>
                    <a:cubicBezTo>
                      <a:pt x="17" y="29"/>
                      <a:pt x="18" y="29"/>
                      <a:pt x="19" y="29"/>
                    </a:cubicBezTo>
                    <a:cubicBezTo>
                      <a:pt x="34" y="27"/>
                      <a:pt x="35" y="1"/>
                      <a:pt x="19" y="1"/>
                    </a:cubicBezTo>
                    <a:close/>
                  </a:path>
                </a:pathLst>
              </a:custGeom>
              <a:solidFill>
                <a:srgbClr val="998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7"/>
              <p:cNvSpPr/>
              <p:nvPr/>
            </p:nvSpPr>
            <p:spPr>
              <a:xfrm>
                <a:off x="2153945" y="1919055"/>
                <a:ext cx="753104" cy="929307"/>
              </a:xfrm>
              <a:custGeom>
                <a:avLst/>
                <a:gdLst/>
                <a:ahLst/>
                <a:cxnLst/>
                <a:rect l="l" t="t" r="r" b="b"/>
                <a:pathLst>
                  <a:path w="47365" h="58447" extrusionOk="0">
                    <a:moveTo>
                      <a:pt x="42440" y="34484"/>
                    </a:moveTo>
                    <a:cubicBezTo>
                      <a:pt x="42847" y="34697"/>
                      <a:pt x="42941" y="36036"/>
                      <a:pt x="42751" y="36801"/>
                    </a:cubicBezTo>
                    <a:cubicBezTo>
                      <a:pt x="42374" y="38317"/>
                      <a:pt x="41887" y="39528"/>
                      <a:pt x="42156" y="41306"/>
                    </a:cubicBezTo>
                    <a:cubicBezTo>
                      <a:pt x="42317" y="42370"/>
                      <a:pt x="42394" y="42650"/>
                      <a:pt x="42893" y="43657"/>
                    </a:cubicBezTo>
                    <a:cubicBezTo>
                      <a:pt x="42891" y="43656"/>
                      <a:pt x="42891" y="43655"/>
                      <a:pt x="42890" y="43655"/>
                    </a:cubicBezTo>
                    <a:lnTo>
                      <a:pt x="42890" y="43655"/>
                    </a:lnTo>
                    <a:cubicBezTo>
                      <a:pt x="42870" y="43655"/>
                      <a:pt x="43302" y="44537"/>
                      <a:pt x="43282" y="44537"/>
                    </a:cubicBezTo>
                    <a:cubicBezTo>
                      <a:pt x="43281" y="44537"/>
                      <a:pt x="43280" y="44536"/>
                      <a:pt x="43279" y="44535"/>
                    </a:cubicBezTo>
                    <a:cubicBezTo>
                      <a:pt x="43231" y="44481"/>
                      <a:pt x="43104" y="44518"/>
                      <a:pt x="43057" y="44465"/>
                    </a:cubicBezTo>
                    <a:cubicBezTo>
                      <a:pt x="43048" y="44456"/>
                      <a:pt x="42883" y="44447"/>
                      <a:pt x="42858" y="44418"/>
                    </a:cubicBezTo>
                    <a:cubicBezTo>
                      <a:pt x="42841" y="44397"/>
                      <a:pt x="42813" y="44391"/>
                      <a:pt x="42788" y="44391"/>
                    </a:cubicBezTo>
                    <a:cubicBezTo>
                      <a:pt x="42757" y="44391"/>
                      <a:pt x="42730" y="44400"/>
                      <a:pt x="42732" y="44404"/>
                    </a:cubicBezTo>
                    <a:cubicBezTo>
                      <a:pt x="42688" y="44350"/>
                      <a:pt x="42600" y="44194"/>
                      <a:pt x="42557" y="44138"/>
                    </a:cubicBezTo>
                    <a:cubicBezTo>
                      <a:pt x="42363" y="43892"/>
                      <a:pt x="42262" y="43458"/>
                      <a:pt x="42098" y="43201"/>
                    </a:cubicBezTo>
                    <a:cubicBezTo>
                      <a:pt x="41943" y="42960"/>
                      <a:pt x="41802" y="42714"/>
                      <a:pt x="41680" y="42465"/>
                    </a:cubicBezTo>
                    <a:cubicBezTo>
                      <a:pt x="41622" y="42348"/>
                      <a:pt x="41570" y="42229"/>
                      <a:pt x="41518" y="42109"/>
                    </a:cubicBezTo>
                    <a:cubicBezTo>
                      <a:pt x="41508" y="42087"/>
                      <a:pt x="41488" y="42028"/>
                      <a:pt x="41475" y="41995"/>
                    </a:cubicBezTo>
                    <a:cubicBezTo>
                      <a:pt x="41456" y="41937"/>
                      <a:pt x="41436" y="41879"/>
                      <a:pt x="41419" y="41820"/>
                    </a:cubicBezTo>
                    <a:cubicBezTo>
                      <a:pt x="41234" y="41200"/>
                      <a:pt x="41409" y="40357"/>
                      <a:pt x="41476" y="39766"/>
                    </a:cubicBezTo>
                    <a:cubicBezTo>
                      <a:pt x="41644" y="38297"/>
                      <a:pt x="41701" y="37736"/>
                      <a:pt x="42180" y="36312"/>
                    </a:cubicBezTo>
                    <a:cubicBezTo>
                      <a:pt x="42289" y="35987"/>
                      <a:pt x="42359" y="34813"/>
                      <a:pt x="42440" y="34484"/>
                    </a:cubicBezTo>
                    <a:close/>
                    <a:moveTo>
                      <a:pt x="12461" y="0"/>
                    </a:moveTo>
                    <a:cubicBezTo>
                      <a:pt x="11764" y="0"/>
                      <a:pt x="11030" y="13"/>
                      <a:pt x="10245" y="30"/>
                    </a:cubicBezTo>
                    <a:cubicBezTo>
                      <a:pt x="4781" y="150"/>
                      <a:pt x="600" y="4726"/>
                      <a:pt x="300" y="5692"/>
                    </a:cubicBezTo>
                    <a:cubicBezTo>
                      <a:pt x="0" y="6659"/>
                      <a:pt x="1588" y="15879"/>
                      <a:pt x="7574" y="18049"/>
                    </a:cubicBezTo>
                    <a:cubicBezTo>
                      <a:pt x="12499" y="19834"/>
                      <a:pt x="16544" y="18016"/>
                      <a:pt x="21972" y="21971"/>
                    </a:cubicBezTo>
                    <a:cubicBezTo>
                      <a:pt x="22486" y="22608"/>
                      <a:pt x="22910" y="23315"/>
                      <a:pt x="23211" y="24075"/>
                    </a:cubicBezTo>
                    <a:cubicBezTo>
                      <a:pt x="23563" y="24961"/>
                      <a:pt x="23719" y="25883"/>
                      <a:pt x="23772" y="26832"/>
                    </a:cubicBezTo>
                    <a:cubicBezTo>
                      <a:pt x="23825" y="27802"/>
                      <a:pt x="23804" y="28785"/>
                      <a:pt x="23998" y="29742"/>
                    </a:cubicBezTo>
                    <a:cubicBezTo>
                      <a:pt x="24345" y="31457"/>
                      <a:pt x="25458" y="32681"/>
                      <a:pt x="26642" y="33894"/>
                    </a:cubicBezTo>
                    <a:cubicBezTo>
                      <a:pt x="27876" y="35158"/>
                      <a:pt x="28992" y="36448"/>
                      <a:pt x="29165" y="38285"/>
                    </a:cubicBezTo>
                    <a:cubicBezTo>
                      <a:pt x="29352" y="40290"/>
                      <a:pt x="28584" y="42237"/>
                      <a:pt x="27741" y="44013"/>
                    </a:cubicBezTo>
                    <a:cubicBezTo>
                      <a:pt x="26872" y="45845"/>
                      <a:pt x="25905" y="47643"/>
                      <a:pt x="25522" y="49656"/>
                    </a:cubicBezTo>
                    <a:cubicBezTo>
                      <a:pt x="25156" y="51584"/>
                      <a:pt x="25278" y="53607"/>
                      <a:pt x="25873" y="55478"/>
                    </a:cubicBezTo>
                    <a:cubicBezTo>
                      <a:pt x="26195" y="56491"/>
                      <a:pt x="26673" y="57432"/>
                      <a:pt x="27228" y="58329"/>
                    </a:cubicBezTo>
                    <a:cubicBezTo>
                      <a:pt x="27272" y="58403"/>
                      <a:pt x="27353" y="58446"/>
                      <a:pt x="27439" y="58446"/>
                    </a:cubicBezTo>
                    <a:cubicBezTo>
                      <a:pt x="27442" y="58446"/>
                      <a:pt x="27445" y="58446"/>
                      <a:pt x="27447" y="58446"/>
                    </a:cubicBezTo>
                    <a:lnTo>
                      <a:pt x="27454" y="58446"/>
                    </a:lnTo>
                    <a:cubicBezTo>
                      <a:pt x="27691" y="58437"/>
                      <a:pt x="27836" y="58175"/>
                      <a:pt x="27715" y="57972"/>
                    </a:cubicBezTo>
                    <a:cubicBezTo>
                      <a:pt x="27544" y="57684"/>
                      <a:pt x="27382" y="57391"/>
                      <a:pt x="27230" y="57091"/>
                    </a:cubicBezTo>
                    <a:cubicBezTo>
                      <a:pt x="26306" y="55260"/>
                      <a:pt x="25868" y="53185"/>
                      <a:pt x="25998" y="51136"/>
                    </a:cubicBezTo>
                    <a:cubicBezTo>
                      <a:pt x="26136" y="48976"/>
                      <a:pt x="26979" y="47060"/>
                      <a:pt x="27918" y="45143"/>
                    </a:cubicBezTo>
                    <a:cubicBezTo>
                      <a:pt x="28818" y="43304"/>
                      <a:pt x="29729" y="41412"/>
                      <a:pt x="29850" y="39333"/>
                    </a:cubicBezTo>
                    <a:cubicBezTo>
                      <a:pt x="29906" y="38391"/>
                      <a:pt x="29801" y="37439"/>
                      <a:pt x="29454" y="36555"/>
                    </a:cubicBezTo>
                    <a:cubicBezTo>
                      <a:pt x="29146" y="35773"/>
                      <a:pt x="28646" y="35082"/>
                      <a:pt x="28092" y="34458"/>
                    </a:cubicBezTo>
                    <a:cubicBezTo>
                      <a:pt x="26995" y="33222"/>
                      <a:pt x="25583" y="32156"/>
                      <a:pt x="24907" y="30606"/>
                    </a:cubicBezTo>
                    <a:cubicBezTo>
                      <a:pt x="24119" y="28795"/>
                      <a:pt x="24512" y="26707"/>
                      <a:pt x="23940" y="24833"/>
                    </a:cubicBezTo>
                    <a:cubicBezTo>
                      <a:pt x="23716" y="24100"/>
                      <a:pt x="23386" y="23402"/>
                      <a:pt x="22976" y="22753"/>
                    </a:cubicBezTo>
                    <a:lnTo>
                      <a:pt x="22976" y="22753"/>
                    </a:lnTo>
                    <a:cubicBezTo>
                      <a:pt x="23213" y="22952"/>
                      <a:pt x="23453" y="23161"/>
                      <a:pt x="23696" y="23383"/>
                    </a:cubicBezTo>
                    <a:cubicBezTo>
                      <a:pt x="24108" y="24052"/>
                      <a:pt x="24345" y="24791"/>
                      <a:pt x="24466" y="25591"/>
                    </a:cubicBezTo>
                    <a:cubicBezTo>
                      <a:pt x="24621" y="26611"/>
                      <a:pt x="24646" y="27650"/>
                      <a:pt x="24930" y="28648"/>
                    </a:cubicBezTo>
                    <a:cubicBezTo>
                      <a:pt x="25422" y="30376"/>
                      <a:pt x="26707" y="31664"/>
                      <a:pt x="27925" y="32916"/>
                    </a:cubicBezTo>
                    <a:cubicBezTo>
                      <a:pt x="29277" y="34305"/>
                      <a:pt x="30473" y="35740"/>
                      <a:pt x="30822" y="37706"/>
                    </a:cubicBezTo>
                    <a:cubicBezTo>
                      <a:pt x="31588" y="42007"/>
                      <a:pt x="29127" y="46043"/>
                      <a:pt x="28067" y="50063"/>
                    </a:cubicBezTo>
                    <a:cubicBezTo>
                      <a:pt x="27518" y="52144"/>
                      <a:pt x="27314" y="54330"/>
                      <a:pt x="27975" y="56411"/>
                    </a:cubicBezTo>
                    <a:cubicBezTo>
                      <a:pt x="28076" y="56728"/>
                      <a:pt x="28194" y="57038"/>
                      <a:pt x="28326" y="57341"/>
                    </a:cubicBezTo>
                    <a:cubicBezTo>
                      <a:pt x="28576" y="57919"/>
                      <a:pt x="29150" y="58280"/>
                      <a:pt x="29770" y="58280"/>
                    </a:cubicBezTo>
                    <a:cubicBezTo>
                      <a:pt x="29825" y="58280"/>
                      <a:pt x="29880" y="58277"/>
                      <a:pt x="29935" y="58272"/>
                    </a:cubicBezTo>
                    <a:cubicBezTo>
                      <a:pt x="30623" y="58200"/>
                      <a:pt x="31305" y="58109"/>
                      <a:pt x="31981" y="57998"/>
                    </a:cubicBezTo>
                    <a:cubicBezTo>
                      <a:pt x="32476" y="57918"/>
                      <a:pt x="32785" y="57439"/>
                      <a:pt x="32678" y="56949"/>
                    </a:cubicBezTo>
                    <a:cubicBezTo>
                      <a:pt x="32592" y="56551"/>
                      <a:pt x="32551" y="56143"/>
                      <a:pt x="32572" y="55718"/>
                    </a:cubicBezTo>
                    <a:cubicBezTo>
                      <a:pt x="32577" y="55627"/>
                      <a:pt x="32647" y="55564"/>
                      <a:pt x="32724" y="55564"/>
                    </a:cubicBezTo>
                    <a:cubicBezTo>
                      <a:pt x="32759" y="55564"/>
                      <a:pt x="32794" y="55576"/>
                      <a:pt x="32826" y="55603"/>
                    </a:cubicBezTo>
                    <a:cubicBezTo>
                      <a:pt x="33294" y="55999"/>
                      <a:pt x="33721" y="56451"/>
                      <a:pt x="34162" y="56883"/>
                    </a:cubicBezTo>
                    <a:cubicBezTo>
                      <a:pt x="34423" y="57137"/>
                      <a:pt x="34771" y="57270"/>
                      <a:pt x="35126" y="57270"/>
                    </a:cubicBezTo>
                    <a:cubicBezTo>
                      <a:pt x="35257" y="57270"/>
                      <a:pt x="35390" y="57252"/>
                      <a:pt x="35519" y="57215"/>
                    </a:cubicBezTo>
                    <a:cubicBezTo>
                      <a:pt x="36079" y="57055"/>
                      <a:pt x="36632" y="56880"/>
                      <a:pt x="37177" y="56688"/>
                    </a:cubicBezTo>
                    <a:cubicBezTo>
                      <a:pt x="37578" y="56547"/>
                      <a:pt x="37730" y="56069"/>
                      <a:pt x="37498" y="55713"/>
                    </a:cubicBezTo>
                    <a:cubicBezTo>
                      <a:pt x="37042" y="55012"/>
                      <a:pt x="36677" y="54247"/>
                      <a:pt x="36375" y="53466"/>
                    </a:cubicBezTo>
                    <a:cubicBezTo>
                      <a:pt x="36332" y="53354"/>
                      <a:pt x="36426" y="53280"/>
                      <a:pt x="36521" y="53280"/>
                    </a:cubicBezTo>
                    <a:cubicBezTo>
                      <a:pt x="36557" y="53280"/>
                      <a:pt x="36593" y="53291"/>
                      <a:pt x="36623" y="53313"/>
                    </a:cubicBezTo>
                    <a:cubicBezTo>
                      <a:pt x="37387" y="53899"/>
                      <a:pt x="38024" y="54661"/>
                      <a:pt x="38717" y="55342"/>
                    </a:cubicBezTo>
                    <a:cubicBezTo>
                      <a:pt x="38924" y="55546"/>
                      <a:pt x="39197" y="55653"/>
                      <a:pt x="39474" y="55653"/>
                    </a:cubicBezTo>
                    <a:cubicBezTo>
                      <a:pt x="39634" y="55653"/>
                      <a:pt x="39795" y="55618"/>
                      <a:pt x="39946" y="55544"/>
                    </a:cubicBezTo>
                    <a:cubicBezTo>
                      <a:pt x="40807" y="55126"/>
                      <a:pt x="41641" y="54658"/>
                      <a:pt x="42445" y="54141"/>
                    </a:cubicBezTo>
                    <a:cubicBezTo>
                      <a:pt x="42864" y="53872"/>
                      <a:pt x="42988" y="53318"/>
                      <a:pt x="42732" y="52890"/>
                    </a:cubicBezTo>
                    <a:cubicBezTo>
                      <a:pt x="42730" y="52887"/>
                      <a:pt x="42729" y="52885"/>
                      <a:pt x="42727" y="52882"/>
                    </a:cubicBezTo>
                    <a:cubicBezTo>
                      <a:pt x="42259" y="52096"/>
                      <a:pt x="41909" y="51268"/>
                      <a:pt x="41792" y="50355"/>
                    </a:cubicBezTo>
                    <a:cubicBezTo>
                      <a:pt x="41780" y="50258"/>
                      <a:pt x="41860" y="50205"/>
                      <a:pt x="41941" y="50205"/>
                    </a:cubicBezTo>
                    <a:cubicBezTo>
                      <a:pt x="41979" y="50205"/>
                      <a:pt x="42017" y="50216"/>
                      <a:pt x="42046" y="50240"/>
                    </a:cubicBezTo>
                    <a:cubicBezTo>
                      <a:pt x="42762" y="50816"/>
                      <a:pt x="43396" y="51521"/>
                      <a:pt x="44076" y="52155"/>
                    </a:cubicBezTo>
                    <a:cubicBezTo>
                      <a:pt x="44220" y="52289"/>
                      <a:pt x="44402" y="52355"/>
                      <a:pt x="44586" y="52355"/>
                    </a:cubicBezTo>
                    <a:cubicBezTo>
                      <a:pt x="44765" y="52355"/>
                      <a:pt x="44945" y="52292"/>
                      <a:pt x="45090" y="52166"/>
                    </a:cubicBezTo>
                    <a:cubicBezTo>
                      <a:pt x="45745" y="51597"/>
                      <a:pt x="46371" y="50986"/>
                      <a:pt x="46965" y="50329"/>
                    </a:cubicBezTo>
                    <a:cubicBezTo>
                      <a:pt x="47312" y="49944"/>
                      <a:pt x="47364" y="49371"/>
                      <a:pt x="47084" y="48933"/>
                    </a:cubicBezTo>
                    <a:cubicBezTo>
                      <a:pt x="46967" y="48751"/>
                      <a:pt x="46848" y="48572"/>
                      <a:pt x="46725" y="48394"/>
                    </a:cubicBezTo>
                    <a:cubicBezTo>
                      <a:pt x="46178" y="47592"/>
                      <a:pt x="45577" y="46828"/>
                      <a:pt x="44988" y="46056"/>
                    </a:cubicBezTo>
                    <a:cubicBezTo>
                      <a:pt x="44859" y="45782"/>
                      <a:pt x="44735" y="45505"/>
                      <a:pt x="44616" y="45227"/>
                    </a:cubicBezTo>
                    <a:cubicBezTo>
                      <a:pt x="44086" y="43961"/>
                      <a:pt x="43630" y="42658"/>
                      <a:pt x="43379" y="41306"/>
                    </a:cubicBezTo>
                    <a:cubicBezTo>
                      <a:pt x="43236" y="40541"/>
                      <a:pt x="43202" y="39770"/>
                      <a:pt x="43284" y="38995"/>
                    </a:cubicBezTo>
                    <a:cubicBezTo>
                      <a:pt x="43365" y="38223"/>
                      <a:pt x="43540" y="37466"/>
                      <a:pt x="43662" y="36702"/>
                    </a:cubicBezTo>
                    <a:cubicBezTo>
                      <a:pt x="43886" y="35308"/>
                      <a:pt x="43866" y="33876"/>
                      <a:pt x="43684" y="32478"/>
                    </a:cubicBezTo>
                    <a:cubicBezTo>
                      <a:pt x="43680" y="32025"/>
                      <a:pt x="43644" y="31573"/>
                      <a:pt x="43559" y="31123"/>
                    </a:cubicBezTo>
                    <a:cubicBezTo>
                      <a:pt x="43295" y="29717"/>
                      <a:pt x="42705" y="28441"/>
                      <a:pt x="41936" y="27242"/>
                    </a:cubicBezTo>
                    <a:cubicBezTo>
                      <a:pt x="40451" y="24925"/>
                      <a:pt x="38297" y="23195"/>
                      <a:pt x="36319" y="21325"/>
                    </a:cubicBezTo>
                    <a:cubicBezTo>
                      <a:pt x="35830" y="20861"/>
                      <a:pt x="35349" y="20387"/>
                      <a:pt x="34891" y="19891"/>
                    </a:cubicBezTo>
                    <a:cubicBezTo>
                      <a:pt x="34663" y="19345"/>
                      <a:pt x="34465" y="18786"/>
                      <a:pt x="34281" y="18226"/>
                    </a:cubicBezTo>
                    <a:cubicBezTo>
                      <a:pt x="33668" y="16376"/>
                      <a:pt x="33273" y="14456"/>
                      <a:pt x="32547" y="12645"/>
                    </a:cubicBezTo>
                    <a:cubicBezTo>
                      <a:pt x="32012" y="11312"/>
                      <a:pt x="31276" y="10075"/>
                      <a:pt x="30387" y="8958"/>
                    </a:cubicBezTo>
                    <a:cubicBezTo>
                      <a:pt x="29392" y="6965"/>
                      <a:pt x="27474" y="4924"/>
                      <a:pt x="24105" y="3043"/>
                    </a:cubicBezTo>
                    <a:cubicBezTo>
                      <a:pt x="19457" y="449"/>
                      <a:pt x="16613" y="0"/>
                      <a:pt x="124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1898922" y="3334575"/>
                <a:ext cx="814652" cy="613454"/>
              </a:xfrm>
              <a:custGeom>
                <a:avLst/>
                <a:gdLst/>
                <a:ahLst/>
                <a:cxnLst/>
                <a:rect l="l" t="t" r="r" b="b"/>
                <a:pathLst>
                  <a:path w="51236" h="38582" extrusionOk="0">
                    <a:moveTo>
                      <a:pt x="37852" y="0"/>
                    </a:moveTo>
                    <a:cubicBezTo>
                      <a:pt x="29479" y="6823"/>
                      <a:pt x="21933" y="8996"/>
                      <a:pt x="14776" y="9259"/>
                    </a:cubicBezTo>
                    <a:cubicBezTo>
                      <a:pt x="14570" y="9266"/>
                      <a:pt x="14367" y="9270"/>
                      <a:pt x="14166" y="9270"/>
                    </a:cubicBezTo>
                    <a:cubicBezTo>
                      <a:pt x="9060" y="9270"/>
                      <a:pt x="5633" y="6894"/>
                      <a:pt x="4027" y="5458"/>
                    </a:cubicBezTo>
                    <a:lnTo>
                      <a:pt x="4027" y="5458"/>
                    </a:lnTo>
                    <a:cubicBezTo>
                      <a:pt x="4052" y="5876"/>
                      <a:pt x="4055" y="6381"/>
                      <a:pt x="4036" y="7012"/>
                    </a:cubicBezTo>
                    <a:cubicBezTo>
                      <a:pt x="4011" y="7849"/>
                      <a:pt x="3963" y="8756"/>
                      <a:pt x="3901" y="9674"/>
                    </a:cubicBezTo>
                    <a:cubicBezTo>
                      <a:pt x="3327" y="12551"/>
                      <a:pt x="0" y="28892"/>
                      <a:pt x="0" y="28892"/>
                    </a:cubicBezTo>
                    <a:cubicBezTo>
                      <a:pt x="0" y="28892"/>
                      <a:pt x="9128" y="35290"/>
                      <a:pt x="18818" y="37579"/>
                    </a:cubicBezTo>
                    <a:cubicBezTo>
                      <a:pt x="19455" y="37994"/>
                      <a:pt x="20195" y="38269"/>
                      <a:pt x="21056" y="38367"/>
                    </a:cubicBezTo>
                    <a:cubicBezTo>
                      <a:pt x="22353" y="38514"/>
                      <a:pt x="23638" y="38581"/>
                      <a:pt x="24904" y="38581"/>
                    </a:cubicBezTo>
                    <a:cubicBezTo>
                      <a:pt x="39239" y="38581"/>
                      <a:pt x="51236" y="29945"/>
                      <a:pt x="51236" y="29945"/>
                    </a:cubicBezTo>
                    <a:cubicBezTo>
                      <a:pt x="51236" y="29945"/>
                      <a:pt x="48722" y="17227"/>
                      <a:pt x="48700" y="17039"/>
                    </a:cubicBezTo>
                    <a:cubicBezTo>
                      <a:pt x="48554" y="15782"/>
                      <a:pt x="47983" y="10709"/>
                      <a:pt x="47874" y="7012"/>
                    </a:cubicBezTo>
                    <a:cubicBezTo>
                      <a:pt x="47854" y="6381"/>
                      <a:pt x="47858" y="5876"/>
                      <a:pt x="47883" y="5458"/>
                    </a:cubicBezTo>
                    <a:lnTo>
                      <a:pt x="47883" y="5458"/>
                    </a:lnTo>
                    <a:cubicBezTo>
                      <a:pt x="46277" y="6894"/>
                      <a:pt x="42850" y="9269"/>
                      <a:pt x="37746" y="9269"/>
                    </a:cubicBezTo>
                    <a:cubicBezTo>
                      <a:pt x="37545" y="9269"/>
                      <a:pt x="37341" y="9265"/>
                      <a:pt x="37134" y="9258"/>
                    </a:cubicBezTo>
                    <a:cubicBezTo>
                      <a:pt x="37051" y="9255"/>
                      <a:pt x="36966" y="9255"/>
                      <a:pt x="36881" y="9254"/>
                    </a:cubicBezTo>
                    <a:cubicBezTo>
                      <a:pt x="37222" y="6274"/>
                      <a:pt x="37551" y="3079"/>
                      <a:pt x="37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1885278" y="2862078"/>
                <a:ext cx="852653" cy="619830"/>
              </a:xfrm>
              <a:custGeom>
                <a:avLst/>
                <a:gdLst/>
                <a:ahLst/>
                <a:cxnLst/>
                <a:rect l="l" t="t" r="r" b="b"/>
                <a:pathLst>
                  <a:path w="53626" h="38983" extrusionOk="0">
                    <a:moveTo>
                      <a:pt x="8930" y="1"/>
                    </a:moveTo>
                    <a:cubicBezTo>
                      <a:pt x="7220" y="9955"/>
                      <a:pt x="0" y="23979"/>
                      <a:pt x="2131" y="29012"/>
                    </a:cubicBezTo>
                    <a:cubicBezTo>
                      <a:pt x="3491" y="32221"/>
                      <a:pt x="4743" y="32777"/>
                      <a:pt x="4885" y="35171"/>
                    </a:cubicBezTo>
                    <a:cubicBezTo>
                      <a:pt x="6491" y="36607"/>
                      <a:pt x="9918" y="38983"/>
                      <a:pt x="15024" y="38983"/>
                    </a:cubicBezTo>
                    <a:cubicBezTo>
                      <a:pt x="15225" y="38983"/>
                      <a:pt x="15428" y="38979"/>
                      <a:pt x="15634" y="38972"/>
                    </a:cubicBezTo>
                    <a:cubicBezTo>
                      <a:pt x="19242" y="38839"/>
                      <a:pt x="22951" y="38220"/>
                      <a:pt x="26813" y="36765"/>
                    </a:cubicBezTo>
                    <a:cubicBezTo>
                      <a:pt x="30675" y="38220"/>
                      <a:pt x="34383" y="38839"/>
                      <a:pt x="37992" y="38972"/>
                    </a:cubicBezTo>
                    <a:cubicBezTo>
                      <a:pt x="38198" y="38979"/>
                      <a:pt x="38401" y="38983"/>
                      <a:pt x="38601" y="38983"/>
                    </a:cubicBezTo>
                    <a:cubicBezTo>
                      <a:pt x="43707" y="38983"/>
                      <a:pt x="47135" y="36607"/>
                      <a:pt x="48741" y="35171"/>
                    </a:cubicBezTo>
                    <a:cubicBezTo>
                      <a:pt x="48882" y="32777"/>
                      <a:pt x="50135" y="32221"/>
                      <a:pt x="51494" y="29012"/>
                    </a:cubicBezTo>
                    <a:cubicBezTo>
                      <a:pt x="53625" y="23979"/>
                      <a:pt x="46084" y="10656"/>
                      <a:pt x="44373" y="703"/>
                    </a:cubicBezTo>
                    <a:cubicBezTo>
                      <a:pt x="44072" y="753"/>
                      <a:pt x="43714" y="774"/>
                      <a:pt x="43320" y="774"/>
                    </a:cubicBezTo>
                    <a:cubicBezTo>
                      <a:pt x="40963" y="774"/>
                      <a:pt x="37355" y="1"/>
                      <a:pt x="37355" y="1"/>
                    </a:cubicBezTo>
                    <a:cubicBezTo>
                      <a:pt x="37355" y="1"/>
                      <a:pt x="37353" y="6419"/>
                      <a:pt x="25084" y="6419"/>
                    </a:cubicBezTo>
                    <a:cubicBezTo>
                      <a:pt x="24675" y="6419"/>
                      <a:pt x="24252" y="6412"/>
                      <a:pt x="23816" y="6397"/>
                    </a:cubicBezTo>
                    <a:cubicBezTo>
                      <a:pt x="23637" y="6370"/>
                      <a:pt x="23467" y="6342"/>
                      <a:pt x="23318" y="6317"/>
                    </a:cubicBezTo>
                    <a:cubicBezTo>
                      <a:pt x="17001" y="5264"/>
                      <a:pt x="14896" y="352"/>
                      <a:pt x="14896" y="352"/>
                    </a:cubicBezTo>
                    <a:cubicBezTo>
                      <a:pt x="14896" y="352"/>
                      <a:pt x="12089" y="352"/>
                      <a:pt x="8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a:off x="2228494" y="3317305"/>
                <a:ext cx="746887" cy="580763"/>
              </a:xfrm>
              <a:custGeom>
                <a:avLst/>
                <a:gdLst/>
                <a:ahLst/>
                <a:cxnLst/>
                <a:rect l="l" t="t" r="r" b="b"/>
                <a:pathLst>
                  <a:path w="46974" h="36526" extrusionOk="0">
                    <a:moveTo>
                      <a:pt x="41021" y="0"/>
                    </a:moveTo>
                    <a:cubicBezTo>
                      <a:pt x="39254" y="0"/>
                      <a:pt x="37478" y="2945"/>
                      <a:pt x="36477" y="3917"/>
                    </a:cubicBezTo>
                    <a:cubicBezTo>
                      <a:pt x="34432" y="5904"/>
                      <a:pt x="32396" y="7901"/>
                      <a:pt x="30369" y="9908"/>
                    </a:cubicBezTo>
                    <a:cubicBezTo>
                      <a:pt x="26400" y="13841"/>
                      <a:pt x="22467" y="17812"/>
                      <a:pt x="18575" y="21821"/>
                    </a:cubicBezTo>
                    <a:cubicBezTo>
                      <a:pt x="17966" y="22085"/>
                      <a:pt x="17327" y="22271"/>
                      <a:pt x="16953" y="22271"/>
                    </a:cubicBezTo>
                    <a:cubicBezTo>
                      <a:pt x="16856" y="22271"/>
                      <a:pt x="16777" y="22258"/>
                      <a:pt x="16720" y="22231"/>
                    </a:cubicBezTo>
                    <a:cubicBezTo>
                      <a:pt x="13447" y="20638"/>
                      <a:pt x="10126" y="21393"/>
                      <a:pt x="7386" y="20732"/>
                    </a:cubicBezTo>
                    <a:cubicBezTo>
                      <a:pt x="6939" y="20624"/>
                      <a:pt x="6427" y="20462"/>
                      <a:pt x="5953" y="20462"/>
                    </a:cubicBezTo>
                    <a:cubicBezTo>
                      <a:pt x="5618" y="20462"/>
                      <a:pt x="5301" y="20543"/>
                      <a:pt x="5039" y="20781"/>
                    </a:cubicBezTo>
                    <a:cubicBezTo>
                      <a:pt x="4583" y="21196"/>
                      <a:pt x="4445" y="21917"/>
                      <a:pt x="4930" y="22372"/>
                    </a:cubicBezTo>
                    <a:cubicBezTo>
                      <a:pt x="5526" y="22930"/>
                      <a:pt x="9179" y="24413"/>
                      <a:pt x="9582" y="24413"/>
                    </a:cubicBezTo>
                    <a:cubicBezTo>
                      <a:pt x="9594" y="24413"/>
                      <a:pt x="9603" y="24412"/>
                      <a:pt x="9609" y="24409"/>
                    </a:cubicBezTo>
                    <a:lnTo>
                      <a:pt x="9609" y="24409"/>
                    </a:lnTo>
                    <a:cubicBezTo>
                      <a:pt x="8976" y="24670"/>
                      <a:pt x="8344" y="24937"/>
                      <a:pt x="7713" y="25197"/>
                    </a:cubicBezTo>
                    <a:cubicBezTo>
                      <a:pt x="5837" y="25969"/>
                      <a:pt x="3933" y="26594"/>
                      <a:pt x="2003" y="27216"/>
                    </a:cubicBezTo>
                    <a:cubicBezTo>
                      <a:pt x="1226" y="27466"/>
                      <a:pt x="0" y="27887"/>
                      <a:pt x="200" y="28964"/>
                    </a:cubicBezTo>
                    <a:cubicBezTo>
                      <a:pt x="279" y="29396"/>
                      <a:pt x="615" y="29679"/>
                      <a:pt x="1011" y="29679"/>
                    </a:cubicBezTo>
                    <a:cubicBezTo>
                      <a:pt x="1126" y="29679"/>
                      <a:pt x="1246" y="29655"/>
                      <a:pt x="1367" y="29604"/>
                    </a:cubicBezTo>
                    <a:cubicBezTo>
                      <a:pt x="1393" y="29593"/>
                      <a:pt x="1414" y="29578"/>
                      <a:pt x="1433" y="29563"/>
                    </a:cubicBezTo>
                    <a:cubicBezTo>
                      <a:pt x="1894" y="29407"/>
                      <a:pt x="2353" y="29251"/>
                      <a:pt x="2813" y="29096"/>
                    </a:cubicBezTo>
                    <a:cubicBezTo>
                      <a:pt x="3089" y="29021"/>
                      <a:pt x="3362" y="28933"/>
                      <a:pt x="3632" y="28832"/>
                    </a:cubicBezTo>
                    <a:cubicBezTo>
                      <a:pt x="3657" y="28822"/>
                      <a:pt x="3678" y="28810"/>
                      <a:pt x="3695" y="28797"/>
                    </a:cubicBezTo>
                    <a:cubicBezTo>
                      <a:pt x="4805" y="28420"/>
                      <a:pt x="6741" y="27801"/>
                      <a:pt x="7852" y="27425"/>
                    </a:cubicBezTo>
                    <a:lnTo>
                      <a:pt x="7852" y="27425"/>
                    </a:lnTo>
                    <a:cubicBezTo>
                      <a:pt x="7478" y="27552"/>
                      <a:pt x="4155" y="29367"/>
                      <a:pt x="3412" y="29769"/>
                    </a:cubicBezTo>
                    <a:cubicBezTo>
                      <a:pt x="2465" y="30282"/>
                      <a:pt x="1287" y="30722"/>
                      <a:pt x="620" y="31610"/>
                    </a:cubicBezTo>
                    <a:cubicBezTo>
                      <a:pt x="206" y="32161"/>
                      <a:pt x="369" y="32991"/>
                      <a:pt x="1173" y="33175"/>
                    </a:cubicBezTo>
                    <a:cubicBezTo>
                      <a:pt x="1247" y="33191"/>
                      <a:pt x="1322" y="33199"/>
                      <a:pt x="1398" y="33199"/>
                    </a:cubicBezTo>
                    <a:cubicBezTo>
                      <a:pt x="1845" y="33199"/>
                      <a:pt x="2326" y="32938"/>
                      <a:pt x="2709" y="32739"/>
                    </a:cubicBezTo>
                    <a:cubicBezTo>
                      <a:pt x="3130" y="32520"/>
                      <a:pt x="3565" y="32328"/>
                      <a:pt x="3982" y="32101"/>
                    </a:cubicBezTo>
                    <a:cubicBezTo>
                      <a:pt x="4540" y="31797"/>
                      <a:pt x="5065" y="31440"/>
                      <a:pt x="5630" y="31148"/>
                    </a:cubicBezTo>
                    <a:cubicBezTo>
                      <a:pt x="5959" y="30977"/>
                      <a:pt x="8327" y="29649"/>
                      <a:pt x="8667" y="29504"/>
                    </a:cubicBezTo>
                    <a:lnTo>
                      <a:pt x="8667" y="29504"/>
                    </a:lnTo>
                    <a:cubicBezTo>
                      <a:pt x="8489" y="29624"/>
                      <a:pt x="6591" y="30981"/>
                      <a:pt x="6413" y="31100"/>
                    </a:cubicBezTo>
                    <a:cubicBezTo>
                      <a:pt x="5150" y="31949"/>
                      <a:pt x="3684" y="32877"/>
                      <a:pt x="2451" y="34012"/>
                    </a:cubicBezTo>
                    <a:cubicBezTo>
                      <a:pt x="2146" y="34291"/>
                      <a:pt x="2019" y="34775"/>
                      <a:pt x="2218" y="35154"/>
                    </a:cubicBezTo>
                    <a:cubicBezTo>
                      <a:pt x="2375" y="35453"/>
                      <a:pt x="2717" y="35602"/>
                      <a:pt x="3058" y="35602"/>
                    </a:cubicBezTo>
                    <a:cubicBezTo>
                      <a:pt x="3111" y="35602"/>
                      <a:pt x="3164" y="35599"/>
                      <a:pt x="3216" y="35592"/>
                    </a:cubicBezTo>
                    <a:cubicBezTo>
                      <a:pt x="3682" y="35528"/>
                      <a:pt x="4085" y="35215"/>
                      <a:pt x="4467" y="34952"/>
                    </a:cubicBezTo>
                    <a:cubicBezTo>
                      <a:pt x="4894" y="34658"/>
                      <a:pt x="5319" y="34361"/>
                      <a:pt x="5750" y="34074"/>
                    </a:cubicBezTo>
                    <a:cubicBezTo>
                      <a:pt x="6403" y="33636"/>
                      <a:pt x="8815" y="32210"/>
                      <a:pt x="9542" y="31926"/>
                    </a:cubicBezTo>
                    <a:lnTo>
                      <a:pt x="9542" y="31926"/>
                    </a:lnTo>
                    <a:cubicBezTo>
                      <a:pt x="9022" y="32496"/>
                      <a:pt x="6773" y="34079"/>
                      <a:pt x="6251" y="34650"/>
                    </a:cubicBezTo>
                    <a:cubicBezTo>
                      <a:pt x="6025" y="34898"/>
                      <a:pt x="5776" y="35162"/>
                      <a:pt x="5729" y="35502"/>
                    </a:cubicBezTo>
                    <a:cubicBezTo>
                      <a:pt x="5691" y="35775"/>
                      <a:pt x="5794" y="36037"/>
                      <a:pt x="5976" y="36225"/>
                    </a:cubicBezTo>
                    <a:cubicBezTo>
                      <a:pt x="6185" y="36441"/>
                      <a:pt x="6382" y="36526"/>
                      <a:pt x="6581" y="36526"/>
                    </a:cubicBezTo>
                    <a:cubicBezTo>
                      <a:pt x="6889" y="36526"/>
                      <a:pt x="7204" y="36324"/>
                      <a:pt x="7584" y="36091"/>
                    </a:cubicBezTo>
                    <a:cubicBezTo>
                      <a:pt x="8587" y="35476"/>
                      <a:pt x="9481" y="34703"/>
                      <a:pt x="10494" y="34103"/>
                    </a:cubicBezTo>
                    <a:cubicBezTo>
                      <a:pt x="11555" y="33478"/>
                      <a:pt x="12632" y="32902"/>
                      <a:pt x="13760" y="32420"/>
                    </a:cubicBezTo>
                    <a:cubicBezTo>
                      <a:pt x="14537" y="32087"/>
                      <a:pt x="15344" y="31833"/>
                      <a:pt x="16111" y="31480"/>
                    </a:cubicBezTo>
                    <a:cubicBezTo>
                      <a:pt x="16886" y="31123"/>
                      <a:pt x="17537" y="30605"/>
                      <a:pt x="18158" y="30023"/>
                    </a:cubicBezTo>
                    <a:cubicBezTo>
                      <a:pt x="18345" y="29848"/>
                      <a:pt x="18531" y="29673"/>
                      <a:pt x="18719" y="29499"/>
                    </a:cubicBezTo>
                    <a:cubicBezTo>
                      <a:pt x="26129" y="26396"/>
                      <a:pt x="37431" y="19895"/>
                      <a:pt x="45369" y="14575"/>
                    </a:cubicBezTo>
                    <a:cubicBezTo>
                      <a:pt x="46973" y="13499"/>
                      <a:pt x="46821" y="12189"/>
                      <a:pt x="45858" y="10730"/>
                    </a:cubicBezTo>
                    <a:cubicBezTo>
                      <a:pt x="45848" y="10716"/>
                      <a:pt x="45839" y="10702"/>
                      <a:pt x="45830" y="10688"/>
                    </a:cubicBezTo>
                    <a:cubicBezTo>
                      <a:pt x="44796" y="9125"/>
                      <a:pt x="43789" y="7784"/>
                      <a:pt x="43548" y="5871"/>
                    </a:cubicBezTo>
                    <a:cubicBezTo>
                      <a:pt x="43322" y="4076"/>
                      <a:pt x="43714" y="2027"/>
                      <a:pt x="42306" y="603"/>
                    </a:cubicBezTo>
                    <a:cubicBezTo>
                      <a:pt x="41886" y="177"/>
                      <a:pt x="41454" y="0"/>
                      <a:pt x="41021" y="0"/>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a:off x="1829509" y="3574839"/>
                <a:ext cx="368339" cy="377689"/>
              </a:xfrm>
              <a:custGeom>
                <a:avLst/>
                <a:gdLst/>
                <a:ahLst/>
                <a:cxnLst/>
                <a:rect l="l" t="t" r="r" b="b"/>
                <a:pathLst>
                  <a:path w="23166" h="23754" extrusionOk="0">
                    <a:moveTo>
                      <a:pt x="21014" y="1"/>
                    </a:moveTo>
                    <a:lnTo>
                      <a:pt x="1" y="21802"/>
                    </a:lnTo>
                    <a:lnTo>
                      <a:pt x="2152" y="23753"/>
                    </a:lnTo>
                    <a:lnTo>
                      <a:pt x="23165" y="1951"/>
                    </a:lnTo>
                    <a:lnTo>
                      <a:pt x="210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a:off x="1709559" y="3835760"/>
                <a:ext cx="254034" cy="221694"/>
              </a:xfrm>
              <a:custGeom>
                <a:avLst/>
                <a:gdLst/>
                <a:ahLst/>
                <a:cxnLst/>
                <a:rect l="l" t="t" r="r" b="b"/>
                <a:pathLst>
                  <a:path w="15977" h="13943" extrusionOk="0">
                    <a:moveTo>
                      <a:pt x="2537" y="0"/>
                    </a:moveTo>
                    <a:cubicBezTo>
                      <a:pt x="2436" y="0"/>
                      <a:pt x="2361" y="25"/>
                      <a:pt x="2314" y="78"/>
                    </a:cubicBezTo>
                    <a:cubicBezTo>
                      <a:pt x="2141" y="269"/>
                      <a:pt x="2366" y="795"/>
                      <a:pt x="2887" y="1539"/>
                    </a:cubicBezTo>
                    <a:cubicBezTo>
                      <a:pt x="2280" y="1192"/>
                      <a:pt x="1812" y="1000"/>
                      <a:pt x="1536" y="1000"/>
                    </a:cubicBezTo>
                    <a:cubicBezTo>
                      <a:pt x="1437" y="1000"/>
                      <a:pt x="1362" y="1025"/>
                      <a:pt x="1314" y="1077"/>
                    </a:cubicBezTo>
                    <a:cubicBezTo>
                      <a:pt x="1175" y="1232"/>
                      <a:pt x="1299" y="1610"/>
                      <a:pt x="1627" y="2142"/>
                    </a:cubicBezTo>
                    <a:cubicBezTo>
                      <a:pt x="1226" y="1942"/>
                      <a:pt x="910" y="1834"/>
                      <a:pt x="702" y="1834"/>
                    </a:cubicBezTo>
                    <a:cubicBezTo>
                      <a:pt x="603" y="1834"/>
                      <a:pt x="528" y="1859"/>
                      <a:pt x="481" y="1910"/>
                    </a:cubicBezTo>
                    <a:cubicBezTo>
                      <a:pt x="1" y="2440"/>
                      <a:pt x="2562" y="5547"/>
                      <a:pt x="6202" y="8848"/>
                    </a:cubicBezTo>
                    <a:cubicBezTo>
                      <a:pt x="9484" y="11824"/>
                      <a:pt x="12522" y="13942"/>
                      <a:pt x="13441" y="13942"/>
                    </a:cubicBezTo>
                    <a:cubicBezTo>
                      <a:pt x="13541" y="13942"/>
                      <a:pt x="13616" y="13917"/>
                      <a:pt x="13664" y="13865"/>
                    </a:cubicBezTo>
                    <a:cubicBezTo>
                      <a:pt x="13804" y="13710"/>
                      <a:pt x="13680" y="13332"/>
                      <a:pt x="13351" y="12800"/>
                    </a:cubicBezTo>
                    <a:lnTo>
                      <a:pt x="13351" y="12800"/>
                    </a:lnTo>
                    <a:cubicBezTo>
                      <a:pt x="13753" y="13000"/>
                      <a:pt x="14069" y="13108"/>
                      <a:pt x="14276" y="13108"/>
                    </a:cubicBezTo>
                    <a:cubicBezTo>
                      <a:pt x="14376" y="13108"/>
                      <a:pt x="14450" y="13083"/>
                      <a:pt x="14497" y="13032"/>
                    </a:cubicBezTo>
                    <a:cubicBezTo>
                      <a:pt x="14669" y="12842"/>
                      <a:pt x="14444" y="12315"/>
                      <a:pt x="13924" y="11571"/>
                    </a:cubicBezTo>
                    <a:lnTo>
                      <a:pt x="13924" y="11571"/>
                    </a:lnTo>
                    <a:cubicBezTo>
                      <a:pt x="14530" y="11918"/>
                      <a:pt x="14998" y="12110"/>
                      <a:pt x="15274" y="12110"/>
                    </a:cubicBezTo>
                    <a:cubicBezTo>
                      <a:pt x="15374" y="12110"/>
                      <a:pt x="15449" y="12085"/>
                      <a:pt x="15496" y="12032"/>
                    </a:cubicBezTo>
                    <a:cubicBezTo>
                      <a:pt x="15977" y="11502"/>
                      <a:pt x="13416" y="8396"/>
                      <a:pt x="9776" y="5096"/>
                    </a:cubicBezTo>
                    <a:cubicBezTo>
                      <a:pt x="6494" y="2119"/>
                      <a:pt x="3455" y="0"/>
                      <a:pt x="2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7"/>
              <p:cNvSpPr/>
              <p:nvPr/>
            </p:nvSpPr>
            <p:spPr>
              <a:xfrm>
                <a:off x="2935870" y="2664940"/>
                <a:ext cx="80597" cy="85033"/>
              </a:xfrm>
              <a:custGeom>
                <a:avLst/>
                <a:gdLst/>
                <a:ahLst/>
                <a:cxnLst/>
                <a:rect l="l" t="t" r="r" b="b"/>
                <a:pathLst>
                  <a:path w="5069" h="5348" extrusionOk="0">
                    <a:moveTo>
                      <a:pt x="4698" y="0"/>
                    </a:moveTo>
                    <a:cubicBezTo>
                      <a:pt x="4636" y="0"/>
                      <a:pt x="4571" y="24"/>
                      <a:pt x="4514" y="82"/>
                    </a:cubicBezTo>
                    <a:lnTo>
                      <a:pt x="108" y="4464"/>
                    </a:lnTo>
                    <a:cubicBezTo>
                      <a:pt x="0" y="4571"/>
                      <a:pt x="4" y="4746"/>
                      <a:pt x="116" y="4849"/>
                    </a:cubicBezTo>
                    <a:lnTo>
                      <a:pt x="591" y="5278"/>
                    </a:lnTo>
                    <a:cubicBezTo>
                      <a:pt x="642" y="5324"/>
                      <a:pt x="705" y="5347"/>
                      <a:pt x="769" y="5347"/>
                    </a:cubicBezTo>
                    <a:cubicBezTo>
                      <a:pt x="846" y="5347"/>
                      <a:pt x="922" y="5314"/>
                      <a:pt x="975" y="5250"/>
                    </a:cubicBezTo>
                    <a:lnTo>
                      <a:pt x="4906" y="438"/>
                    </a:lnTo>
                    <a:cubicBezTo>
                      <a:pt x="5068" y="240"/>
                      <a:pt x="4895" y="0"/>
                      <a:pt x="4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a:off x="2782255" y="2796386"/>
                <a:ext cx="119663" cy="117278"/>
              </a:xfrm>
              <a:custGeom>
                <a:avLst/>
                <a:gdLst/>
                <a:ahLst/>
                <a:cxnLst/>
                <a:rect l="l" t="t" r="r" b="b"/>
                <a:pathLst>
                  <a:path w="7526" h="7376" extrusionOk="0">
                    <a:moveTo>
                      <a:pt x="2829" y="1"/>
                    </a:moveTo>
                    <a:lnTo>
                      <a:pt x="0" y="3118"/>
                    </a:lnTo>
                    <a:lnTo>
                      <a:pt x="2349" y="5247"/>
                    </a:lnTo>
                    <a:lnTo>
                      <a:pt x="4698" y="7376"/>
                    </a:lnTo>
                    <a:lnTo>
                      <a:pt x="7526" y="4258"/>
                    </a:lnTo>
                    <a:lnTo>
                      <a:pt x="5177" y="2129"/>
                    </a:lnTo>
                    <a:lnTo>
                      <a:pt x="28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7"/>
              <p:cNvSpPr/>
              <p:nvPr/>
            </p:nvSpPr>
            <p:spPr>
              <a:xfrm>
                <a:off x="2826113" y="2732126"/>
                <a:ext cx="137980" cy="133067"/>
              </a:xfrm>
              <a:custGeom>
                <a:avLst/>
                <a:gdLst/>
                <a:ahLst/>
                <a:cxnLst/>
                <a:rect l="l" t="t" r="r" b="b"/>
                <a:pathLst>
                  <a:path w="8678" h="8369" extrusionOk="0">
                    <a:moveTo>
                      <a:pt x="7143" y="1"/>
                    </a:moveTo>
                    <a:cubicBezTo>
                      <a:pt x="6727" y="1"/>
                      <a:pt x="6113" y="178"/>
                      <a:pt x="5281" y="850"/>
                    </a:cubicBezTo>
                    <a:cubicBezTo>
                      <a:pt x="3528" y="2266"/>
                      <a:pt x="2819" y="3097"/>
                      <a:pt x="1702" y="3112"/>
                    </a:cubicBezTo>
                    <a:cubicBezTo>
                      <a:pt x="586" y="3126"/>
                      <a:pt x="0" y="4019"/>
                      <a:pt x="0" y="4019"/>
                    </a:cubicBezTo>
                    <a:lnTo>
                      <a:pt x="2417" y="6173"/>
                    </a:lnTo>
                    <a:lnTo>
                      <a:pt x="4796" y="8368"/>
                    </a:lnTo>
                    <a:cubicBezTo>
                      <a:pt x="4796" y="8368"/>
                      <a:pt x="5628" y="7698"/>
                      <a:pt x="5534" y="6586"/>
                    </a:cubicBezTo>
                    <a:cubicBezTo>
                      <a:pt x="5440" y="5473"/>
                      <a:pt x="6198" y="4687"/>
                      <a:pt x="7437" y="2805"/>
                    </a:cubicBezTo>
                    <a:cubicBezTo>
                      <a:pt x="8677" y="923"/>
                      <a:pt x="7820" y="217"/>
                      <a:pt x="7820" y="217"/>
                    </a:cubicBezTo>
                    <a:cubicBezTo>
                      <a:pt x="7820" y="217"/>
                      <a:pt x="7603" y="1"/>
                      <a:pt x="7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7"/>
              <p:cNvSpPr/>
              <p:nvPr/>
            </p:nvSpPr>
            <p:spPr>
              <a:xfrm>
                <a:off x="2050835" y="2819730"/>
                <a:ext cx="858838" cy="887029"/>
              </a:xfrm>
              <a:custGeom>
                <a:avLst/>
                <a:gdLst/>
                <a:ahLst/>
                <a:cxnLst/>
                <a:rect l="l" t="t" r="r" b="b"/>
                <a:pathLst>
                  <a:path w="54015" h="55788" extrusionOk="0">
                    <a:moveTo>
                      <a:pt x="42705" y="0"/>
                    </a:moveTo>
                    <a:cubicBezTo>
                      <a:pt x="41464" y="0"/>
                      <a:pt x="40140" y="658"/>
                      <a:pt x="39023" y="2146"/>
                    </a:cubicBezTo>
                    <a:lnTo>
                      <a:pt x="441" y="44714"/>
                    </a:lnTo>
                    <a:cubicBezTo>
                      <a:pt x="0" y="45201"/>
                      <a:pt x="35" y="45951"/>
                      <a:pt x="519" y="46390"/>
                    </a:cubicBezTo>
                    <a:lnTo>
                      <a:pt x="5533" y="50936"/>
                    </a:lnTo>
                    <a:lnTo>
                      <a:pt x="10547" y="55482"/>
                    </a:lnTo>
                    <a:cubicBezTo>
                      <a:pt x="10772" y="55686"/>
                      <a:pt x="11056" y="55787"/>
                      <a:pt x="11339" y="55787"/>
                    </a:cubicBezTo>
                    <a:cubicBezTo>
                      <a:pt x="11662" y="55787"/>
                      <a:pt x="11986" y="55656"/>
                      <a:pt x="12221" y="55396"/>
                    </a:cubicBezTo>
                    <a:lnTo>
                      <a:pt x="50682" y="13139"/>
                    </a:lnTo>
                    <a:cubicBezTo>
                      <a:pt x="52681" y="11141"/>
                      <a:pt x="54015" y="8476"/>
                      <a:pt x="51016" y="6143"/>
                    </a:cubicBezTo>
                    <a:lnTo>
                      <a:pt x="45353" y="1147"/>
                    </a:lnTo>
                    <a:cubicBezTo>
                      <a:pt x="44617" y="411"/>
                      <a:pt x="43687" y="0"/>
                      <a:pt x="42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a:off x="1937771" y="3544355"/>
                <a:ext cx="313802" cy="278934"/>
              </a:xfrm>
              <a:custGeom>
                <a:avLst/>
                <a:gdLst/>
                <a:ahLst/>
                <a:cxnLst/>
                <a:rect l="l" t="t" r="r" b="b"/>
                <a:pathLst>
                  <a:path w="19736" h="17543" extrusionOk="0">
                    <a:moveTo>
                      <a:pt x="904" y="1"/>
                    </a:moveTo>
                    <a:cubicBezTo>
                      <a:pt x="385" y="1"/>
                      <a:pt x="1" y="794"/>
                      <a:pt x="1" y="794"/>
                    </a:cubicBezTo>
                    <a:lnTo>
                      <a:pt x="9236" y="9169"/>
                    </a:lnTo>
                    <a:lnTo>
                      <a:pt x="18470" y="17543"/>
                    </a:lnTo>
                    <a:cubicBezTo>
                      <a:pt x="18470" y="17543"/>
                      <a:pt x="19736" y="16770"/>
                      <a:pt x="18874" y="16102"/>
                    </a:cubicBezTo>
                    <a:cubicBezTo>
                      <a:pt x="18012" y="15433"/>
                      <a:pt x="15921" y="12972"/>
                      <a:pt x="16034" y="11605"/>
                    </a:cubicBezTo>
                    <a:cubicBezTo>
                      <a:pt x="16146" y="10239"/>
                      <a:pt x="17003" y="9322"/>
                      <a:pt x="17003" y="9322"/>
                    </a:cubicBezTo>
                    <a:lnTo>
                      <a:pt x="12665" y="5388"/>
                    </a:lnTo>
                    <a:lnTo>
                      <a:pt x="8327" y="1453"/>
                    </a:lnTo>
                    <a:cubicBezTo>
                      <a:pt x="8327" y="1453"/>
                      <a:pt x="7497" y="2396"/>
                      <a:pt x="6148" y="2641"/>
                    </a:cubicBezTo>
                    <a:cubicBezTo>
                      <a:pt x="6065" y="2656"/>
                      <a:pt x="5977" y="2663"/>
                      <a:pt x="5884" y="2663"/>
                    </a:cubicBezTo>
                    <a:cubicBezTo>
                      <a:pt x="4479" y="2663"/>
                      <a:pt x="2100" y="996"/>
                      <a:pt x="1397" y="253"/>
                    </a:cubicBezTo>
                    <a:cubicBezTo>
                      <a:pt x="1225" y="71"/>
                      <a:pt x="1059" y="1"/>
                      <a:pt x="9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a:off x="2307623" y="2837604"/>
                <a:ext cx="580891" cy="588491"/>
              </a:xfrm>
              <a:custGeom>
                <a:avLst/>
                <a:gdLst/>
                <a:ahLst/>
                <a:cxnLst/>
                <a:rect l="l" t="t" r="r" b="b"/>
                <a:pathLst>
                  <a:path w="36534" h="37012" extrusionOk="0">
                    <a:moveTo>
                      <a:pt x="26389" y="0"/>
                    </a:moveTo>
                    <a:cubicBezTo>
                      <a:pt x="25506" y="0"/>
                      <a:pt x="24626" y="359"/>
                      <a:pt x="23986" y="1064"/>
                    </a:cubicBezTo>
                    <a:lnTo>
                      <a:pt x="324" y="27151"/>
                    </a:lnTo>
                    <a:cubicBezTo>
                      <a:pt x="0" y="27507"/>
                      <a:pt x="27" y="28058"/>
                      <a:pt x="383" y="28381"/>
                    </a:cubicBezTo>
                    <a:lnTo>
                      <a:pt x="9653" y="36786"/>
                    </a:lnTo>
                    <a:cubicBezTo>
                      <a:pt x="9820" y="36937"/>
                      <a:pt x="10029" y="37011"/>
                      <a:pt x="10238" y="37011"/>
                    </a:cubicBezTo>
                    <a:cubicBezTo>
                      <a:pt x="10475" y="37011"/>
                      <a:pt x="10711" y="36915"/>
                      <a:pt x="10883" y="36725"/>
                    </a:cubicBezTo>
                    <a:lnTo>
                      <a:pt x="34534" y="10682"/>
                    </a:lnTo>
                    <a:cubicBezTo>
                      <a:pt x="34858" y="10327"/>
                      <a:pt x="36533" y="7685"/>
                      <a:pt x="34202" y="5686"/>
                    </a:cubicBezTo>
                    <a:lnTo>
                      <a:pt x="28566" y="840"/>
                    </a:lnTo>
                    <a:cubicBezTo>
                      <a:pt x="27945" y="278"/>
                      <a:pt x="27166" y="0"/>
                      <a:pt x="26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a:off x="2225918" y="3267898"/>
                <a:ext cx="261666" cy="243286"/>
              </a:xfrm>
              <a:custGeom>
                <a:avLst/>
                <a:gdLst/>
                <a:ahLst/>
                <a:cxnLst/>
                <a:rect l="l" t="t" r="r" b="b"/>
                <a:pathLst>
                  <a:path w="16457" h="15301" extrusionOk="0">
                    <a:moveTo>
                      <a:pt x="4487" y="1"/>
                    </a:moveTo>
                    <a:cubicBezTo>
                      <a:pt x="4451" y="1"/>
                      <a:pt x="4424" y="10"/>
                      <a:pt x="4408" y="28"/>
                    </a:cubicBezTo>
                    <a:cubicBezTo>
                      <a:pt x="4317" y="129"/>
                      <a:pt x="4534" y="496"/>
                      <a:pt x="4987" y="1052"/>
                    </a:cubicBezTo>
                    <a:cubicBezTo>
                      <a:pt x="5210" y="1326"/>
                      <a:pt x="5215" y="1706"/>
                      <a:pt x="4996" y="1948"/>
                    </a:cubicBezTo>
                    <a:cubicBezTo>
                      <a:pt x="4873" y="2084"/>
                      <a:pt x="4699" y="2154"/>
                      <a:pt x="4518" y="2154"/>
                    </a:cubicBezTo>
                    <a:cubicBezTo>
                      <a:pt x="4377" y="2154"/>
                      <a:pt x="4233" y="2112"/>
                      <a:pt x="4104" y="2026"/>
                    </a:cubicBezTo>
                    <a:cubicBezTo>
                      <a:pt x="3614" y="1702"/>
                      <a:pt x="3266" y="1522"/>
                      <a:pt x="3106" y="1522"/>
                    </a:cubicBezTo>
                    <a:cubicBezTo>
                      <a:pt x="3071" y="1522"/>
                      <a:pt x="3045" y="1531"/>
                      <a:pt x="3028" y="1549"/>
                    </a:cubicBezTo>
                    <a:cubicBezTo>
                      <a:pt x="2937" y="1650"/>
                      <a:pt x="3155" y="2018"/>
                      <a:pt x="3608" y="2573"/>
                    </a:cubicBezTo>
                    <a:cubicBezTo>
                      <a:pt x="3831" y="2848"/>
                      <a:pt x="3836" y="3228"/>
                      <a:pt x="3617" y="3469"/>
                    </a:cubicBezTo>
                    <a:cubicBezTo>
                      <a:pt x="3493" y="3605"/>
                      <a:pt x="3319" y="3675"/>
                      <a:pt x="3138" y="3675"/>
                    </a:cubicBezTo>
                    <a:cubicBezTo>
                      <a:pt x="2998" y="3675"/>
                      <a:pt x="2853" y="3633"/>
                      <a:pt x="2724" y="3547"/>
                    </a:cubicBezTo>
                    <a:cubicBezTo>
                      <a:pt x="2235" y="3224"/>
                      <a:pt x="1887" y="3044"/>
                      <a:pt x="1727" y="3044"/>
                    </a:cubicBezTo>
                    <a:cubicBezTo>
                      <a:pt x="1691" y="3044"/>
                      <a:pt x="1665" y="3053"/>
                      <a:pt x="1649" y="3071"/>
                    </a:cubicBezTo>
                    <a:cubicBezTo>
                      <a:pt x="1557" y="3171"/>
                      <a:pt x="1775" y="3539"/>
                      <a:pt x="2228" y="4095"/>
                    </a:cubicBezTo>
                    <a:cubicBezTo>
                      <a:pt x="2451" y="4369"/>
                      <a:pt x="2456" y="4749"/>
                      <a:pt x="2236" y="4990"/>
                    </a:cubicBezTo>
                    <a:cubicBezTo>
                      <a:pt x="2113" y="5127"/>
                      <a:pt x="1939" y="5196"/>
                      <a:pt x="1758" y="5196"/>
                    </a:cubicBezTo>
                    <a:cubicBezTo>
                      <a:pt x="1618" y="5196"/>
                      <a:pt x="1473" y="5155"/>
                      <a:pt x="1345" y="5070"/>
                    </a:cubicBezTo>
                    <a:cubicBezTo>
                      <a:pt x="856" y="4746"/>
                      <a:pt x="508" y="4566"/>
                      <a:pt x="347" y="4566"/>
                    </a:cubicBezTo>
                    <a:cubicBezTo>
                      <a:pt x="311" y="4566"/>
                      <a:pt x="285" y="4575"/>
                      <a:pt x="268" y="4593"/>
                    </a:cubicBezTo>
                    <a:cubicBezTo>
                      <a:pt x="0" y="4888"/>
                      <a:pt x="2420" y="7520"/>
                      <a:pt x="5672" y="10469"/>
                    </a:cubicBezTo>
                    <a:cubicBezTo>
                      <a:pt x="8725" y="13236"/>
                      <a:pt x="11426" y="15300"/>
                      <a:pt x="11970" y="15300"/>
                    </a:cubicBezTo>
                    <a:cubicBezTo>
                      <a:pt x="12005" y="15300"/>
                      <a:pt x="12032" y="15291"/>
                      <a:pt x="12048" y="15273"/>
                    </a:cubicBezTo>
                    <a:cubicBezTo>
                      <a:pt x="12139" y="15173"/>
                      <a:pt x="11922" y="14806"/>
                      <a:pt x="11469" y="14249"/>
                    </a:cubicBezTo>
                    <a:cubicBezTo>
                      <a:pt x="11246" y="13975"/>
                      <a:pt x="11241" y="13594"/>
                      <a:pt x="11460" y="13354"/>
                    </a:cubicBezTo>
                    <a:cubicBezTo>
                      <a:pt x="11583" y="13218"/>
                      <a:pt x="11757" y="13148"/>
                      <a:pt x="11938" y="13148"/>
                    </a:cubicBezTo>
                    <a:cubicBezTo>
                      <a:pt x="12079" y="13148"/>
                      <a:pt x="12224" y="13190"/>
                      <a:pt x="12352" y="13275"/>
                    </a:cubicBezTo>
                    <a:cubicBezTo>
                      <a:pt x="12841" y="13599"/>
                      <a:pt x="13189" y="13779"/>
                      <a:pt x="13349" y="13779"/>
                    </a:cubicBezTo>
                    <a:cubicBezTo>
                      <a:pt x="13385" y="13779"/>
                      <a:pt x="13411" y="13770"/>
                      <a:pt x="13428" y="13752"/>
                    </a:cubicBezTo>
                    <a:cubicBezTo>
                      <a:pt x="13519" y="13652"/>
                      <a:pt x="13302" y="13284"/>
                      <a:pt x="12849" y="12728"/>
                    </a:cubicBezTo>
                    <a:cubicBezTo>
                      <a:pt x="12626" y="12453"/>
                      <a:pt x="12621" y="12073"/>
                      <a:pt x="12839" y="11832"/>
                    </a:cubicBezTo>
                    <a:cubicBezTo>
                      <a:pt x="12962" y="11696"/>
                      <a:pt x="13136" y="11626"/>
                      <a:pt x="13317" y="11626"/>
                    </a:cubicBezTo>
                    <a:cubicBezTo>
                      <a:pt x="13458" y="11626"/>
                      <a:pt x="13603" y="11668"/>
                      <a:pt x="13732" y="11754"/>
                    </a:cubicBezTo>
                    <a:cubicBezTo>
                      <a:pt x="14221" y="12078"/>
                      <a:pt x="14569" y="12257"/>
                      <a:pt x="14729" y="12257"/>
                    </a:cubicBezTo>
                    <a:cubicBezTo>
                      <a:pt x="14765" y="12257"/>
                      <a:pt x="14791" y="12248"/>
                      <a:pt x="14807" y="12230"/>
                    </a:cubicBezTo>
                    <a:cubicBezTo>
                      <a:pt x="14899" y="12131"/>
                      <a:pt x="14681" y="11763"/>
                      <a:pt x="14228" y="11206"/>
                    </a:cubicBezTo>
                    <a:cubicBezTo>
                      <a:pt x="14005" y="10932"/>
                      <a:pt x="14000" y="10552"/>
                      <a:pt x="14219" y="10310"/>
                    </a:cubicBezTo>
                    <a:cubicBezTo>
                      <a:pt x="14343" y="10175"/>
                      <a:pt x="14516" y="10105"/>
                      <a:pt x="14697" y="10105"/>
                    </a:cubicBezTo>
                    <a:cubicBezTo>
                      <a:pt x="14838" y="10105"/>
                      <a:pt x="14983" y="10147"/>
                      <a:pt x="15112" y="10232"/>
                    </a:cubicBezTo>
                    <a:cubicBezTo>
                      <a:pt x="15601" y="10557"/>
                      <a:pt x="15949" y="10736"/>
                      <a:pt x="16109" y="10736"/>
                    </a:cubicBezTo>
                    <a:cubicBezTo>
                      <a:pt x="16145" y="10736"/>
                      <a:pt x="16171" y="10727"/>
                      <a:pt x="16188" y="10709"/>
                    </a:cubicBezTo>
                    <a:cubicBezTo>
                      <a:pt x="16456" y="10413"/>
                      <a:pt x="14036" y="7782"/>
                      <a:pt x="10784" y="4833"/>
                    </a:cubicBezTo>
                    <a:cubicBezTo>
                      <a:pt x="7731" y="2065"/>
                      <a:pt x="5030" y="1"/>
                      <a:pt x="4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a:off x="2102184" y="3528262"/>
                <a:ext cx="53853" cy="48781"/>
              </a:xfrm>
              <a:custGeom>
                <a:avLst/>
                <a:gdLst/>
                <a:ahLst/>
                <a:cxnLst/>
                <a:rect l="l" t="t" r="r" b="b"/>
                <a:pathLst>
                  <a:path w="3387" h="3068" extrusionOk="0">
                    <a:moveTo>
                      <a:pt x="232" y="0"/>
                    </a:moveTo>
                    <a:cubicBezTo>
                      <a:pt x="175" y="0"/>
                      <a:pt x="119" y="23"/>
                      <a:pt x="78" y="68"/>
                    </a:cubicBezTo>
                    <a:cubicBezTo>
                      <a:pt x="1" y="152"/>
                      <a:pt x="7" y="284"/>
                      <a:pt x="92" y="360"/>
                    </a:cubicBezTo>
                    <a:lnTo>
                      <a:pt x="3018" y="3013"/>
                    </a:lnTo>
                    <a:cubicBezTo>
                      <a:pt x="3058" y="3049"/>
                      <a:pt x="3107" y="3067"/>
                      <a:pt x="3158" y="3067"/>
                    </a:cubicBezTo>
                    <a:cubicBezTo>
                      <a:pt x="3213" y="3067"/>
                      <a:pt x="3270" y="3044"/>
                      <a:pt x="3311" y="2999"/>
                    </a:cubicBezTo>
                    <a:cubicBezTo>
                      <a:pt x="3387" y="2914"/>
                      <a:pt x="3380" y="2784"/>
                      <a:pt x="3296" y="2707"/>
                    </a:cubicBezTo>
                    <a:lnTo>
                      <a:pt x="370" y="54"/>
                    </a:lnTo>
                    <a:cubicBezTo>
                      <a:pt x="331" y="18"/>
                      <a:pt x="281"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a:off x="2117784" y="3511040"/>
                <a:ext cx="30608" cy="27698"/>
              </a:xfrm>
              <a:custGeom>
                <a:avLst/>
                <a:gdLst/>
                <a:ahLst/>
                <a:cxnLst/>
                <a:rect l="l" t="t" r="r" b="b"/>
                <a:pathLst>
                  <a:path w="1925" h="1742" extrusionOk="0">
                    <a:moveTo>
                      <a:pt x="231" y="1"/>
                    </a:moveTo>
                    <a:cubicBezTo>
                      <a:pt x="175" y="1"/>
                      <a:pt x="119" y="24"/>
                      <a:pt x="78" y="68"/>
                    </a:cubicBezTo>
                    <a:cubicBezTo>
                      <a:pt x="1" y="153"/>
                      <a:pt x="8" y="284"/>
                      <a:pt x="92" y="361"/>
                    </a:cubicBezTo>
                    <a:lnTo>
                      <a:pt x="1555" y="1687"/>
                    </a:lnTo>
                    <a:cubicBezTo>
                      <a:pt x="1595" y="1723"/>
                      <a:pt x="1644" y="1742"/>
                      <a:pt x="1695" y="1742"/>
                    </a:cubicBezTo>
                    <a:cubicBezTo>
                      <a:pt x="1750" y="1742"/>
                      <a:pt x="1807" y="1718"/>
                      <a:pt x="1848" y="1674"/>
                    </a:cubicBezTo>
                    <a:cubicBezTo>
                      <a:pt x="1925" y="1589"/>
                      <a:pt x="1918" y="1458"/>
                      <a:pt x="1833" y="1381"/>
                    </a:cubicBezTo>
                    <a:lnTo>
                      <a:pt x="371" y="55"/>
                    </a:lnTo>
                    <a:cubicBezTo>
                      <a:pt x="331" y="19"/>
                      <a:pt x="281"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7"/>
              <p:cNvSpPr/>
              <p:nvPr/>
            </p:nvSpPr>
            <p:spPr>
              <a:xfrm>
                <a:off x="2133399" y="3493850"/>
                <a:ext cx="30592" cy="27666"/>
              </a:xfrm>
              <a:custGeom>
                <a:avLst/>
                <a:gdLst/>
                <a:ahLst/>
                <a:cxnLst/>
                <a:rect l="l" t="t" r="r" b="b"/>
                <a:pathLst>
                  <a:path w="1924" h="1740" extrusionOk="0">
                    <a:moveTo>
                      <a:pt x="231" y="0"/>
                    </a:moveTo>
                    <a:cubicBezTo>
                      <a:pt x="175" y="0"/>
                      <a:pt x="119" y="23"/>
                      <a:pt x="78" y="68"/>
                    </a:cubicBezTo>
                    <a:cubicBezTo>
                      <a:pt x="1" y="152"/>
                      <a:pt x="7" y="282"/>
                      <a:pt x="91" y="359"/>
                    </a:cubicBezTo>
                    <a:lnTo>
                      <a:pt x="1555" y="1686"/>
                    </a:lnTo>
                    <a:cubicBezTo>
                      <a:pt x="1594" y="1722"/>
                      <a:pt x="1644" y="1740"/>
                      <a:pt x="1694" y="1740"/>
                    </a:cubicBezTo>
                    <a:cubicBezTo>
                      <a:pt x="1750" y="1740"/>
                      <a:pt x="1806" y="1717"/>
                      <a:pt x="1847" y="1672"/>
                    </a:cubicBezTo>
                    <a:cubicBezTo>
                      <a:pt x="1924" y="1588"/>
                      <a:pt x="1918" y="1456"/>
                      <a:pt x="1832" y="1380"/>
                    </a:cubicBezTo>
                    <a:lnTo>
                      <a:pt x="370" y="53"/>
                    </a:lnTo>
                    <a:cubicBezTo>
                      <a:pt x="330" y="18"/>
                      <a:pt x="281"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7"/>
              <p:cNvSpPr/>
              <p:nvPr/>
            </p:nvSpPr>
            <p:spPr>
              <a:xfrm>
                <a:off x="2148999" y="3476628"/>
                <a:ext cx="30592" cy="27682"/>
              </a:xfrm>
              <a:custGeom>
                <a:avLst/>
                <a:gdLst/>
                <a:ahLst/>
                <a:cxnLst/>
                <a:rect l="l" t="t" r="r" b="b"/>
                <a:pathLst>
                  <a:path w="1924" h="1741" extrusionOk="0">
                    <a:moveTo>
                      <a:pt x="231" y="0"/>
                    </a:moveTo>
                    <a:cubicBezTo>
                      <a:pt x="175" y="0"/>
                      <a:pt x="119" y="23"/>
                      <a:pt x="78" y="68"/>
                    </a:cubicBezTo>
                    <a:cubicBezTo>
                      <a:pt x="1" y="153"/>
                      <a:pt x="7" y="284"/>
                      <a:pt x="92" y="361"/>
                    </a:cubicBezTo>
                    <a:lnTo>
                      <a:pt x="1555" y="1687"/>
                    </a:lnTo>
                    <a:cubicBezTo>
                      <a:pt x="1595" y="1723"/>
                      <a:pt x="1644" y="1740"/>
                      <a:pt x="1694" y="1740"/>
                    </a:cubicBezTo>
                    <a:cubicBezTo>
                      <a:pt x="1750" y="1740"/>
                      <a:pt x="1807" y="1718"/>
                      <a:pt x="1847" y="1672"/>
                    </a:cubicBezTo>
                    <a:cubicBezTo>
                      <a:pt x="1924" y="1588"/>
                      <a:pt x="1918" y="1458"/>
                      <a:pt x="1833" y="1381"/>
                    </a:cubicBezTo>
                    <a:lnTo>
                      <a:pt x="370" y="55"/>
                    </a:lnTo>
                    <a:cubicBezTo>
                      <a:pt x="330" y="18"/>
                      <a:pt x="280"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7"/>
              <p:cNvSpPr/>
              <p:nvPr/>
            </p:nvSpPr>
            <p:spPr>
              <a:xfrm>
                <a:off x="2164615" y="3459422"/>
                <a:ext cx="30576" cy="27682"/>
              </a:xfrm>
              <a:custGeom>
                <a:avLst/>
                <a:gdLst/>
                <a:ahLst/>
                <a:cxnLst/>
                <a:rect l="l" t="t" r="r" b="b"/>
                <a:pathLst>
                  <a:path w="1923" h="1741" extrusionOk="0">
                    <a:moveTo>
                      <a:pt x="230" y="0"/>
                    </a:moveTo>
                    <a:cubicBezTo>
                      <a:pt x="174" y="0"/>
                      <a:pt x="118" y="23"/>
                      <a:pt x="77" y="68"/>
                    </a:cubicBezTo>
                    <a:cubicBezTo>
                      <a:pt x="1" y="152"/>
                      <a:pt x="7" y="283"/>
                      <a:pt x="91" y="360"/>
                    </a:cubicBezTo>
                    <a:lnTo>
                      <a:pt x="1554" y="1687"/>
                    </a:lnTo>
                    <a:cubicBezTo>
                      <a:pt x="1594" y="1723"/>
                      <a:pt x="1643" y="1741"/>
                      <a:pt x="1694" y="1741"/>
                    </a:cubicBezTo>
                    <a:cubicBezTo>
                      <a:pt x="1750" y="1741"/>
                      <a:pt x="1806" y="1718"/>
                      <a:pt x="1847" y="1673"/>
                    </a:cubicBezTo>
                    <a:cubicBezTo>
                      <a:pt x="1923" y="1588"/>
                      <a:pt x="1917" y="1457"/>
                      <a:pt x="1832" y="1381"/>
                    </a:cubicBezTo>
                    <a:lnTo>
                      <a:pt x="370" y="54"/>
                    </a:lnTo>
                    <a:cubicBezTo>
                      <a:pt x="330"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7"/>
              <p:cNvSpPr/>
              <p:nvPr/>
            </p:nvSpPr>
            <p:spPr>
              <a:xfrm>
                <a:off x="2180215" y="3442216"/>
                <a:ext cx="30592" cy="27666"/>
              </a:xfrm>
              <a:custGeom>
                <a:avLst/>
                <a:gdLst/>
                <a:ahLst/>
                <a:cxnLst/>
                <a:rect l="l" t="t" r="r" b="b"/>
                <a:pathLst>
                  <a:path w="1924" h="1740" extrusionOk="0">
                    <a:moveTo>
                      <a:pt x="231" y="0"/>
                    </a:moveTo>
                    <a:cubicBezTo>
                      <a:pt x="175" y="0"/>
                      <a:pt x="119" y="23"/>
                      <a:pt x="78" y="68"/>
                    </a:cubicBezTo>
                    <a:cubicBezTo>
                      <a:pt x="1" y="153"/>
                      <a:pt x="7" y="283"/>
                      <a:pt x="92" y="360"/>
                    </a:cubicBezTo>
                    <a:lnTo>
                      <a:pt x="1555" y="1686"/>
                    </a:lnTo>
                    <a:cubicBezTo>
                      <a:pt x="1595" y="1722"/>
                      <a:pt x="1644" y="1740"/>
                      <a:pt x="1694" y="1740"/>
                    </a:cubicBezTo>
                    <a:cubicBezTo>
                      <a:pt x="1750" y="1740"/>
                      <a:pt x="1807" y="1717"/>
                      <a:pt x="1847" y="1672"/>
                    </a:cubicBezTo>
                    <a:cubicBezTo>
                      <a:pt x="1924" y="1588"/>
                      <a:pt x="1918" y="1457"/>
                      <a:pt x="1832" y="1380"/>
                    </a:cubicBezTo>
                    <a:lnTo>
                      <a:pt x="370" y="54"/>
                    </a:lnTo>
                    <a:cubicBezTo>
                      <a:pt x="330" y="18"/>
                      <a:pt x="280"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7"/>
              <p:cNvSpPr/>
              <p:nvPr/>
            </p:nvSpPr>
            <p:spPr>
              <a:xfrm>
                <a:off x="2195815" y="3424994"/>
                <a:ext cx="30592" cy="27698"/>
              </a:xfrm>
              <a:custGeom>
                <a:avLst/>
                <a:gdLst/>
                <a:ahLst/>
                <a:cxnLst/>
                <a:rect l="l" t="t" r="r" b="b"/>
                <a:pathLst>
                  <a:path w="1924" h="1742" extrusionOk="0">
                    <a:moveTo>
                      <a:pt x="232" y="1"/>
                    </a:moveTo>
                    <a:cubicBezTo>
                      <a:pt x="175" y="1"/>
                      <a:pt x="119" y="24"/>
                      <a:pt x="78" y="69"/>
                    </a:cubicBezTo>
                    <a:cubicBezTo>
                      <a:pt x="1" y="153"/>
                      <a:pt x="8" y="284"/>
                      <a:pt x="92" y="361"/>
                    </a:cubicBezTo>
                    <a:lnTo>
                      <a:pt x="1555" y="1688"/>
                    </a:lnTo>
                    <a:cubicBezTo>
                      <a:pt x="1595" y="1724"/>
                      <a:pt x="1644" y="1741"/>
                      <a:pt x="1695" y="1741"/>
                    </a:cubicBezTo>
                    <a:cubicBezTo>
                      <a:pt x="1750" y="1741"/>
                      <a:pt x="1807" y="1719"/>
                      <a:pt x="1848" y="1673"/>
                    </a:cubicBezTo>
                    <a:cubicBezTo>
                      <a:pt x="1924" y="1589"/>
                      <a:pt x="1918" y="1458"/>
                      <a:pt x="1833" y="1382"/>
                    </a:cubicBezTo>
                    <a:lnTo>
                      <a:pt x="370" y="54"/>
                    </a:lnTo>
                    <a:cubicBezTo>
                      <a:pt x="331" y="18"/>
                      <a:pt x="281" y="1"/>
                      <a:pt x="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7"/>
              <p:cNvSpPr/>
              <p:nvPr/>
            </p:nvSpPr>
            <p:spPr>
              <a:xfrm>
                <a:off x="2211431" y="3407788"/>
                <a:ext cx="30592" cy="27682"/>
              </a:xfrm>
              <a:custGeom>
                <a:avLst/>
                <a:gdLst/>
                <a:ahLst/>
                <a:cxnLst/>
                <a:rect l="l" t="t" r="r" b="b"/>
                <a:pathLst>
                  <a:path w="1924" h="1741" extrusionOk="0">
                    <a:moveTo>
                      <a:pt x="231" y="1"/>
                    </a:moveTo>
                    <a:cubicBezTo>
                      <a:pt x="175" y="1"/>
                      <a:pt x="119" y="23"/>
                      <a:pt x="78" y="68"/>
                    </a:cubicBezTo>
                    <a:cubicBezTo>
                      <a:pt x="1" y="153"/>
                      <a:pt x="7" y="284"/>
                      <a:pt x="92" y="361"/>
                    </a:cubicBezTo>
                    <a:lnTo>
                      <a:pt x="1555" y="1687"/>
                    </a:lnTo>
                    <a:cubicBezTo>
                      <a:pt x="1594" y="1723"/>
                      <a:pt x="1645" y="1740"/>
                      <a:pt x="1694" y="1740"/>
                    </a:cubicBezTo>
                    <a:cubicBezTo>
                      <a:pt x="1750" y="1740"/>
                      <a:pt x="1806" y="1718"/>
                      <a:pt x="1847" y="1673"/>
                    </a:cubicBezTo>
                    <a:cubicBezTo>
                      <a:pt x="1924" y="1588"/>
                      <a:pt x="1917" y="1458"/>
                      <a:pt x="1832" y="1381"/>
                    </a:cubicBezTo>
                    <a:lnTo>
                      <a:pt x="370" y="54"/>
                    </a:lnTo>
                    <a:cubicBezTo>
                      <a:pt x="330" y="18"/>
                      <a:pt x="281"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7"/>
              <p:cNvSpPr/>
              <p:nvPr/>
            </p:nvSpPr>
            <p:spPr>
              <a:xfrm>
                <a:off x="2227031" y="3390582"/>
                <a:ext cx="53853" cy="48781"/>
              </a:xfrm>
              <a:custGeom>
                <a:avLst/>
                <a:gdLst/>
                <a:ahLst/>
                <a:cxnLst/>
                <a:rect l="l" t="t" r="r" b="b"/>
                <a:pathLst>
                  <a:path w="3387" h="3068" extrusionOk="0">
                    <a:moveTo>
                      <a:pt x="231" y="1"/>
                    </a:moveTo>
                    <a:cubicBezTo>
                      <a:pt x="175" y="1"/>
                      <a:pt x="119" y="24"/>
                      <a:pt x="78" y="68"/>
                    </a:cubicBezTo>
                    <a:cubicBezTo>
                      <a:pt x="1" y="153"/>
                      <a:pt x="8" y="283"/>
                      <a:pt x="92" y="360"/>
                    </a:cubicBezTo>
                    <a:lnTo>
                      <a:pt x="3018" y="3015"/>
                    </a:lnTo>
                    <a:cubicBezTo>
                      <a:pt x="3058" y="3049"/>
                      <a:pt x="3107" y="3068"/>
                      <a:pt x="3158" y="3068"/>
                    </a:cubicBezTo>
                    <a:cubicBezTo>
                      <a:pt x="3213" y="3068"/>
                      <a:pt x="3270" y="3044"/>
                      <a:pt x="3311" y="3000"/>
                    </a:cubicBezTo>
                    <a:cubicBezTo>
                      <a:pt x="3387" y="2915"/>
                      <a:pt x="3381" y="2784"/>
                      <a:pt x="3296" y="2707"/>
                    </a:cubicBezTo>
                    <a:lnTo>
                      <a:pt x="370" y="54"/>
                    </a:lnTo>
                    <a:cubicBezTo>
                      <a:pt x="330" y="19"/>
                      <a:pt x="281"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7"/>
              <p:cNvSpPr/>
              <p:nvPr/>
            </p:nvSpPr>
            <p:spPr>
              <a:xfrm>
                <a:off x="2242647" y="3373376"/>
                <a:ext cx="30592" cy="27682"/>
              </a:xfrm>
              <a:custGeom>
                <a:avLst/>
                <a:gdLst/>
                <a:ahLst/>
                <a:cxnLst/>
                <a:rect l="l" t="t" r="r" b="b"/>
                <a:pathLst>
                  <a:path w="1924" h="1741" extrusionOk="0">
                    <a:moveTo>
                      <a:pt x="230" y="0"/>
                    </a:moveTo>
                    <a:cubicBezTo>
                      <a:pt x="174" y="0"/>
                      <a:pt x="118" y="23"/>
                      <a:pt x="77" y="68"/>
                    </a:cubicBezTo>
                    <a:cubicBezTo>
                      <a:pt x="1" y="153"/>
                      <a:pt x="7" y="284"/>
                      <a:pt x="91" y="361"/>
                    </a:cubicBezTo>
                    <a:lnTo>
                      <a:pt x="1555" y="1687"/>
                    </a:lnTo>
                    <a:cubicBezTo>
                      <a:pt x="1594" y="1723"/>
                      <a:pt x="1644" y="1740"/>
                      <a:pt x="1694" y="1740"/>
                    </a:cubicBezTo>
                    <a:cubicBezTo>
                      <a:pt x="1750" y="1740"/>
                      <a:pt x="1806" y="1718"/>
                      <a:pt x="1847" y="1672"/>
                    </a:cubicBezTo>
                    <a:cubicBezTo>
                      <a:pt x="1924" y="1588"/>
                      <a:pt x="1917" y="1458"/>
                      <a:pt x="1833" y="1381"/>
                    </a:cubicBezTo>
                    <a:lnTo>
                      <a:pt x="370" y="54"/>
                    </a:lnTo>
                    <a:cubicBezTo>
                      <a:pt x="330"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7"/>
              <p:cNvSpPr/>
              <p:nvPr/>
            </p:nvSpPr>
            <p:spPr>
              <a:xfrm>
                <a:off x="2336295" y="3270124"/>
                <a:ext cx="30576" cy="27682"/>
              </a:xfrm>
              <a:custGeom>
                <a:avLst/>
                <a:gdLst/>
                <a:ahLst/>
                <a:cxnLst/>
                <a:rect l="l" t="t" r="r" b="b"/>
                <a:pathLst>
                  <a:path w="1923" h="1741" extrusionOk="0">
                    <a:moveTo>
                      <a:pt x="230" y="0"/>
                    </a:moveTo>
                    <a:cubicBezTo>
                      <a:pt x="173" y="0"/>
                      <a:pt x="117" y="23"/>
                      <a:pt x="76" y="68"/>
                    </a:cubicBezTo>
                    <a:cubicBezTo>
                      <a:pt x="0" y="153"/>
                      <a:pt x="6" y="283"/>
                      <a:pt x="90" y="359"/>
                    </a:cubicBezTo>
                    <a:lnTo>
                      <a:pt x="1554" y="1687"/>
                    </a:lnTo>
                    <a:cubicBezTo>
                      <a:pt x="1593" y="1723"/>
                      <a:pt x="1644" y="1740"/>
                      <a:pt x="1693" y="1740"/>
                    </a:cubicBezTo>
                    <a:cubicBezTo>
                      <a:pt x="1749" y="1740"/>
                      <a:pt x="1805" y="1717"/>
                      <a:pt x="1846" y="1672"/>
                    </a:cubicBezTo>
                    <a:cubicBezTo>
                      <a:pt x="1923" y="1588"/>
                      <a:pt x="1916" y="1458"/>
                      <a:pt x="1832" y="1381"/>
                    </a:cubicBezTo>
                    <a:lnTo>
                      <a:pt x="369" y="53"/>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7"/>
              <p:cNvSpPr/>
              <p:nvPr/>
            </p:nvSpPr>
            <p:spPr>
              <a:xfrm>
                <a:off x="2351911" y="3252918"/>
                <a:ext cx="53822" cy="48781"/>
              </a:xfrm>
              <a:custGeom>
                <a:avLst/>
                <a:gdLst/>
                <a:ahLst/>
                <a:cxnLst/>
                <a:rect l="l" t="t" r="r" b="b"/>
                <a:pathLst>
                  <a:path w="3385" h="3068" extrusionOk="0">
                    <a:moveTo>
                      <a:pt x="229" y="0"/>
                    </a:moveTo>
                    <a:cubicBezTo>
                      <a:pt x="173" y="0"/>
                      <a:pt x="117" y="23"/>
                      <a:pt x="76" y="68"/>
                    </a:cubicBezTo>
                    <a:cubicBezTo>
                      <a:pt x="0" y="152"/>
                      <a:pt x="6" y="283"/>
                      <a:pt x="90" y="360"/>
                    </a:cubicBezTo>
                    <a:lnTo>
                      <a:pt x="3017" y="3013"/>
                    </a:lnTo>
                    <a:cubicBezTo>
                      <a:pt x="3056" y="3049"/>
                      <a:pt x="3105" y="3068"/>
                      <a:pt x="3156" y="3068"/>
                    </a:cubicBezTo>
                    <a:cubicBezTo>
                      <a:pt x="3212" y="3068"/>
                      <a:pt x="3268" y="3044"/>
                      <a:pt x="3309" y="2999"/>
                    </a:cubicBezTo>
                    <a:cubicBezTo>
                      <a:pt x="3385" y="2915"/>
                      <a:pt x="3379" y="2784"/>
                      <a:pt x="3294" y="2707"/>
                    </a:cubicBezTo>
                    <a:lnTo>
                      <a:pt x="368" y="54"/>
                    </a:lnTo>
                    <a:cubicBezTo>
                      <a:pt x="328" y="18"/>
                      <a:pt x="278"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7"/>
              <p:cNvSpPr/>
              <p:nvPr/>
            </p:nvSpPr>
            <p:spPr>
              <a:xfrm>
                <a:off x="2367511" y="3235696"/>
                <a:ext cx="30560" cy="27682"/>
              </a:xfrm>
              <a:custGeom>
                <a:avLst/>
                <a:gdLst/>
                <a:ahLst/>
                <a:cxnLst/>
                <a:rect l="l" t="t" r="r" b="b"/>
                <a:pathLst>
                  <a:path w="1922" h="1741" extrusionOk="0">
                    <a:moveTo>
                      <a:pt x="230" y="1"/>
                    </a:moveTo>
                    <a:cubicBezTo>
                      <a:pt x="174" y="1"/>
                      <a:pt x="118" y="24"/>
                      <a:pt x="77" y="68"/>
                    </a:cubicBezTo>
                    <a:cubicBezTo>
                      <a:pt x="0" y="154"/>
                      <a:pt x="6" y="284"/>
                      <a:pt x="90" y="361"/>
                    </a:cubicBezTo>
                    <a:lnTo>
                      <a:pt x="1554" y="1687"/>
                    </a:lnTo>
                    <a:cubicBezTo>
                      <a:pt x="1593" y="1723"/>
                      <a:pt x="1643" y="1741"/>
                      <a:pt x="1693" y="1741"/>
                    </a:cubicBezTo>
                    <a:cubicBezTo>
                      <a:pt x="1748" y="1741"/>
                      <a:pt x="1805" y="1718"/>
                      <a:pt x="1846" y="1673"/>
                    </a:cubicBezTo>
                    <a:cubicBezTo>
                      <a:pt x="1922" y="1589"/>
                      <a:pt x="1916" y="1458"/>
                      <a:pt x="1832" y="1381"/>
                    </a:cubicBezTo>
                    <a:lnTo>
                      <a:pt x="369" y="54"/>
                    </a:lnTo>
                    <a:cubicBezTo>
                      <a:pt x="329" y="18"/>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7"/>
              <p:cNvSpPr/>
              <p:nvPr/>
            </p:nvSpPr>
            <p:spPr>
              <a:xfrm>
                <a:off x="2383111" y="3218490"/>
                <a:ext cx="30576" cy="27698"/>
              </a:xfrm>
              <a:custGeom>
                <a:avLst/>
                <a:gdLst/>
                <a:ahLst/>
                <a:cxnLst/>
                <a:rect l="l" t="t" r="r" b="b"/>
                <a:pathLst>
                  <a:path w="1923" h="1742" extrusionOk="0">
                    <a:moveTo>
                      <a:pt x="230" y="0"/>
                    </a:moveTo>
                    <a:cubicBezTo>
                      <a:pt x="174" y="0"/>
                      <a:pt x="118" y="23"/>
                      <a:pt x="77" y="69"/>
                    </a:cubicBezTo>
                    <a:cubicBezTo>
                      <a:pt x="0" y="153"/>
                      <a:pt x="6" y="283"/>
                      <a:pt x="91" y="360"/>
                    </a:cubicBezTo>
                    <a:lnTo>
                      <a:pt x="1554" y="1688"/>
                    </a:lnTo>
                    <a:cubicBezTo>
                      <a:pt x="1593" y="1723"/>
                      <a:pt x="1644" y="1741"/>
                      <a:pt x="1693" y="1741"/>
                    </a:cubicBezTo>
                    <a:cubicBezTo>
                      <a:pt x="1749" y="1741"/>
                      <a:pt x="1805" y="1717"/>
                      <a:pt x="1846" y="1673"/>
                    </a:cubicBezTo>
                    <a:cubicBezTo>
                      <a:pt x="1923" y="1588"/>
                      <a:pt x="1917" y="1458"/>
                      <a:pt x="1832" y="1380"/>
                    </a:cubicBezTo>
                    <a:lnTo>
                      <a:pt x="369" y="54"/>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7"/>
              <p:cNvSpPr/>
              <p:nvPr/>
            </p:nvSpPr>
            <p:spPr>
              <a:xfrm>
                <a:off x="2398727" y="3201284"/>
                <a:ext cx="30560" cy="27682"/>
              </a:xfrm>
              <a:custGeom>
                <a:avLst/>
                <a:gdLst/>
                <a:ahLst/>
                <a:cxnLst/>
                <a:rect l="l" t="t" r="r" b="b"/>
                <a:pathLst>
                  <a:path w="1922" h="1741" extrusionOk="0">
                    <a:moveTo>
                      <a:pt x="229" y="1"/>
                    </a:moveTo>
                    <a:cubicBezTo>
                      <a:pt x="173" y="1"/>
                      <a:pt x="117" y="23"/>
                      <a:pt x="76" y="68"/>
                    </a:cubicBezTo>
                    <a:cubicBezTo>
                      <a:pt x="0" y="153"/>
                      <a:pt x="6" y="284"/>
                      <a:pt x="90" y="360"/>
                    </a:cubicBezTo>
                    <a:lnTo>
                      <a:pt x="1553" y="1687"/>
                    </a:lnTo>
                    <a:cubicBezTo>
                      <a:pt x="1593" y="1723"/>
                      <a:pt x="1643" y="1740"/>
                      <a:pt x="1693" y="1740"/>
                    </a:cubicBezTo>
                    <a:cubicBezTo>
                      <a:pt x="1748" y="1740"/>
                      <a:pt x="1805" y="1718"/>
                      <a:pt x="1846" y="1673"/>
                    </a:cubicBezTo>
                    <a:cubicBezTo>
                      <a:pt x="1922" y="1588"/>
                      <a:pt x="1916" y="1458"/>
                      <a:pt x="1832" y="1381"/>
                    </a:cubicBezTo>
                    <a:lnTo>
                      <a:pt x="368" y="54"/>
                    </a:lnTo>
                    <a:cubicBezTo>
                      <a:pt x="328" y="18"/>
                      <a:pt x="279"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7"/>
              <p:cNvSpPr/>
              <p:nvPr/>
            </p:nvSpPr>
            <p:spPr>
              <a:xfrm>
                <a:off x="2414327" y="3184078"/>
                <a:ext cx="30576" cy="27682"/>
              </a:xfrm>
              <a:custGeom>
                <a:avLst/>
                <a:gdLst/>
                <a:ahLst/>
                <a:cxnLst/>
                <a:rect l="l" t="t" r="r" b="b"/>
                <a:pathLst>
                  <a:path w="1923" h="1741" extrusionOk="0">
                    <a:moveTo>
                      <a:pt x="230" y="0"/>
                    </a:moveTo>
                    <a:cubicBezTo>
                      <a:pt x="174" y="0"/>
                      <a:pt x="118" y="23"/>
                      <a:pt x="77" y="68"/>
                    </a:cubicBezTo>
                    <a:cubicBezTo>
                      <a:pt x="0" y="153"/>
                      <a:pt x="6" y="283"/>
                      <a:pt x="90" y="360"/>
                    </a:cubicBezTo>
                    <a:lnTo>
                      <a:pt x="1554" y="1687"/>
                    </a:lnTo>
                    <a:cubicBezTo>
                      <a:pt x="1593" y="1723"/>
                      <a:pt x="1644" y="1741"/>
                      <a:pt x="1693" y="1741"/>
                    </a:cubicBezTo>
                    <a:cubicBezTo>
                      <a:pt x="1749" y="1741"/>
                      <a:pt x="1805" y="1718"/>
                      <a:pt x="1846" y="1673"/>
                    </a:cubicBezTo>
                    <a:cubicBezTo>
                      <a:pt x="1923" y="1588"/>
                      <a:pt x="1917" y="1457"/>
                      <a:pt x="1832" y="1381"/>
                    </a:cubicBezTo>
                    <a:lnTo>
                      <a:pt x="369" y="54"/>
                    </a:lnTo>
                    <a:cubicBezTo>
                      <a:pt x="330"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7"/>
              <p:cNvSpPr/>
              <p:nvPr/>
            </p:nvSpPr>
            <p:spPr>
              <a:xfrm>
                <a:off x="2429927" y="3166872"/>
                <a:ext cx="30576" cy="27666"/>
              </a:xfrm>
              <a:custGeom>
                <a:avLst/>
                <a:gdLst/>
                <a:ahLst/>
                <a:cxnLst/>
                <a:rect l="l" t="t" r="r" b="b"/>
                <a:pathLst>
                  <a:path w="1923" h="1740" extrusionOk="0">
                    <a:moveTo>
                      <a:pt x="230" y="0"/>
                    </a:moveTo>
                    <a:cubicBezTo>
                      <a:pt x="174" y="0"/>
                      <a:pt x="118" y="23"/>
                      <a:pt x="77" y="68"/>
                    </a:cubicBezTo>
                    <a:cubicBezTo>
                      <a:pt x="0" y="153"/>
                      <a:pt x="6" y="283"/>
                      <a:pt x="91" y="359"/>
                    </a:cubicBezTo>
                    <a:lnTo>
                      <a:pt x="1554" y="1687"/>
                    </a:lnTo>
                    <a:cubicBezTo>
                      <a:pt x="1594" y="1723"/>
                      <a:pt x="1644" y="1740"/>
                      <a:pt x="1693" y="1740"/>
                    </a:cubicBezTo>
                    <a:cubicBezTo>
                      <a:pt x="1749" y="1740"/>
                      <a:pt x="1806" y="1717"/>
                      <a:pt x="1846" y="1672"/>
                    </a:cubicBezTo>
                    <a:cubicBezTo>
                      <a:pt x="1923" y="1588"/>
                      <a:pt x="1917" y="1458"/>
                      <a:pt x="1832" y="1380"/>
                    </a:cubicBezTo>
                    <a:lnTo>
                      <a:pt x="369" y="53"/>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7"/>
              <p:cNvSpPr/>
              <p:nvPr/>
            </p:nvSpPr>
            <p:spPr>
              <a:xfrm>
                <a:off x="2445527" y="3149650"/>
                <a:ext cx="30576" cy="27698"/>
              </a:xfrm>
              <a:custGeom>
                <a:avLst/>
                <a:gdLst/>
                <a:ahLst/>
                <a:cxnLst/>
                <a:rect l="l" t="t" r="r" b="b"/>
                <a:pathLst>
                  <a:path w="1923" h="1742" extrusionOk="0">
                    <a:moveTo>
                      <a:pt x="231" y="1"/>
                    </a:moveTo>
                    <a:cubicBezTo>
                      <a:pt x="174" y="1"/>
                      <a:pt x="118" y="24"/>
                      <a:pt x="77" y="69"/>
                    </a:cubicBezTo>
                    <a:cubicBezTo>
                      <a:pt x="0" y="153"/>
                      <a:pt x="7" y="284"/>
                      <a:pt x="91" y="361"/>
                    </a:cubicBezTo>
                    <a:lnTo>
                      <a:pt x="1554" y="1688"/>
                    </a:lnTo>
                    <a:cubicBezTo>
                      <a:pt x="1594" y="1724"/>
                      <a:pt x="1644" y="1741"/>
                      <a:pt x="1694" y="1741"/>
                    </a:cubicBezTo>
                    <a:cubicBezTo>
                      <a:pt x="1749" y="1741"/>
                      <a:pt x="1806" y="1719"/>
                      <a:pt x="1847" y="1674"/>
                    </a:cubicBezTo>
                    <a:cubicBezTo>
                      <a:pt x="1923" y="1588"/>
                      <a:pt x="1917" y="1458"/>
                      <a:pt x="1833" y="1381"/>
                    </a:cubicBezTo>
                    <a:lnTo>
                      <a:pt x="369" y="55"/>
                    </a:lnTo>
                    <a:cubicBezTo>
                      <a:pt x="330" y="19"/>
                      <a:pt x="280"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7"/>
              <p:cNvSpPr/>
              <p:nvPr/>
            </p:nvSpPr>
            <p:spPr>
              <a:xfrm>
                <a:off x="2461143" y="3132444"/>
                <a:ext cx="30576" cy="27682"/>
              </a:xfrm>
              <a:custGeom>
                <a:avLst/>
                <a:gdLst/>
                <a:ahLst/>
                <a:cxnLst/>
                <a:rect l="l" t="t" r="r" b="b"/>
                <a:pathLst>
                  <a:path w="1923" h="1741" extrusionOk="0">
                    <a:moveTo>
                      <a:pt x="230" y="1"/>
                    </a:moveTo>
                    <a:cubicBezTo>
                      <a:pt x="174" y="1"/>
                      <a:pt x="118" y="24"/>
                      <a:pt x="77" y="68"/>
                    </a:cubicBezTo>
                    <a:cubicBezTo>
                      <a:pt x="0" y="154"/>
                      <a:pt x="6" y="284"/>
                      <a:pt x="91" y="361"/>
                    </a:cubicBezTo>
                    <a:lnTo>
                      <a:pt x="1554" y="1687"/>
                    </a:lnTo>
                    <a:cubicBezTo>
                      <a:pt x="1593" y="1723"/>
                      <a:pt x="1644" y="1741"/>
                      <a:pt x="1693" y="1741"/>
                    </a:cubicBezTo>
                    <a:cubicBezTo>
                      <a:pt x="1749" y="1741"/>
                      <a:pt x="1805" y="1718"/>
                      <a:pt x="1846" y="1673"/>
                    </a:cubicBezTo>
                    <a:cubicBezTo>
                      <a:pt x="1923" y="1589"/>
                      <a:pt x="1917" y="1458"/>
                      <a:pt x="1832" y="1381"/>
                    </a:cubicBezTo>
                    <a:lnTo>
                      <a:pt x="369" y="54"/>
                    </a:lnTo>
                    <a:cubicBezTo>
                      <a:pt x="329" y="18"/>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7"/>
              <p:cNvSpPr/>
              <p:nvPr/>
            </p:nvSpPr>
            <p:spPr>
              <a:xfrm>
                <a:off x="2476743" y="3115238"/>
                <a:ext cx="53837" cy="48781"/>
              </a:xfrm>
              <a:custGeom>
                <a:avLst/>
                <a:gdLst/>
                <a:ahLst/>
                <a:cxnLst/>
                <a:rect l="l" t="t" r="r" b="b"/>
                <a:pathLst>
                  <a:path w="3386" h="3068" extrusionOk="0">
                    <a:moveTo>
                      <a:pt x="231" y="0"/>
                    </a:moveTo>
                    <a:cubicBezTo>
                      <a:pt x="174" y="0"/>
                      <a:pt x="118" y="23"/>
                      <a:pt x="77" y="69"/>
                    </a:cubicBezTo>
                    <a:cubicBezTo>
                      <a:pt x="0" y="153"/>
                      <a:pt x="7" y="283"/>
                      <a:pt x="91" y="360"/>
                    </a:cubicBezTo>
                    <a:lnTo>
                      <a:pt x="3018" y="3014"/>
                    </a:lnTo>
                    <a:cubicBezTo>
                      <a:pt x="3057" y="3050"/>
                      <a:pt x="3106" y="3067"/>
                      <a:pt x="3157" y="3067"/>
                    </a:cubicBezTo>
                    <a:cubicBezTo>
                      <a:pt x="3213" y="3067"/>
                      <a:pt x="3269" y="3045"/>
                      <a:pt x="3310" y="2999"/>
                    </a:cubicBezTo>
                    <a:cubicBezTo>
                      <a:pt x="3386" y="2915"/>
                      <a:pt x="3380" y="2785"/>
                      <a:pt x="3295" y="2708"/>
                    </a:cubicBezTo>
                    <a:lnTo>
                      <a:pt x="369" y="54"/>
                    </a:lnTo>
                    <a:cubicBezTo>
                      <a:pt x="330" y="18"/>
                      <a:pt x="280"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7"/>
              <p:cNvSpPr/>
              <p:nvPr/>
            </p:nvSpPr>
            <p:spPr>
              <a:xfrm>
                <a:off x="2492359" y="3098032"/>
                <a:ext cx="30592" cy="27682"/>
              </a:xfrm>
              <a:custGeom>
                <a:avLst/>
                <a:gdLst/>
                <a:ahLst/>
                <a:cxnLst/>
                <a:rect l="l" t="t" r="r" b="b"/>
                <a:pathLst>
                  <a:path w="1924" h="1741" extrusionOk="0">
                    <a:moveTo>
                      <a:pt x="230" y="0"/>
                    </a:moveTo>
                    <a:cubicBezTo>
                      <a:pt x="173" y="0"/>
                      <a:pt x="117" y="23"/>
                      <a:pt x="76" y="68"/>
                    </a:cubicBezTo>
                    <a:cubicBezTo>
                      <a:pt x="0" y="153"/>
                      <a:pt x="6" y="284"/>
                      <a:pt x="90" y="360"/>
                    </a:cubicBezTo>
                    <a:lnTo>
                      <a:pt x="1554" y="1687"/>
                    </a:lnTo>
                    <a:cubicBezTo>
                      <a:pt x="1593" y="1723"/>
                      <a:pt x="1644" y="1740"/>
                      <a:pt x="1693" y="1740"/>
                    </a:cubicBezTo>
                    <a:cubicBezTo>
                      <a:pt x="1749" y="1740"/>
                      <a:pt x="1805" y="1718"/>
                      <a:pt x="1846" y="1672"/>
                    </a:cubicBezTo>
                    <a:cubicBezTo>
                      <a:pt x="1923" y="1588"/>
                      <a:pt x="1916" y="1458"/>
                      <a:pt x="1832" y="1381"/>
                    </a:cubicBezTo>
                    <a:lnTo>
                      <a:pt x="369" y="54"/>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7"/>
              <p:cNvSpPr/>
              <p:nvPr/>
            </p:nvSpPr>
            <p:spPr>
              <a:xfrm>
                <a:off x="2507959" y="3080826"/>
                <a:ext cx="30576" cy="27682"/>
              </a:xfrm>
              <a:custGeom>
                <a:avLst/>
                <a:gdLst/>
                <a:ahLst/>
                <a:cxnLst/>
                <a:rect l="l" t="t" r="r" b="b"/>
                <a:pathLst>
                  <a:path w="1923" h="1741" extrusionOk="0">
                    <a:moveTo>
                      <a:pt x="230" y="0"/>
                    </a:moveTo>
                    <a:cubicBezTo>
                      <a:pt x="174" y="0"/>
                      <a:pt x="118" y="23"/>
                      <a:pt x="77" y="68"/>
                    </a:cubicBezTo>
                    <a:cubicBezTo>
                      <a:pt x="0" y="153"/>
                      <a:pt x="6" y="283"/>
                      <a:pt x="91" y="360"/>
                    </a:cubicBezTo>
                    <a:lnTo>
                      <a:pt x="1554" y="1687"/>
                    </a:lnTo>
                    <a:cubicBezTo>
                      <a:pt x="1594" y="1723"/>
                      <a:pt x="1644" y="1741"/>
                      <a:pt x="1693" y="1741"/>
                    </a:cubicBezTo>
                    <a:cubicBezTo>
                      <a:pt x="1749" y="1741"/>
                      <a:pt x="1806" y="1718"/>
                      <a:pt x="1846" y="1673"/>
                    </a:cubicBezTo>
                    <a:cubicBezTo>
                      <a:pt x="1923" y="1588"/>
                      <a:pt x="1917" y="1457"/>
                      <a:pt x="1832" y="1381"/>
                    </a:cubicBezTo>
                    <a:lnTo>
                      <a:pt x="369" y="54"/>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2523575" y="3063604"/>
                <a:ext cx="30560" cy="27682"/>
              </a:xfrm>
              <a:custGeom>
                <a:avLst/>
                <a:gdLst/>
                <a:ahLst/>
                <a:cxnLst/>
                <a:rect l="l" t="t" r="r" b="b"/>
                <a:pathLst>
                  <a:path w="1922" h="1741" extrusionOk="0">
                    <a:moveTo>
                      <a:pt x="229" y="1"/>
                    </a:moveTo>
                    <a:cubicBezTo>
                      <a:pt x="173" y="1"/>
                      <a:pt x="117" y="23"/>
                      <a:pt x="76" y="69"/>
                    </a:cubicBezTo>
                    <a:cubicBezTo>
                      <a:pt x="0" y="154"/>
                      <a:pt x="6" y="284"/>
                      <a:pt x="90" y="360"/>
                    </a:cubicBezTo>
                    <a:lnTo>
                      <a:pt x="1553" y="1688"/>
                    </a:lnTo>
                    <a:cubicBezTo>
                      <a:pt x="1593" y="1723"/>
                      <a:pt x="1643" y="1741"/>
                      <a:pt x="1692" y="1741"/>
                    </a:cubicBezTo>
                    <a:cubicBezTo>
                      <a:pt x="1748" y="1741"/>
                      <a:pt x="1805" y="1718"/>
                      <a:pt x="1845" y="1673"/>
                    </a:cubicBezTo>
                    <a:cubicBezTo>
                      <a:pt x="1922" y="1589"/>
                      <a:pt x="1916" y="1458"/>
                      <a:pt x="1832" y="1381"/>
                    </a:cubicBezTo>
                    <a:lnTo>
                      <a:pt x="368" y="54"/>
                    </a:lnTo>
                    <a:cubicBezTo>
                      <a:pt x="328" y="19"/>
                      <a:pt x="278" y="1"/>
                      <a:pt x="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2539175" y="3046398"/>
                <a:ext cx="30592" cy="27698"/>
              </a:xfrm>
              <a:custGeom>
                <a:avLst/>
                <a:gdLst/>
                <a:ahLst/>
                <a:cxnLst/>
                <a:rect l="l" t="t" r="r" b="b"/>
                <a:pathLst>
                  <a:path w="1924" h="1742" extrusionOk="0">
                    <a:moveTo>
                      <a:pt x="230" y="1"/>
                    </a:moveTo>
                    <a:cubicBezTo>
                      <a:pt x="174" y="1"/>
                      <a:pt x="118" y="24"/>
                      <a:pt x="77" y="69"/>
                    </a:cubicBezTo>
                    <a:cubicBezTo>
                      <a:pt x="0" y="153"/>
                      <a:pt x="6" y="284"/>
                      <a:pt x="91" y="361"/>
                    </a:cubicBezTo>
                    <a:lnTo>
                      <a:pt x="1554" y="1688"/>
                    </a:lnTo>
                    <a:cubicBezTo>
                      <a:pt x="1593" y="1724"/>
                      <a:pt x="1643" y="1741"/>
                      <a:pt x="1693" y="1741"/>
                    </a:cubicBezTo>
                    <a:cubicBezTo>
                      <a:pt x="1749" y="1741"/>
                      <a:pt x="1805" y="1719"/>
                      <a:pt x="1846" y="1673"/>
                    </a:cubicBezTo>
                    <a:cubicBezTo>
                      <a:pt x="1923" y="1588"/>
                      <a:pt x="1917" y="1458"/>
                      <a:pt x="1832" y="1381"/>
                    </a:cubicBezTo>
                    <a:lnTo>
                      <a:pt x="369" y="55"/>
                    </a:lnTo>
                    <a:cubicBezTo>
                      <a:pt x="329" y="18"/>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2554775" y="3029192"/>
                <a:ext cx="30592" cy="27682"/>
              </a:xfrm>
              <a:custGeom>
                <a:avLst/>
                <a:gdLst/>
                <a:ahLst/>
                <a:cxnLst/>
                <a:rect l="l" t="t" r="r" b="b"/>
                <a:pathLst>
                  <a:path w="1924" h="1741" extrusionOk="0">
                    <a:moveTo>
                      <a:pt x="230" y="1"/>
                    </a:moveTo>
                    <a:cubicBezTo>
                      <a:pt x="174" y="1"/>
                      <a:pt x="118" y="23"/>
                      <a:pt x="77" y="68"/>
                    </a:cubicBezTo>
                    <a:cubicBezTo>
                      <a:pt x="0" y="154"/>
                      <a:pt x="6" y="284"/>
                      <a:pt x="91" y="360"/>
                    </a:cubicBezTo>
                    <a:lnTo>
                      <a:pt x="1554" y="1687"/>
                    </a:lnTo>
                    <a:cubicBezTo>
                      <a:pt x="1594" y="1723"/>
                      <a:pt x="1644" y="1741"/>
                      <a:pt x="1693" y="1741"/>
                    </a:cubicBezTo>
                    <a:cubicBezTo>
                      <a:pt x="1749" y="1741"/>
                      <a:pt x="1806" y="1718"/>
                      <a:pt x="1846" y="1673"/>
                    </a:cubicBezTo>
                    <a:cubicBezTo>
                      <a:pt x="1923" y="1589"/>
                      <a:pt x="1917" y="1458"/>
                      <a:pt x="1833" y="1381"/>
                    </a:cubicBezTo>
                    <a:lnTo>
                      <a:pt x="369" y="54"/>
                    </a:lnTo>
                    <a:cubicBezTo>
                      <a:pt x="329" y="18"/>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2570391" y="3011986"/>
                <a:ext cx="30576" cy="27682"/>
              </a:xfrm>
              <a:custGeom>
                <a:avLst/>
                <a:gdLst/>
                <a:ahLst/>
                <a:cxnLst/>
                <a:rect l="l" t="t" r="r" b="b"/>
                <a:pathLst>
                  <a:path w="1923" h="1741" extrusionOk="0">
                    <a:moveTo>
                      <a:pt x="230" y="0"/>
                    </a:moveTo>
                    <a:cubicBezTo>
                      <a:pt x="173" y="0"/>
                      <a:pt x="117" y="23"/>
                      <a:pt x="76" y="69"/>
                    </a:cubicBezTo>
                    <a:cubicBezTo>
                      <a:pt x="0" y="153"/>
                      <a:pt x="6" y="283"/>
                      <a:pt x="90" y="360"/>
                    </a:cubicBezTo>
                    <a:lnTo>
                      <a:pt x="1554" y="1686"/>
                    </a:lnTo>
                    <a:cubicBezTo>
                      <a:pt x="1593" y="1722"/>
                      <a:pt x="1643" y="1741"/>
                      <a:pt x="1693" y="1741"/>
                    </a:cubicBezTo>
                    <a:cubicBezTo>
                      <a:pt x="1749" y="1741"/>
                      <a:pt x="1805" y="1717"/>
                      <a:pt x="1846" y="1673"/>
                    </a:cubicBezTo>
                    <a:cubicBezTo>
                      <a:pt x="1922" y="1588"/>
                      <a:pt x="1916" y="1457"/>
                      <a:pt x="1832" y="1380"/>
                    </a:cubicBezTo>
                    <a:lnTo>
                      <a:pt x="368" y="54"/>
                    </a:lnTo>
                    <a:cubicBezTo>
                      <a:pt x="329" y="18"/>
                      <a:pt x="279"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2585991" y="2994780"/>
                <a:ext cx="30592" cy="27682"/>
              </a:xfrm>
              <a:custGeom>
                <a:avLst/>
                <a:gdLst/>
                <a:ahLst/>
                <a:cxnLst/>
                <a:rect l="l" t="t" r="r" b="b"/>
                <a:pathLst>
                  <a:path w="1924" h="1741" extrusionOk="0">
                    <a:moveTo>
                      <a:pt x="230" y="0"/>
                    </a:moveTo>
                    <a:cubicBezTo>
                      <a:pt x="174" y="0"/>
                      <a:pt x="118" y="23"/>
                      <a:pt x="77" y="68"/>
                    </a:cubicBezTo>
                    <a:cubicBezTo>
                      <a:pt x="0" y="152"/>
                      <a:pt x="6" y="284"/>
                      <a:pt x="92" y="360"/>
                    </a:cubicBezTo>
                    <a:lnTo>
                      <a:pt x="1554" y="1687"/>
                    </a:lnTo>
                    <a:cubicBezTo>
                      <a:pt x="1593" y="1723"/>
                      <a:pt x="1644" y="1740"/>
                      <a:pt x="1693" y="1740"/>
                    </a:cubicBezTo>
                    <a:cubicBezTo>
                      <a:pt x="1749" y="1740"/>
                      <a:pt x="1806" y="1718"/>
                      <a:pt x="1846" y="1672"/>
                    </a:cubicBezTo>
                    <a:cubicBezTo>
                      <a:pt x="1923" y="1588"/>
                      <a:pt x="1917" y="1458"/>
                      <a:pt x="1832" y="1381"/>
                    </a:cubicBezTo>
                    <a:lnTo>
                      <a:pt x="369" y="54"/>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2601607" y="2977558"/>
                <a:ext cx="53822" cy="48781"/>
              </a:xfrm>
              <a:custGeom>
                <a:avLst/>
                <a:gdLst/>
                <a:ahLst/>
                <a:cxnLst/>
                <a:rect l="l" t="t" r="r" b="b"/>
                <a:pathLst>
                  <a:path w="3385" h="3068" extrusionOk="0">
                    <a:moveTo>
                      <a:pt x="230" y="1"/>
                    </a:moveTo>
                    <a:cubicBezTo>
                      <a:pt x="173" y="1"/>
                      <a:pt x="117" y="24"/>
                      <a:pt x="76" y="69"/>
                    </a:cubicBezTo>
                    <a:cubicBezTo>
                      <a:pt x="0" y="153"/>
                      <a:pt x="6" y="284"/>
                      <a:pt x="91" y="361"/>
                    </a:cubicBezTo>
                    <a:lnTo>
                      <a:pt x="3017" y="3014"/>
                    </a:lnTo>
                    <a:cubicBezTo>
                      <a:pt x="3056" y="3050"/>
                      <a:pt x="3105" y="3068"/>
                      <a:pt x="3156" y="3068"/>
                    </a:cubicBezTo>
                    <a:cubicBezTo>
                      <a:pt x="3212" y="3068"/>
                      <a:pt x="3268" y="3045"/>
                      <a:pt x="3309" y="3000"/>
                    </a:cubicBezTo>
                    <a:cubicBezTo>
                      <a:pt x="3385" y="2916"/>
                      <a:pt x="3379" y="2785"/>
                      <a:pt x="3294" y="2708"/>
                    </a:cubicBezTo>
                    <a:lnTo>
                      <a:pt x="369" y="55"/>
                    </a:lnTo>
                    <a:cubicBezTo>
                      <a:pt x="329" y="19"/>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2617207" y="2960368"/>
                <a:ext cx="30592" cy="27666"/>
              </a:xfrm>
              <a:custGeom>
                <a:avLst/>
                <a:gdLst/>
                <a:ahLst/>
                <a:cxnLst/>
                <a:rect l="l" t="t" r="r" b="b"/>
                <a:pathLst>
                  <a:path w="1924" h="1740" extrusionOk="0">
                    <a:moveTo>
                      <a:pt x="230" y="0"/>
                    </a:moveTo>
                    <a:cubicBezTo>
                      <a:pt x="174" y="0"/>
                      <a:pt x="117" y="23"/>
                      <a:pt x="76" y="68"/>
                    </a:cubicBezTo>
                    <a:cubicBezTo>
                      <a:pt x="0" y="152"/>
                      <a:pt x="6" y="283"/>
                      <a:pt x="90" y="359"/>
                    </a:cubicBezTo>
                    <a:lnTo>
                      <a:pt x="1554" y="1686"/>
                    </a:lnTo>
                    <a:cubicBezTo>
                      <a:pt x="1593" y="1722"/>
                      <a:pt x="1644" y="1740"/>
                      <a:pt x="1693" y="1740"/>
                    </a:cubicBezTo>
                    <a:cubicBezTo>
                      <a:pt x="1749" y="1740"/>
                      <a:pt x="1805" y="1717"/>
                      <a:pt x="1846" y="1672"/>
                    </a:cubicBezTo>
                    <a:cubicBezTo>
                      <a:pt x="1923" y="1588"/>
                      <a:pt x="1916" y="1457"/>
                      <a:pt x="1832" y="1380"/>
                    </a:cubicBezTo>
                    <a:lnTo>
                      <a:pt x="369" y="53"/>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7"/>
              <p:cNvSpPr/>
              <p:nvPr/>
            </p:nvSpPr>
            <p:spPr>
              <a:xfrm>
                <a:off x="2632807" y="2943146"/>
                <a:ext cx="30592" cy="27698"/>
              </a:xfrm>
              <a:custGeom>
                <a:avLst/>
                <a:gdLst/>
                <a:ahLst/>
                <a:cxnLst/>
                <a:rect l="l" t="t" r="r" b="b"/>
                <a:pathLst>
                  <a:path w="1924" h="1742" extrusionOk="0">
                    <a:moveTo>
                      <a:pt x="231" y="1"/>
                    </a:moveTo>
                    <a:cubicBezTo>
                      <a:pt x="174" y="1"/>
                      <a:pt x="118" y="24"/>
                      <a:pt x="77" y="69"/>
                    </a:cubicBezTo>
                    <a:cubicBezTo>
                      <a:pt x="0" y="153"/>
                      <a:pt x="7" y="284"/>
                      <a:pt x="92" y="361"/>
                    </a:cubicBezTo>
                    <a:lnTo>
                      <a:pt x="1554" y="1688"/>
                    </a:lnTo>
                    <a:cubicBezTo>
                      <a:pt x="1594" y="1723"/>
                      <a:pt x="1644" y="1741"/>
                      <a:pt x="1693" y="1741"/>
                    </a:cubicBezTo>
                    <a:cubicBezTo>
                      <a:pt x="1749" y="1741"/>
                      <a:pt x="1806" y="1718"/>
                      <a:pt x="1847" y="1673"/>
                    </a:cubicBezTo>
                    <a:cubicBezTo>
                      <a:pt x="1923" y="1588"/>
                      <a:pt x="1917" y="1458"/>
                      <a:pt x="1833" y="1381"/>
                    </a:cubicBezTo>
                    <a:lnTo>
                      <a:pt x="369" y="55"/>
                    </a:lnTo>
                    <a:cubicBezTo>
                      <a:pt x="330" y="18"/>
                      <a:pt x="280"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7"/>
              <p:cNvSpPr/>
              <p:nvPr/>
            </p:nvSpPr>
            <p:spPr>
              <a:xfrm>
                <a:off x="2648422" y="2925940"/>
                <a:ext cx="30592" cy="27682"/>
              </a:xfrm>
              <a:custGeom>
                <a:avLst/>
                <a:gdLst/>
                <a:ahLst/>
                <a:cxnLst/>
                <a:rect l="l" t="t" r="r" b="b"/>
                <a:pathLst>
                  <a:path w="1924" h="1741" extrusionOk="0">
                    <a:moveTo>
                      <a:pt x="229" y="0"/>
                    </a:moveTo>
                    <a:cubicBezTo>
                      <a:pt x="173" y="0"/>
                      <a:pt x="117" y="23"/>
                      <a:pt x="76" y="68"/>
                    </a:cubicBezTo>
                    <a:cubicBezTo>
                      <a:pt x="0" y="152"/>
                      <a:pt x="6" y="284"/>
                      <a:pt x="91" y="360"/>
                    </a:cubicBezTo>
                    <a:lnTo>
                      <a:pt x="1554" y="1687"/>
                    </a:lnTo>
                    <a:cubicBezTo>
                      <a:pt x="1593" y="1723"/>
                      <a:pt x="1643" y="1741"/>
                      <a:pt x="1693" y="1741"/>
                    </a:cubicBezTo>
                    <a:cubicBezTo>
                      <a:pt x="1749" y="1741"/>
                      <a:pt x="1805" y="1718"/>
                      <a:pt x="1846" y="1673"/>
                    </a:cubicBezTo>
                    <a:cubicBezTo>
                      <a:pt x="1923" y="1588"/>
                      <a:pt x="1916" y="1457"/>
                      <a:pt x="1832" y="1381"/>
                    </a:cubicBezTo>
                    <a:lnTo>
                      <a:pt x="368" y="54"/>
                    </a:lnTo>
                    <a:cubicBezTo>
                      <a:pt x="329" y="18"/>
                      <a:pt x="279"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2664022" y="2908734"/>
                <a:ext cx="30592" cy="27682"/>
              </a:xfrm>
              <a:custGeom>
                <a:avLst/>
                <a:gdLst/>
                <a:ahLst/>
                <a:cxnLst/>
                <a:rect l="l" t="t" r="r" b="b"/>
                <a:pathLst>
                  <a:path w="1924" h="1741" extrusionOk="0">
                    <a:moveTo>
                      <a:pt x="230" y="0"/>
                    </a:moveTo>
                    <a:cubicBezTo>
                      <a:pt x="174" y="0"/>
                      <a:pt x="118" y="23"/>
                      <a:pt x="77" y="69"/>
                    </a:cubicBezTo>
                    <a:cubicBezTo>
                      <a:pt x="0" y="153"/>
                      <a:pt x="6" y="283"/>
                      <a:pt x="92" y="360"/>
                    </a:cubicBezTo>
                    <a:lnTo>
                      <a:pt x="1554" y="1686"/>
                    </a:lnTo>
                    <a:cubicBezTo>
                      <a:pt x="1594" y="1722"/>
                      <a:pt x="1644" y="1741"/>
                      <a:pt x="1693" y="1741"/>
                    </a:cubicBezTo>
                    <a:cubicBezTo>
                      <a:pt x="1749" y="1741"/>
                      <a:pt x="1806" y="1717"/>
                      <a:pt x="1846" y="1673"/>
                    </a:cubicBezTo>
                    <a:cubicBezTo>
                      <a:pt x="1923" y="1588"/>
                      <a:pt x="1917" y="1457"/>
                      <a:pt x="1832" y="1380"/>
                    </a:cubicBezTo>
                    <a:lnTo>
                      <a:pt x="369" y="54"/>
                    </a:lnTo>
                    <a:cubicBezTo>
                      <a:pt x="329" y="18"/>
                      <a:pt x="280"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a:off x="2679622" y="2891512"/>
                <a:ext cx="30592" cy="27698"/>
              </a:xfrm>
              <a:custGeom>
                <a:avLst/>
                <a:gdLst/>
                <a:ahLst/>
                <a:cxnLst/>
                <a:rect l="l" t="t" r="r" b="b"/>
                <a:pathLst>
                  <a:path w="1924" h="1742" extrusionOk="0">
                    <a:moveTo>
                      <a:pt x="230" y="1"/>
                    </a:moveTo>
                    <a:cubicBezTo>
                      <a:pt x="174" y="1"/>
                      <a:pt x="118" y="24"/>
                      <a:pt x="77" y="69"/>
                    </a:cubicBezTo>
                    <a:cubicBezTo>
                      <a:pt x="0" y="153"/>
                      <a:pt x="7" y="285"/>
                      <a:pt x="92" y="361"/>
                    </a:cubicBezTo>
                    <a:lnTo>
                      <a:pt x="1554" y="1688"/>
                    </a:lnTo>
                    <a:cubicBezTo>
                      <a:pt x="1594" y="1724"/>
                      <a:pt x="1644" y="1741"/>
                      <a:pt x="1694" y="1741"/>
                    </a:cubicBezTo>
                    <a:cubicBezTo>
                      <a:pt x="1749" y="1741"/>
                      <a:pt x="1806" y="1719"/>
                      <a:pt x="1847" y="1673"/>
                    </a:cubicBezTo>
                    <a:cubicBezTo>
                      <a:pt x="1923" y="1589"/>
                      <a:pt x="1917" y="1459"/>
                      <a:pt x="1833" y="1382"/>
                    </a:cubicBezTo>
                    <a:lnTo>
                      <a:pt x="369" y="54"/>
                    </a:lnTo>
                    <a:cubicBezTo>
                      <a:pt x="329" y="19"/>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a:off x="2695238" y="2874306"/>
                <a:ext cx="30576" cy="27698"/>
              </a:xfrm>
              <a:custGeom>
                <a:avLst/>
                <a:gdLst/>
                <a:ahLst/>
                <a:cxnLst/>
                <a:rect l="l" t="t" r="r" b="b"/>
                <a:pathLst>
                  <a:path w="1923" h="1742" extrusionOk="0">
                    <a:moveTo>
                      <a:pt x="230" y="1"/>
                    </a:moveTo>
                    <a:cubicBezTo>
                      <a:pt x="173" y="1"/>
                      <a:pt x="117" y="24"/>
                      <a:pt x="76" y="69"/>
                    </a:cubicBezTo>
                    <a:cubicBezTo>
                      <a:pt x="0" y="153"/>
                      <a:pt x="6" y="284"/>
                      <a:pt x="91" y="361"/>
                    </a:cubicBezTo>
                    <a:lnTo>
                      <a:pt x="1554" y="1687"/>
                    </a:lnTo>
                    <a:cubicBezTo>
                      <a:pt x="1593" y="1723"/>
                      <a:pt x="1643" y="1741"/>
                      <a:pt x="1693" y="1741"/>
                    </a:cubicBezTo>
                    <a:cubicBezTo>
                      <a:pt x="1749" y="1741"/>
                      <a:pt x="1805" y="1718"/>
                      <a:pt x="1846" y="1674"/>
                    </a:cubicBezTo>
                    <a:cubicBezTo>
                      <a:pt x="1922" y="1588"/>
                      <a:pt x="1916" y="1458"/>
                      <a:pt x="1832" y="1381"/>
                    </a:cubicBezTo>
                    <a:lnTo>
                      <a:pt x="369" y="55"/>
                    </a:lnTo>
                    <a:cubicBezTo>
                      <a:pt x="329" y="19"/>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7"/>
              <p:cNvSpPr/>
              <p:nvPr/>
            </p:nvSpPr>
            <p:spPr>
              <a:xfrm>
                <a:off x="2710838" y="2857100"/>
                <a:ext cx="30592" cy="27682"/>
              </a:xfrm>
              <a:custGeom>
                <a:avLst/>
                <a:gdLst/>
                <a:ahLst/>
                <a:cxnLst/>
                <a:rect l="l" t="t" r="r" b="b"/>
                <a:pathLst>
                  <a:path w="1924" h="1741" extrusionOk="0">
                    <a:moveTo>
                      <a:pt x="230" y="1"/>
                    </a:moveTo>
                    <a:cubicBezTo>
                      <a:pt x="174" y="1"/>
                      <a:pt x="118" y="23"/>
                      <a:pt x="77" y="68"/>
                    </a:cubicBezTo>
                    <a:cubicBezTo>
                      <a:pt x="0" y="153"/>
                      <a:pt x="6" y="284"/>
                      <a:pt x="92" y="360"/>
                    </a:cubicBezTo>
                    <a:lnTo>
                      <a:pt x="1554" y="1687"/>
                    </a:lnTo>
                    <a:cubicBezTo>
                      <a:pt x="1594" y="1723"/>
                      <a:pt x="1644" y="1741"/>
                      <a:pt x="1693" y="1741"/>
                    </a:cubicBezTo>
                    <a:cubicBezTo>
                      <a:pt x="1749" y="1741"/>
                      <a:pt x="1806" y="1718"/>
                      <a:pt x="1846" y="1673"/>
                    </a:cubicBezTo>
                    <a:cubicBezTo>
                      <a:pt x="1923" y="1589"/>
                      <a:pt x="1917" y="1458"/>
                      <a:pt x="1832" y="1381"/>
                    </a:cubicBezTo>
                    <a:lnTo>
                      <a:pt x="369" y="54"/>
                    </a:lnTo>
                    <a:cubicBezTo>
                      <a:pt x="329" y="18"/>
                      <a:pt x="280" y="1"/>
                      <a:pt x="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7"/>
              <p:cNvSpPr/>
              <p:nvPr/>
            </p:nvSpPr>
            <p:spPr>
              <a:xfrm>
                <a:off x="2778916" y="2793094"/>
                <a:ext cx="126341" cy="123877"/>
              </a:xfrm>
              <a:custGeom>
                <a:avLst/>
                <a:gdLst/>
                <a:ahLst/>
                <a:cxnLst/>
                <a:rect l="l" t="t" r="r" b="b"/>
                <a:pathLst>
                  <a:path w="7946" h="7791" extrusionOk="0">
                    <a:moveTo>
                      <a:pt x="3053" y="499"/>
                    </a:moveTo>
                    <a:lnTo>
                      <a:pt x="7444" y="4480"/>
                    </a:lnTo>
                    <a:lnTo>
                      <a:pt x="4892" y="7291"/>
                    </a:lnTo>
                    <a:lnTo>
                      <a:pt x="502" y="3311"/>
                    </a:lnTo>
                    <a:lnTo>
                      <a:pt x="3053" y="499"/>
                    </a:lnTo>
                    <a:close/>
                    <a:moveTo>
                      <a:pt x="3039" y="0"/>
                    </a:moveTo>
                    <a:cubicBezTo>
                      <a:pt x="2983" y="0"/>
                      <a:pt x="2927" y="23"/>
                      <a:pt x="2886" y="68"/>
                    </a:cubicBezTo>
                    <a:lnTo>
                      <a:pt x="57" y="3186"/>
                    </a:lnTo>
                    <a:cubicBezTo>
                      <a:pt x="20" y="3228"/>
                      <a:pt x="1" y="3281"/>
                      <a:pt x="4" y="3335"/>
                    </a:cubicBezTo>
                    <a:cubicBezTo>
                      <a:pt x="6" y="3390"/>
                      <a:pt x="30" y="3442"/>
                      <a:pt x="71" y="3478"/>
                    </a:cubicBezTo>
                    <a:lnTo>
                      <a:pt x="4768" y="7737"/>
                    </a:lnTo>
                    <a:cubicBezTo>
                      <a:pt x="4807" y="7773"/>
                      <a:pt x="4856" y="7790"/>
                      <a:pt x="4907" y="7790"/>
                    </a:cubicBezTo>
                    <a:cubicBezTo>
                      <a:pt x="4963" y="7790"/>
                      <a:pt x="5019" y="7768"/>
                      <a:pt x="5060" y="7723"/>
                    </a:cubicBezTo>
                    <a:lnTo>
                      <a:pt x="7889" y="4604"/>
                    </a:lnTo>
                    <a:cubicBezTo>
                      <a:pt x="7926" y="4564"/>
                      <a:pt x="7945" y="4510"/>
                      <a:pt x="7942" y="4455"/>
                    </a:cubicBezTo>
                    <a:cubicBezTo>
                      <a:pt x="7939" y="4401"/>
                      <a:pt x="7915" y="4349"/>
                      <a:pt x="7874" y="4312"/>
                    </a:cubicBezTo>
                    <a:lnTo>
                      <a:pt x="3178" y="54"/>
                    </a:lnTo>
                    <a:cubicBezTo>
                      <a:pt x="3139" y="18"/>
                      <a:pt x="3089"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7"/>
              <p:cNvSpPr/>
              <p:nvPr/>
            </p:nvSpPr>
            <p:spPr>
              <a:xfrm>
                <a:off x="1934177" y="3541079"/>
                <a:ext cx="311910" cy="285516"/>
              </a:xfrm>
              <a:custGeom>
                <a:avLst/>
                <a:gdLst/>
                <a:ahLst/>
                <a:cxnLst/>
                <a:rect l="l" t="t" r="r" b="b"/>
                <a:pathLst>
                  <a:path w="19617" h="17957" extrusionOk="0">
                    <a:moveTo>
                      <a:pt x="1131" y="413"/>
                    </a:moveTo>
                    <a:cubicBezTo>
                      <a:pt x="1200" y="413"/>
                      <a:pt x="1319" y="438"/>
                      <a:pt x="1472" y="600"/>
                    </a:cubicBezTo>
                    <a:cubicBezTo>
                      <a:pt x="2206" y="1376"/>
                      <a:pt x="4614" y="3076"/>
                      <a:pt x="6113" y="3076"/>
                    </a:cubicBezTo>
                    <a:cubicBezTo>
                      <a:pt x="6217" y="3076"/>
                      <a:pt x="6317" y="3067"/>
                      <a:pt x="6411" y="3050"/>
                    </a:cubicBezTo>
                    <a:cubicBezTo>
                      <a:pt x="7497" y="2853"/>
                      <a:pt x="8256" y="2235"/>
                      <a:pt x="8560" y="1946"/>
                    </a:cubicBezTo>
                    <a:lnTo>
                      <a:pt x="16943" y="9549"/>
                    </a:lnTo>
                    <a:cubicBezTo>
                      <a:pt x="16686" y="9879"/>
                      <a:pt x="16144" y="10695"/>
                      <a:pt x="16053" y="11795"/>
                    </a:cubicBezTo>
                    <a:cubicBezTo>
                      <a:pt x="15932" y="13267"/>
                      <a:pt x="18072" y="15771"/>
                      <a:pt x="18974" y="16471"/>
                    </a:cubicBezTo>
                    <a:cubicBezTo>
                      <a:pt x="19204" y="16650"/>
                      <a:pt x="19197" y="16793"/>
                      <a:pt x="19194" y="16841"/>
                    </a:cubicBezTo>
                    <a:cubicBezTo>
                      <a:pt x="19180" y="17082"/>
                      <a:pt x="18904" y="17342"/>
                      <a:pt x="18714" y="17486"/>
                    </a:cubicBezTo>
                    <a:lnTo>
                      <a:pt x="488" y="957"/>
                    </a:lnTo>
                    <a:cubicBezTo>
                      <a:pt x="613" y="754"/>
                      <a:pt x="844" y="453"/>
                      <a:pt x="1083" y="417"/>
                    </a:cubicBezTo>
                    <a:cubicBezTo>
                      <a:pt x="1094" y="415"/>
                      <a:pt x="1110" y="413"/>
                      <a:pt x="1131" y="413"/>
                    </a:cubicBezTo>
                    <a:close/>
                    <a:moveTo>
                      <a:pt x="1129" y="0"/>
                    </a:moveTo>
                    <a:cubicBezTo>
                      <a:pt x="1090" y="0"/>
                      <a:pt x="1053" y="3"/>
                      <a:pt x="1019" y="9"/>
                    </a:cubicBezTo>
                    <a:cubicBezTo>
                      <a:pt x="450" y="97"/>
                      <a:pt x="81" y="827"/>
                      <a:pt x="41" y="910"/>
                    </a:cubicBezTo>
                    <a:cubicBezTo>
                      <a:pt x="1" y="993"/>
                      <a:pt x="20" y="1091"/>
                      <a:pt x="88" y="1153"/>
                    </a:cubicBezTo>
                    <a:lnTo>
                      <a:pt x="18558" y="17903"/>
                    </a:lnTo>
                    <a:cubicBezTo>
                      <a:pt x="18597" y="17938"/>
                      <a:pt x="18647" y="17956"/>
                      <a:pt x="18696" y="17956"/>
                    </a:cubicBezTo>
                    <a:cubicBezTo>
                      <a:pt x="18734" y="17956"/>
                      <a:pt x="18771" y="17946"/>
                      <a:pt x="18804" y="17925"/>
                    </a:cubicBezTo>
                    <a:cubicBezTo>
                      <a:pt x="18883" y="17878"/>
                      <a:pt x="19575" y="17440"/>
                      <a:pt x="19606" y="16864"/>
                    </a:cubicBezTo>
                    <a:cubicBezTo>
                      <a:pt x="19617" y="16678"/>
                      <a:pt x="19559" y="16403"/>
                      <a:pt x="19226" y="16145"/>
                    </a:cubicBezTo>
                    <a:cubicBezTo>
                      <a:pt x="18357" y="15470"/>
                      <a:pt x="16363" y="13079"/>
                      <a:pt x="16465" y="11829"/>
                    </a:cubicBezTo>
                    <a:cubicBezTo>
                      <a:pt x="16570" y="10555"/>
                      <a:pt x="17372" y="9678"/>
                      <a:pt x="17380" y="9670"/>
                    </a:cubicBezTo>
                    <a:cubicBezTo>
                      <a:pt x="17417" y="9629"/>
                      <a:pt x="17438" y="9575"/>
                      <a:pt x="17435" y="9520"/>
                    </a:cubicBezTo>
                    <a:cubicBezTo>
                      <a:pt x="17433" y="9464"/>
                      <a:pt x="17409" y="9412"/>
                      <a:pt x="17368" y="9375"/>
                    </a:cubicBezTo>
                    <a:lnTo>
                      <a:pt x="8691" y="1506"/>
                    </a:lnTo>
                    <a:cubicBezTo>
                      <a:pt x="8651" y="1470"/>
                      <a:pt x="8600" y="1453"/>
                      <a:pt x="8546" y="1453"/>
                    </a:cubicBezTo>
                    <a:cubicBezTo>
                      <a:pt x="8544" y="1453"/>
                      <a:pt x="8543" y="1453"/>
                      <a:pt x="8541" y="1453"/>
                    </a:cubicBezTo>
                    <a:cubicBezTo>
                      <a:pt x="8486" y="1456"/>
                      <a:pt x="8433" y="1482"/>
                      <a:pt x="8397" y="1523"/>
                    </a:cubicBezTo>
                    <a:cubicBezTo>
                      <a:pt x="8389" y="1532"/>
                      <a:pt x="7594" y="2415"/>
                      <a:pt x="6337" y="2644"/>
                    </a:cubicBezTo>
                    <a:cubicBezTo>
                      <a:pt x="6264" y="2657"/>
                      <a:pt x="6187" y="2663"/>
                      <a:pt x="6106" y="2663"/>
                    </a:cubicBezTo>
                    <a:cubicBezTo>
                      <a:pt x="4806" y="2663"/>
                      <a:pt x="2484" y="1069"/>
                      <a:pt x="1773" y="316"/>
                    </a:cubicBezTo>
                    <a:cubicBezTo>
                      <a:pt x="1536" y="66"/>
                      <a:pt x="1306" y="0"/>
                      <a:pt x="1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1703723" y="3687060"/>
                <a:ext cx="390393" cy="373157"/>
              </a:xfrm>
              <a:custGeom>
                <a:avLst/>
                <a:gdLst/>
                <a:ahLst/>
                <a:cxnLst/>
                <a:rect l="l" t="t" r="r" b="b"/>
                <a:pathLst>
                  <a:path w="24553" h="23469" extrusionOk="0">
                    <a:moveTo>
                      <a:pt x="21960" y="0"/>
                    </a:moveTo>
                    <a:cubicBezTo>
                      <a:pt x="21916" y="0"/>
                      <a:pt x="21872" y="17"/>
                      <a:pt x="21839" y="52"/>
                    </a:cubicBezTo>
                    <a:lnTo>
                      <a:pt x="9083" y="13287"/>
                    </a:lnTo>
                    <a:cubicBezTo>
                      <a:pt x="8199" y="12528"/>
                      <a:pt x="4233" y="9192"/>
                      <a:pt x="2891" y="9192"/>
                    </a:cubicBezTo>
                    <a:cubicBezTo>
                      <a:pt x="2746" y="9192"/>
                      <a:pt x="2632" y="9231"/>
                      <a:pt x="2556" y="9316"/>
                    </a:cubicBezTo>
                    <a:cubicBezTo>
                      <a:pt x="2374" y="9516"/>
                      <a:pt x="2440" y="9880"/>
                      <a:pt x="2764" y="10441"/>
                    </a:cubicBezTo>
                    <a:cubicBezTo>
                      <a:pt x="2398" y="10269"/>
                      <a:pt x="2113" y="10184"/>
                      <a:pt x="1901" y="10184"/>
                    </a:cubicBezTo>
                    <a:cubicBezTo>
                      <a:pt x="1749" y="10184"/>
                      <a:pt x="1635" y="10228"/>
                      <a:pt x="1556" y="10315"/>
                    </a:cubicBezTo>
                    <a:cubicBezTo>
                      <a:pt x="1408" y="10477"/>
                      <a:pt x="1424" y="10743"/>
                      <a:pt x="1606" y="11138"/>
                    </a:cubicBezTo>
                    <a:cubicBezTo>
                      <a:pt x="1390" y="11057"/>
                      <a:pt x="1210" y="11017"/>
                      <a:pt x="1066" y="11017"/>
                    </a:cubicBezTo>
                    <a:cubicBezTo>
                      <a:pt x="915" y="11017"/>
                      <a:pt x="802" y="11060"/>
                      <a:pt x="723" y="11147"/>
                    </a:cubicBezTo>
                    <a:cubicBezTo>
                      <a:pt x="1" y="11944"/>
                      <a:pt x="3755" y="15875"/>
                      <a:pt x="6456" y="18324"/>
                    </a:cubicBezTo>
                    <a:cubicBezTo>
                      <a:pt x="8222" y="19926"/>
                      <a:pt x="9974" y="21332"/>
                      <a:pt x="11391" y="22284"/>
                    </a:cubicBezTo>
                    <a:cubicBezTo>
                      <a:pt x="12816" y="23243"/>
                      <a:pt x="13487" y="23469"/>
                      <a:pt x="13823" y="23469"/>
                    </a:cubicBezTo>
                    <a:cubicBezTo>
                      <a:pt x="14030" y="23469"/>
                      <a:pt x="14108" y="23382"/>
                      <a:pt x="14156" y="23329"/>
                    </a:cubicBezTo>
                    <a:cubicBezTo>
                      <a:pt x="14304" y="23167"/>
                      <a:pt x="14289" y="22901"/>
                      <a:pt x="14106" y="22506"/>
                    </a:cubicBezTo>
                    <a:lnTo>
                      <a:pt x="14106" y="22506"/>
                    </a:lnTo>
                    <a:cubicBezTo>
                      <a:pt x="14322" y="22587"/>
                      <a:pt x="14501" y="22627"/>
                      <a:pt x="14646" y="22627"/>
                    </a:cubicBezTo>
                    <a:cubicBezTo>
                      <a:pt x="14797" y="22627"/>
                      <a:pt x="14910" y="22583"/>
                      <a:pt x="14989" y="22497"/>
                    </a:cubicBezTo>
                    <a:cubicBezTo>
                      <a:pt x="15171" y="22296"/>
                      <a:pt x="15105" y="21932"/>
                      <a:pt x="14781" y="21369"/>
                    </a:cubicBezTo>
                    <a:lnTo>
                      <a:pt x="14781" y="21369"/>
                    </a:lnTo>
                    <a:cubicBezTo>
                      <a:pt x="15194" y="21563"/>
                      <a:pt x="15466" y="21629"/>
                      <a:pt x="15650" y="21629"/>
                    </a:cubicBezTo>
                    <a:cubicBezTo>
                      <a:pt x="15830" y="21629"/>
                      <a:pt x="15926" y="21566"/>
                      <a:pt x="15989" y="21497"/>
                    </a:cubicBezTo>
                    <a:cubicBezTo>
                      <a:pt x="16766" y="20639"/>
                      <a:pt x="12417" y="16366"/>
                      <a:pt x="11482" y="15466"/>
                    </a:cubicBezTo>
                    <a:lnTo>
                      <a:pt x="24488" y="1972"/>
                    </a:lnTo>
                    <a:cubicBezTo>
                      <a:pt x="24553" y="1904"/>
                      <a:pt x="24550" y="1797"/>
                      <a:pt x="24483" y="1733"/>
                    </a:cubicBezTo>
                    <a:cubicBezTo>
                      <a:pt x="24450" y="1701"/>
                      <a:pt x="24408" y="1685"/>
                      <a:pt x="24366" y="1685"/>
                    </a:cubicBezTo>
                    <a:cubicBezTo>
                      <a:pt x="24322" y="1685"/>
                      <a:pt x="24278" y="1703"/>
                      <a:pt x="24244" y="1738"/>
                    </a:cubicBezTo>
                    <a:lnTo>
                      <a:pt x="11122" y="15354"/>
                    </a:lnTo>
                    <a:cubicBezTo>
                      <a:pt x="11091" y="15385"/>
                      <a:pt x="11073" y="15430"/>
                      <a:pt x="11074" y="15474"/>
                    </a:cubicBezTo>
                    <a:cubicBezTo>
                      <a:pt x="11075" y="15519"/>
                      <a:pt x="11094" y="15562"/>
                      <a:pt x="11127" y="15593"/>
                    </a:cubicBezTo>
                    <a:cubicBezTo>
                      <a:pt x="14781" y="19076"/>
                      <a:pt x="15949" y="21037"/>
                      <a:pt x="15738" y="21270"/>
                    </a:cubicBezTo>
                    <a:cubicBezTo>
                      <a:pt x="15738" y="21271"/>
                      <a:pt x="15714" y="21290"/>
                      <a:pt x="15639" y="21290"/>
                    </a:cubicBezTo>
                    <a:cubicBezTo>
                      <a:pt x="15491" y="21290"/>
                      <a:pt x="15144" y="21215"/>
                      <a:pt x="14375" y="20775"/>
                    </a:cubicBezTo>
                    <a:cubicBezTo>
                      <a:pt x="14349" y="20760"/>
                      <a:pt x="14320" y="20753"/>
                      <a:pt x="14291" y="20753"/>
                    </a:cubicBezTo>
                    <a:cubicBezTo>
                      <a:pt x="14245" y="20753"/>
                      <a:pt x="14199" y="20772"/>
                      <a:pt x="14166" y="20808"/>
                    </a:cubicBezTo>
                    <a:cubicBezTo>
                      <a:pt x="14113" y="20866"/>
                      <a:pt x="14107" y="20954"/>
                      <a:pt x="14153" y="21019"/>
                    </a:cubicBezTo>
                    <a:cubicBezTo>
                      <a:pt x="14881" y="22060"/>
                      <a:pt x="14741" y="22268"/>
                      <a:pt x="14738" y="22270"/>
                    </a:cubicBezTo>
                    <a:cubicBezTo>
                      <a:pt x="14738" y="22270"/>
                      <a:pt x="14716" y="22290"/>
                      <a:pt x="14641" y="22290"/>
                    </a:cubicBezTo>
                    <a:cubicBezTo>
                      <a:pt x="14524" y="22290"/>
                      <a:pt x="14280" y="22242"/>
                      <a:pt x="13794" y="21999"/>
                    </a:cubicBezTo>
                    <a:cubicBezTo>
                      <a:pt x="13770" y="21987"/>
                      <a:pt x="13745" y="21981"/>
                      <a:pt x="13719" y="21981"/>
                    </a:cubicBezTo>
                    <a:cubicBezTo>
                      <a:pt x="13673" y="21981"/>
                      <a:pt x="13627" y="22000"/>
                      <a:pt x="13594" y="22036"/>
                    </a:cubicBezTo>
                    <a:cubicBezTo>
                      <a:pt x="13543" y="22091"/>
                      <a:pt x="13536" y="22174"/>
                      <a:pt x="13575" y="22238"/>
                    </a:cubicBezTo>
                    <a:cubicBezTo>
                      <a:pt x="14013" y="22951"/>
                      <a:pt x="13907" y="23101"/>
                      <a:pt x="13905" y="23102"/>
                    </a:cubicBezTo>
                    <a:cubicBezTo>
                      <a:pt x="13905" y="23102"/>
                      <a:pt x="13881" y="23122"/>
                      <a:pt x="13805" y="23122"/>
                    </a:cubicBezTo>
                    <a:cubicBezTo>
                      <a:pt x="13605" y="23122"/>
                      <a:pt x="13040" y="22986"/>
                      <a:pt x="11579" y="22004"/>
                    </a:cubicBezTo>
                    <a:cubicBezTo>
                      <a:pt x="10176" y="21061"/>
                      <a:pt x="8437" y="19665"/>
                      <a:pt x="6683" y="18074"/>
                    </a:cubicBezTo>
                    <a:cubicBezTo>
                      <a:pt x="2437" y="14224"/>
                      <a:pt x="710" y="11666"/>
                      <a:pt x="974" y="11374"/>
                    </a:cubicBezTo>
                    <a:cubicBezTo>
                      <a:pt x="974" y="11373"/>
                      <a:pt x="997" y="11354"/>
                      <a:pt x="1071" y="11354"/>
                    </a:cubicBezTo>
                    <a:cubicBezTo>
                      <a:pt x="1188" y="11354"/>
                      <a:pt x="1432" y="11402"/>
                      <a:pt x="1918" y="11644"/>
                    </a:cubicBezTo>
                    <a:cubicBezTo>
                      <a:pt x="1942" y="11657"/>
                      <a:pt x="1968" y="11663"/>
                      <a:pt x="1994" y="11663"/>
                    </a:cubicBezTo>
                    <a:cubicBezTo>
                      <a:pt x="2040" y="11663"/>
                      <a:pt x="2085" y="11644"/>
                      <a:pt x="2118" y="11607"/>
                    </a:cubicBezTo>
                    <a:cubicBezTo>
                      <a:pt x="2169" y="11552"/>
                      <a:pt x="2177" y="11470"/>
                      <a:pt x="2138" y="11405"/>
                    </a:cubicBezTo>
                    <a:cubicBezTo>
                      <a:pt x="1700" y="10693"/>
                      <a:pt x="1806" y="10543"/>
                      <a:pt x="1807" y="10542"/>
                    </a:cubicBezTo>
                    <a:cubicBezTo>
                      <a:pt x="1807" y="10541"/>
                      <a:pt x="1831" y="10522"/>
                      <a:pt x="1907" y="10522"/>
                    </a:cubicBezTo>
                    <a:cubicBezTo>
                      <a:pt x="2055" y="10522"/>
                      <a:pt x="2403" y="10597"/>
                      <a:pt x="3170" y="11036"/>
                    </a:cubicBezTo>
                    <a:cubicBezTo>
                      <a:pt x="3196" y="11052"/>
                      <a:pt x="3225" y="11059"/>
                      <a:pt x="3254" y="11059"/>
                    </a:cubicBezTo>
                    <a:cubicBezTo>
                      <a:pt x="3301" y="11059"/>
                      <a:pt x="3346" y="11040"/>
                      <a:pt x="3378" y="11004"/>
                    </a:cubicBezTo>
                    <a:cubicBezTo>
                      <a:pt x="3432" y="10946"/>
                      <a:pt x="3438" y="10857"/>
                      <a:pt x="3392" y="10793"/>
                    </a:cubicBezTo>
                    <a:cubicBezTo>
                      <a:pt x="2663" y="9751"/>
                      <a:pt x="2804" y="9544"/>
                      <a:pt x="2806" y="9543"/>
                    </a:cubicBezTo>
                    <a:cubicBezTo>
                      <a:pt x="2826" y="9521"/>
                      <a:pt x="2861" y="9510"/>
                      <a:pt x="2913" y="9510"/>
                    </a:cubicBezTo>
                    <a:cubicBezTo>
                      <a:pt x="3419" y="9510"/>
                      <a:pt x="5469" y="10604"/>
                      <a:pt x="8983" y="13646"/>
                    </a:cubicBezTo>
                    <a:cubicBezTo>
                      <a:pt x="9015" y="13673"/>
                      <a:pt x="9054" y="13687"/>
                      <a:pt x="9093" y="13687"/>
                    </a:cubicBezTo>
                    <a:cubicBezTo>
                      <a:pt x="9138" y="13687"/>
                      <a:pt x="9182" y="13669"/>
                      <a:pt x="9215" y="13635"/>
                    </a:cubicBezTo>
                    <a:lnTo>
                      <a:pt x="22082" y="286"/>
                    </a:lnTo>
                    <a:cubicBezTo>
                      <a:pt x="22147" y="219"/>
                      <a:pt x="22145" y="112"/>
                      <a:pt x="22077" y="47"/>
                    </a:cubicBezTo>
                    <a:cubicBezTo>
                      <a:pt x="22044" y="16"/>
                      <a:pt x="22002" y="0"/>
                      <a:pt x="21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7"/>
              <p:cNvSpPr/>
              <p:nvPr/>
            </p:nvSpPr>
            <p:spPr>
              <a:xfrm>
                <a:off x="2049388" y="2816439"/>
                <a:ext cx="842605" cy="893612"/>
              </a:xfrm>
              <a:custGeom>
                <a:avLst/>
                <a:gdLst/>
                <a:ahLst/>
                <a:cxnLst/>
                <a:rect l="l" t="t" r="r" b="b"/>
                <a:pathLst>
                  <a:path w="52994" h="56202" extrusionOk="0">
                    <a:moveTo>
                      <a:pt x="42796" y="414"/>
                    </a:moveTo>
                    <a:cubicBezTo>
                      <a:pt x="43711" y="414"/>
                      <a:pt x="44594" y="795"/>
                      <a:pt x="45308" y="1509"/>
                    </a:cubicBezTo>
                    <a:lnTo>
                      <a:pt x="50804" y="6339"/>
                    </a:lnTo>
                    <a:cubicBezTo>
                      <a:pt x="50807" y="6342"/>
                      <a:pt x="50810" y="6344"/>
                      <a:pt x="50813" y="6347"/>
                    </a:cubicBezTo>
                    <a:cubicBezTo>
                      <a:pt x="51852" y="7155"/>
                      <a:pt x="52414" y="8132"/>
                      <a:pt x="52484" y="9251"/>
                    </a:cubicBezTo>
                    <a:cubicBezTo>
                      <a:pt x="52573" y="10681"/>
                      <a:pt x="51817" y="12344"/>
                      <a:pt x="50455" y="13706"/>
                    </a:cubicBezTo>
                    <a:lnTo>
                      <a:pt x="12159" y="55464"/>
                    </a:lnTo>
                    <a:cubicBezTo>
                      <a:pt x="11964" y="55678"/>
                      <a:pt x="11697" y="55787"/>
                      <a:pt x="11429" y="55787"/>
                    </a:cubicBezTo>
                    <a:cubicBezTo>
                      <a:pt x="11195" y="55787"/>
                      <a:pt x="10962" y="55704"/>
                      <a:pt x="10776" y="55536"/>
                    </a:cubicBezTo>
                    <a:lnTo>
                      <a:pt x="749" y="46444"/>
                    </a:lnTo>
                    <a:cubicBezTo>
                      <a:pt x="556" y="46268"/>
                      <a:pt x="443" y="46029"/>
                      <a:pt x="431" y="45768"/>
                    </a:cubicBezTo>
                    <a:cubicBezTo>
                      <a:pt x="419" y="45506"/>
                      <a:pt x="509" y="45255"/>
                      <a:pt x="685" y="45061"/>
                    </a:cubicBezTo>
                    <a:lnTo>
                      <a:pt x="39280" y="2478"/>
                    </a:lnTo>
                    <a:cubicBezTo>
                      <a:pt x="40224" y="1218"/>
                      <a:pt x="41358" y="508"/>
                      <a:pt x="42561" y="422"/>
                    </a:cubicBezTo>
                    <a:cubicBezTo>
                      <a:pt x="42639" y="417"/>
                      <a:pt x="42718" y="414"/>
                      <a:pt x="42796" y="414"/>
                    </a:cubicBezTo>
                    <a:close/>
                    <a:moveTo>
                      <a:pt x="42798" y="1"/>
                    </a:moveTo>
                    <a:cubicBezTo>
                      <a:pt x="42709" y="1"/>
                      <a:pt x="42620" y="4"/>
                      <a:pt x="42531" y="10"/>
                    </a:cubicBezTo>
                    <a:cubicBezTo>
                      <a:pt x="41606" y="76"/>
                      <a:pt x="40235" y="515"/>
                      <a:pt x="38961" y="2215"/>
                    </a:cubicBezTo>
                    <a:lnTo>
                      <a:pt x="379" y="44783"/>
                    </a:lnTo>
                    <a:cubicBezTo>
                      <a:pt x="129" y="45059"/>
                      <a:pt x="1" y="45415"/>
                      <a:pt x="18" y="45786"/>
                    </a:cubicBezTo>
                    <a:cubicBezTo>
                      <a:pt x="35" y="46158"/>
                      <a:pt x="196" y="46500"/>
                      <a:pt x="471" y="46750"/>
                    </a:cubicBezTo>
                    <a:lnTo>
                      <a:pt x="10498" y="55842"/>
                    </a:lnTo>
                    <a:cubicBezTo>
                      <a:pt x="10763" y="56082"/>
                      <a:pt x="11097" y="56201"/>
                      <a:pt x="11430" y="56201"/>
                    </a:cubicBezTo>
                    <a:cubicBezTo>
                      <a:pt x="11810" y="56200"/>
                      <a:pt x="12189" y="56046"/>
                      <a:pt x="12464" y="55743"/>
                    </a:cubicBezTo>
                    <a:lnTo>
                      <a:pt x="50754" y="13993"/>
                    </a:lnTo>
                    <a:cubicBezTo>
                      <a:pt x="52192" y="12554"/>
                      <a:pt x="52993" y="10772"/>
                      <a:pt x="52897" y="9226"/>
                    </a:cubicBezTo>
                    <a:cubicBezTo>
                      <a:pt x="52820" y="7984"/>
                      <a:pt x="52205" y="6908"/>
                      <a:pt x="51072" y="6025"/>
                    </a:cubicBezTo>
                    <a:lnTo>
                      <a:pt x="45590" y="1208"/>
                    </a:lnTo>
                    <a:cubicBezTo>
                      <a:pt x="44806" y="424"/>
                      <a:pt x="43824" y="1"/>
                      <a:pt x="42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7"/>
              <p:cNvSpPr/>
              <p:nvPr/>
            </p:nvSpPr>
            <p:spPr>
              <a:xfrm>
                <a:off x="1604414" y="3313107"/>
                <a:ext cx="671203" cy="640627"/>
              </a:xfrm>
              <a:custGeom>
                <a:avLst/>
                <a:gdLst/>
                <a:ahLst/>
                <a:cxnLst/>
                <a:rect l="l" t="t" r="r" b="b"/>
                <a:pathLst>
                  <a:path w="42214" h="40291" extrusionOk="0">
                    <a:moveTo>
                      <a:pt x="6933" y="1"/>
                    </a:moveTo>
                    <a:cubicBezTo>
                      <a:pt x="5611" y="1"/>
                      <a:pt x="4669" y="1666"/>
                      <a:pt x="4017" y="3176"/>
                    </a:cubicBezTo>
                    <a:cubicBezTo>
                      <a:pt x="3456" y="4473"/>
                      <a:pt x="3054" y="5847"/>
                      <a:pt x="2424" y="7114"/>
                    </a:cubicBezTo>
                    <a:cubicBezTo>
                      <a:pt x="1920" y="8127"/>
                      <a:pt x="424" y="9110"/>
                      <a:pt x="180" y="10077"/>
                    </a:cubicBezTo>
                    <a:cubicBezTo>
                      <a:pt x="0" y="10791"/>
                      <a:pt x="503" y="12046"/>
                      <a:pt x="836" y="12670"/>
                    </a:cubicBezTo>
                    <a:cubicBezTo>
                      <a:pt x="1441" y="13801"/>
                      <a:pt x="2359" y="14729"/>
                      <a:pt x="3270" y="15633"/>
                    </a:cubicBezTo>
                    <a:cubicBezTo>
                      <a:pt x="5487" y="17831"/>
                      <a:pt x="7741" y="19993"/>
                      <a:pt x="10031" y="22117"/>
                    </a:cubicBezTo>
                    <a:cubicBezTo>
                      <a:pt x="12298" y="24218"/>
                      <a:pt x="14601" y="26283"/>
                      <a:pt x="17017" y="28212"/>
                    </a:cubicBezTo>
                    <a:cubicBezTo>
                      <a:pt x="22586" y="32659"/>
                      <a:pt x="28710" y="36351"/>
                      <a:pt x="34814" y="40029"/>
                    </a:cubicBezTo>
                    <a:cubicBezTo>
                      <a:pt x="35027" y="40158"/>
                      <a:pt x="35271" y="40290"/>
                      <a:pt x="35510" y="40290"/>
                    </a:cubicBezTo>
                    <a:cubicBezTo>
                      <a:pt x="35575" y="40290"/>
                      <a:pt x="35640" y="40281"/>
                      <a:pt x="35704" y="40258"/>
                    </a:cubicBezTo>
                    <a:cubicBezTo>
                      <a:pt x="36399" y="40017"/>
                      <a:pt x="35965" y="38964"/>
                      <a:pt x="35440" y="38449"/>
                    </a:cubicBezTo>
                    <a:lnTo>
                      <a:pt x="32588" y="35662"/>
                    </a:lnTo>
                    <a:lnTo>
                      <a:pt x="32588" y="35662"/>
                    </a:lnTo>
                    <a:cubicBezTo>
                      <a:pt x="34359" y="36875"/>
                      <a:pt x="36130" y="38089"/>
                      <a:pt x="37900" y="39302"/>
                    </a:cubicBezTo>
                    <a:cubicBezTo>
                      <a:pt x="38225" y="39525"/>
                      <a:pt x="38633" y="39748"/>
                      <a:pt x="39003" y="39748"/>
                    </a:cubicBezTo>
                    <a:cubicBezTo>
                      <a:pt x="39166" y="39748"/>
                      <a:pt x="39322" y="39704"/>
                      <a:pt x="39460" y="39598"/>
                    </a:cubicBezTo>
                    <a:cubicBezTo>
                      <a:pt x="40098" y="39105"/>
                      <a:pt x="39470" y="38113"/>
                      <a:pt x="38850" y="37597"/>
                    </a:cubicBezTo>
                    <a:cubicBezTo>
                      <a:pt x="37113" y="36152"/>
                      <a:pt x="35356" y="34730"/>
                      <a:pt x="33580" y="33333"/>
                    </a:cubicBezTo>
                    <a:lnTo>
                      <a:pt x="33580" y="33333"/>
                    </a:lnTo>
                    <a:cubicBezTo>
                      <a:pt x="35462" y="34525"/>
                      <a:pt x="37343" y="35719"/>
                      <a:pt x="39224" y="36912"/>
                    </a:cubicBezTo>
                    <a:cubicBezTo>
                      <a:pt x="39656" y="37186"/>
                      <a:pt x="40229" y="37433"/>
                      <a:pt x="40717" y="37433"/>
                    </a:cubicBezTo>
                    <a:cubicBezTo>
                      <a:pt x="41047" y="37433"/>
                      <a:pt x="41338" y="37320"/>
                      <a:pt x="41520" y="37025"/>
                    </a:cubicBezTo>
                    <a:cubicBezTo>
                      <a:pt x="41951" y="36325"/>
                      <a:pt x="41189" y="35511"/>
                      <a:pt x="40508" y="35050"/>
                    </a:cubicBezTo>
                    <a:cubicBezTo>
                      <a:pt x="38563" y="33739"/>
                      <a:pt x="36575" y="32493"/>
                      <a:pt x="34545" y="31317"/>
                    </a:cubicBezTo>
                    <a:lnTo>
                      <a:pt x="34545" y="31317"/>
                    </a:lnTo>
                    <a:cubicBezTo>
                      <a:pt x="36602" y="32151"/>
                      <a:pt x="38660" y="32983"/>
                      <a:pt x="40718" y="33816"/>
                    </a:cubicBezTo>
                    <a:cubicBezTo>
                      <a:pt x="40921" y="33898"/>
                      <a:pt x="41137" y="33981"/>
                      <a:pt x="41351" y="33981"/>
                    </a:cubicBezTo>
                    <a:cubicBezTo>
                      <a:pt x="41410" y="33981"/>
                      <a:pt x="41469" y="33975"/>
                      <a:pt x="41527" y="33961"/>
                    </a:cubicBezTo>
                    <a:cubicBezTo>
                      <a:pt x="42063" y="33828"/>
                      <a:pt x="42213" y="33068"/>
                      <a:pt x="41933" y="32591"/>
                    </a:cubicBezTo>
                    <a:cubicBezTo>
                      <a:pt x="41652" y="32116"/>
                      <a:pt x="41115" y="31864"/>
                      <a:pt x="40610" y="31640"/>
                    </a:cubicBezTo>
                    <a:cubicBezTo>
                      <a:pt x="40523" y="31602"/>
                      <a:pt x="40438" y="31564"/>
                      <a:pt x="40353" y="31526"/>
                    </a:cubicBezTo>
                    <a:cubicBezTo>
                      <a:pt x="37888" y="30434"/>
                      <a:pt x="35423" y="29341"/>
                      <a:pt x="32959" y="28249"/>
                    </a:cubicBezTo>
                    <a:cubicBezTo>
                      <a:pt x="34187" y="27844"/>
                      <a:pt x="35416" y="27440"/>
                      <a:pt x="36643" y="27035"/>
                    </a:cubicBezTo>
                    <a:cubicBezTo>
                      <a:pt x="37320" y="26813"/>
                      <a:pt x="38124" y="26430"/>
                      <a:pt x="38146" y="25718"/>
                    </a:cubicBezTo>
                    <a:cubicBezTo>
                      <a:pt x="38174" y="24836"/>
                      <a:pt x="37067" y="24532"/>
                      <a:pt x="36135" y="24532"/>
                    </a:cubicBezTo>
                    <a:cubicBezTo>
                      <a:pt x="36040" y="24532"/>
                      <a:pt x="35946" y="24535"/>
                      <a:pt x="35856" y="24541"/>
                    </a:cubicBezTo>
                    <a:cubicBezTo>
                      <a:pt x="32663" y="24758"/>
                      <a:pt x="29470" y="24973"/>
                      <a:pt x="26278" y="25190"/>
                    </a:cubicBezTo>
                    <a:cubicBezTo>
                      <a:pt x="26189" y="25196"/>
                      <a:pt x="26099" y="25202"/>
                      <a:pt x="26010" y="25202"/>
                    </a:cubicBezTo>
                    <a:cubicBezTo>
                      <a:pt x="25887" y="25202"/>
                      <a:pt x="25764" y="25191"/>
                      <a:pt x="25647" y="25153"/>
                    </a:cubicBezTo>
                    <a:cubicBezTo>
                      <a:pt x="25306" y="25043"/>
                      <a:pt x="25076" y="24733"/>
                      <a:pt x="24869" y="24440"/>
                    </a:cubicBezTo>
                    <a:cubicBezTo>
                      <a:pt x="21770" y="20057"/>
                      <a:pt x="18670" y="15674"/>
                      <a:pt x="15570" y="11291"/>
                    </a:cubicBezTo>
                    <a:cubicBezTo>
                      <a:pt x="14022" y="9100"/>
                      <a:pt x="12472" y="6910"/>
                      <a:pt x="10923" y="4719"/>
                    </a:cubicBezTo>
                    <a:cubicBezTo>
                      <a:pt x="10066" y="3505"/>
                      <a:pt x="9764" y="1946"/>
                      <a:pt x="8684" y="892"/>
                    </a:cubicBezTo>
                    <a:cubicBezTo>
                      <a:pt x="8037" y="261"/>
                      <a:pt x="7455" y="1"/>
                      <a:pt x="6933" y="1"/>
                    </a:cubicBezTo>
                    <a:close/>
                  </a:path>
                </a:pathLst>
              </a:custGeom>
              <a:solidFill>
                <a:srgbClr val="943C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1715332" y="1916383"/>
                <a:ext cx="1194551" cy="937607"/>
              </a:xfrm>
              <a:custGeom>
                <a:avLst/>
                <a:gdLst/>
                <a:ahLst/>
                <a:cxnLst/>
                <a:rect l="l" t="t" r="r" b="b"/>
                <a:pathLst>
                  <a:path w="75129" h="58969" extrusionOk="0">
                    <a:moveTo>
                      <a:pt x="39844" y="1"/>
                    </a:moveTo>
                    <a:cubicBezTo>
                      <a:pt x="39150" y="1"/>
                      <a:pt x="38477" y="15"/>
                      <a:pt x="37824" y="30"/>
                    </a:cubicBezTo>
                    <a:cubicBezTo>
                      <a:pt x="34305" y="107"/>
                      <a:pt x="31479" y="1994"/>
                      <a:pt x="30058" y="3165"/>
                    </a:cubicBezTo>
                    <a:cubicBezTo>
                      <a:pt x="29422" y="2832"/>
                      <a:pt x="28794" y="2566"/>
                      <a:pt x="28190" y="2376"/>
                    </a:cubicBezTo>
                    <a:cubicBezTo>
                      <a:pt x="27521" y="2164"/>
                      <a:pt x="26793" y="2096"/>
                      <a:pt x="26097" y="2096"/>
                    </a:cubicBezTo>
                    <a:cubicBezTo>
                      <a:pt x="25557" y="2096"/>
                      <a:pt x="25035" y="2137"/>
                      <a:pt x="24572" y="2184"/>
                    </a:cubicBezTo>
                    <a:cubicBezTo>
                      <a:pt x="23612" y="2281"/>
                      <a:pt x="22650" y="2507"/>
                      <a:pt x="21736" y="2851"/>
                    </a:cubicBezTo>
                    <a:cubicBezTo>
                      <a:pt x="21084" y="2987"/>
                      <a:pt x="20444" y="3176"/>
                      <a:pt x="19835" y="3412"/>
                    </a:cubicBezTo>
                    <a:cubicBezTo>
                      <a:pt x="16977" y="4518"/>
                      <a:pt x="14534" y="6872"/>
                      <a:pt x="12957" y="10042"/>
                    </a:cubicBezTo>
                    <a:cubicBezTo>
                      <a:pt x="12453" y="11053"/>
                      <a:pt x="12086" y="12070"/>
                      <a:pt x="11861" y="13064"/>
                    </a:cubicBezTo>
                    <a:lnTo>
                      <a:pt x="11847" y="13087"/>
                    </a:lnTo>
                    <a:cubicBezTo>
                      <a:pt x="11825" y="13121"/>
                      <a:pt x="11802" y="13155"/>
                      <a:pt x="11782" y="13192"/>
                    </a:cubicBezTo>
                    <a:cubicBezTo>
                      <a:pt x="11476" y="13772"/>
                      <a:pt x="11321" y="14377"/>
                      <a:pt x="11199" y="14899"/>
                    </a:cubicBezTo>
                    <a:cubicBezTo>
                      <a:pt x="11015" y="15692"/>
                      <a:pt x="10887" y="16566"/>
                      <a:pt x="10807" y="17571"/>
                    </a:cubicBezTo>
                    <a:cubicBezTo>
                      <a:pt x="10799" y="17664"/>
                      <a:pt x="10868" y="17745"/>
                      <a:pt x="10962" y="17752"/>
                    </a:cubicBezTo>
                    <a:cubicBezTo>
                      <a:pt x="10966" y="17753"/>
                      <a:pt x="10970" y="17753"/>
                      <a:pt x="10975" y="17753"/>
                    </a:cubicBezTo>
                    <a:cubicBezTo>
                      <a:pt x="11062" y="17753"/>
                      <a:pt x="11136" y="17687"/>
                      <a:pt x="11143" y="17598"/>
                    </a:cubicBezTo>
                    <a:cubicBezTo>
                      <a:pt x="11222" y="16609"/>
                      <a:pt x="11348" y="15751"/>
                      <a:pt x="11529" y="14976"/>
                    </a:cubicBezTo>
                    <a:cubicBezTo>
                      <a:pt x="11677" y="14336"/>
                      <a:pt x="11822" y="13841"/>
                      <a:pt x="12080" y="13350"/>
                    </a:cubicBezTo>
                    <a:cubicBezTo>
                      <a:pt x="12095" y="13323"/>
                      <a:pt x="12111" y="13298"/>
                      <a:pt x="12128" y="13274"/>
                    </a:cubicBezTo>
                    <a:lnTo>
                      <a:pt x="12163" y="13220"/>
                    </a:lnTo>
                    <a:cubicBezTo>
                      <a:pt x="12173" y="13204"/>
                      <a:pt x="12180" y="13186"/>
                      <a:pt x="12184" y="13168"/>
                    </a:cubicBezTo>
                    <a:cubicBezTo>
                      <a:pt x="12402" y="12190"/>
                      <a:pt x="12763" y="11189"/>
                      <a:pt x="13259" y="10193"/>
                    </a:cubicBezTo>
                    <a:cubicBezTo>
                      <a:pt x="14799" y="7098"/>
                      <a:pt x="17177" y="4802"/>
                      <a:pt x="19956" y="3728"/>
                    </a:cubicBezTo>
                    <a:cubicBezTo>
                      <a:pt x="20549" y="3498"/>
                      <a:pt x="21171" y="3315"/>
                      <a:pt x="21831" y="3174"/>
                    </a:cubicBezTo>
                    <a:cubicBezTo>
                      <a:pt x="22741" y="2834"/>
                      <a:pt x="23675" y="2614"/>
                      <a:pt x="24606" y="2520"/>
                    </a:cubicBezTo>
                    <a:cubicBezTo>
                      <a:pt x="25059" y="2474"/>
                      <a:pt x="25570" y="2433"/>
                      <a:pt x="26097" y="2433"/>
                    </a:cubicBezTo>
                    <a:cubicBezTo>
                      <a:pt x="26764" y="2433"/>
                      <a:pt x="27457" y="2498"/>
                      <a:pt x="28089" y="2698"/>
                    </a:cubicBezTo>
                    <a:cubicBezTo>
                      <a:pt x="28704" y="2892"/>
                      <a:pt x="29347" y="3168"/>
                      <a:pt x="29999" y="3516"/>
                    </a:cubicBezTo>
                    <a:cubicBezTo>
                      <a:pt x="30024" y="3530"/>
                      <a:pt x="30052" y="3537"/>
                      <a:pt x="30079" y="3537"/>
                    </a:cubicBezTo>
                    <a:cubicBezTo>
                      <a:pt x="30118" y="3537"/>
                      <a:pt x="30157" y="3523"/>
                      <a:pt x="30187" y="3497"/>
                    </a:cubicBezTo>
                    <a:cubicBezTo>
                      <a:pt x="31544" y="2362"/>
                      <a:pt x="34342" y="445"/>
                      <a:pt x="37831" y="368"/>
                    </a:cubicBezTo>
                    <a:cubicBezTo>
                      <a:pt x="38520" y="352"/>
                      <a:pt x="39222" y="337"/>
                      <a:pt x="39936" y="337"/>
                    </a:cubicBezTo>
                    <a:cubicBezTo>
                      <a:pt x="44889" y="337"/>
                      <a:pt x="50476" y="1083"/>
                      <a:pt x="57222" y="7830"/>
                    </a:cubicBezTo>
                    <a:cubicBezTo>
                      <a:pt x="57255" y="7862"/>
                      <a:pt x="57298" y="7879"/>
                      <a:pt x="57341" y="7879"/>
                    </a:cubicBezTo>
                    <a:cubicBezTo>
                      <a:pt x="57384" y="7879"/>
                      <a:pt x="57428" y="7862"/>
                      <a:pt x="57461" y="7830"/>
                    </a:cubicBezTo>
                    <a:cubicBezTo>
                      <a:pt x="57527" y="7763"/>
                      <a:pt x="57527" y="7656"/>
                      <a:pt x="57461" y="7590"/>
                    </a:cubicBezTo>
                    <a:cubicBezTo>
                      <a:pt x="50611" y="740"/>
                      <a:pt x="44734" y="1"/>
                      <a:pt x="39844" y="1"/>
                    </a:cubicBezTo>
                    <a:close/>
                    <a:moveTo>
                      <a:pt x="31090" y="16394"/>
                    </a:moveTo>
                    <a:lnTo>
                      <a:pt x="31090" y="16394"/>
                    </a:lnTo>
                    <a:cubicBezTo>
                      <a:pt x="30938" y="16778"/>
                      <a:pt x="30725" y="17220"/>
                      <a:pt x="30466" y="17566"/>
                    </a:cubicBezTo>
                    <a:cubicBezTo>
                      <a:pt x="30376" y="17662"/>
                      <a:pt x="29153" y="18966"/>
                      <a:pt x="27809" y="19632"/>
                    </a:cubicBezTo>
                    <a:cubicBezTo>
                      <a:pt x="26488" y="20288"/>
                      <a:pt x="25463" y="20869"/>
                      <a:pt x="24136" y="21906"/>
                    </a:cubicBezTo>
                    <a:cubicBezTo>
                      <a:pt x="23642" y="22291"/>
                      <a:pt x="23206" y="22726"/>
                      <a:pt x="22816" y="23223"/>
                    </a:cubicBezTo>
                    <a:cubicBezTo>
                      <a:pt x="22971" y="22628"/>
                      <a:pt x="23213" y="22099"/>
                      <a:pt x="23549" y="21618"/>
                    </a:cubicBezTo>
                    <a:cubicBezTo>
                      <a:pt x="24713" y="19958"/>
                      <a:pt x="26592" y="18990"/>
                      <a:pt x="28249" y="18136"/>
                    </a:cubicBezTo>
                    <a:cubicBezTo>
                      <a:pt x="28682" y="17913"/>
                      <a:pt x="29024" y="17760"/>
                      <a:pt x="29327" y="17624"/>
                    </a:cubicBezTo>
                    <a:cubicBezTo>
                      <a:pt x="30073" y="17289"/>
                      <a:pt x="30502" y="17097"/>
                      <a:pt x="31090" y="16394"/>
                    </a:cubicBezTo>
                    <a:close/>
                    <a:moveTo>
                      <a:pt x="31489" y="15394"/>
                    </a:moveTo>
                    <a:cubicBezTo>
                      <a:pt x="31453" y="15394"/>
                      <a:pt x="31426" y="15409"/>
                      <a:pt x="31400" y="15429"/>
                    </a:cubicBezTo>
                    <a:cubicBezTo>
                      <a:pt x="31385" y="15440"/>
                      <a:pt x="31372" y="15454"/>
                      <a:pt x="31360" y="15469"/>
                    </a:cubicBezTo>
                    <a:cubicBezTo>
                      <a:pt x="30491" y="16732"/>
                      <a:pt x="30110" y="16903"/>
                      <a:pt x="29189" y="17316"/>
                    </a:cubicBezTo>
                    <a:cubicBezTo>
                      <a:pt x="28883" y="17453"/>
                      <a:pt x="28535" y="17609"/>
                      <a:pt x="28095" y="17836"/>
                    </a:cubicBezTo>
                    <a:cubicBezTo>
                      <a:pt x="26486" y="18665"/>
                      <a:pt x="24484" y="19696"/>
                      <a:pt x="23273" y="21424"/>
                    </a:cubicBezTo>
                    <a:cubicBezTo>
                      <a:pt x="22769" y="22144"/>
                      <a:pt x="22462" y="22964"/>
                      <a:pt x="22337" y="23932"/>
                    </a:cubicBezTo>
                    <a:cubicBezTo>
                      <a:pt x="22327" y="24010"/>
                      <a:pt x="22372" y="24085"/>
                      <a:pt x="22446" y="24112"/>
                    </a:cubicBezTo>
                    <a:cubicBezTo>
                      <a:pt x="22466" y="24119"/>
                      <a:pt x="22485" y="24122"/>
                      <a:pt x="22505" y="24122"/>
                    </a:cubicBezTo>
                    <a:cubicBezTo>
                      <a:pt x="22561" y="24122"/>
                      <a:pt x="22615" y="24095"/>
                      <a:pt x="22647" y="24045"/>
                    </a:cubicBezTo>
                    <a:cubicBezTo>
                      <a:pt x="23124" y="23304"/>
                      <a:pt x="23679" y="22690"/>
                      <a:pt x="24343" y="22172"/>
                    </a:cubicBezTo>
                    <a:cubicBezTo>
                      <a:pt x="25649" y="21153"/>
                      <a:pt x="26658" y="20580"/>
                      <a:pt x="27959" y="19934"/>
                    </a:cubicBezTo>
                    <a:cubicBezTo>
                      <a:pt x="29405" y="19217"/>
                      <a:pt x="30668" y="17846"/>
                      <a:pt x="30720" y="17788"/>
                    </a:cubicBezTo>
                    <a:cubicBezTo>
                      <a:pt x="30724" y="17784"/>
                      <a:pt x="30727" y="17780"/>
                      <a:pt x="30731" y="17776"/>
                    </a:cubicBezTo>
                    <a:cubicBezTo>
                      <a:pt x="31293" y="17030"/>
                      <a:pt x="31670" y="15837"/>
                      <a:pt x="31687" y="15594"/>
                    </a:cubicBezTo>
                    <a:cubicBezTo>
                      <a:pt x="31690" y="15550"/>
                      <a:pt x="31659" y="15487"/>
                      <a:pt x="31629" y="15454"/>
                    </a:cubicBezTo>
                    <a:cubicBezTo>
                      <a:pt x="31598" y="15417"/>
                      <a:pt x="31551" y="15395"/>
                      <a:pt x="31502" y="15395"/>
                    </a:cubicBezTo>
                    <a:cubicBezTo>
                      <a:pt x="31497" y="15395"/>
                      <a:pt x="31493" y="15394"/>
                      <a:pt x="31489" y="15394"/>
                    </a:cubicBezTo>
                    <a:close/>
                    <a:moveTo>
                      <a:pt x="70020" y="34483"/>
                    </a:moveTo>
                    <a:cubicBezTo>
                      <a:pt x="69940" y="34483"/>
                      <a:pt x="69870" y="34541"/>
                      <a:pt x="69855" y="34623"/>
                    </a:cubicBezTo>
                    <a:cubicBezTo>
                      <a:pt x="69798" y="34949"/>
                      <a:pt x="69730" y="35276"/>
                      <a:pt x="69654" y="35592"/>
                    </a:cubicBezTo>
                    <a:cubicBezTo>
                      <a:pt x="69565" y="35972"/>
                      <a:pt x="69465" y="36349"/>
                      <a:pt x="69365" y="36727"/>
                    </a:cubicBezTo>
                    <a:cubicBezTo>
                      <a:pt x="69094" y="37761"/>
                      <a:pt x="68814" y="38829"/>
                      <a:pt x="68725" y="39920"/>
                    </a:cubicBezTo>
                    <a:cubicBezTo>
                      <a:pt x="68676" y="40531"/>
                      <a:pt x="68717" y="41137"/>
                      <a:pt x="68852" y="41772"/>
                    </a:cubicBezTo>
                    <a:cubicBezTo>
                      <a:pt x="68864" y="41831"/>
                      <a:pt x="68878" y="41888"/>
                      <a:pt x="68894" y="41954"/>
                    </a:cubicBezTo>
                    <a:cubicBezTo>
                      <a:pt x="68903" y="41989"/>
                      <a:pt x="68919" y="42051"/>
                      <a:pt x="68927" y="42076"/>
                    </a:cubicBezTo>
                    <a:cubicBezTo>
                      <a:pt x="68964" y="42197"/>
                      <a:pt x="69002" y="42317"/>
                      <a:pt x="69043" y="42438"/>
                    </a:cubicBezTo>
                    <a:cubicBezTo>
                      <a:pt x="69129" y="42685"/>
                      <a:pt x="69231" y="42938"/>
                      <a:pt x="69346" y="43187"/>
                    </a:cubicBezTo>
                    <a:cubicBezTo>
                      <a:pt x="69460" y="43439"/>
                      <a:pt x="69591" y="43697"/>
                      <a:pt x="69734" y="43954"/>
                    </a:cubicBezTo>
                    <a:cubicBezTo>
                      <a:pt x="69766" y="44010"/>
                      <a:pt x="69798" y="44066"/>
                      <a:pt x="69830" y="44121"/>
                    </a:cubicBezTo>
                    <a:cubicBezTo>
                      <a:pt x="69832" y="44124"/>
                      <a:pt x="69833" y="44127"/>
                      <a:pt x="69835" y="44130"/>
                    </a:cubicBezTo>
                    <a:lnTo>
                      <a:pt x="70174" y="44665"/>
                    </a:lnTo>
                    <a:cubicBezTo>
                      <a:pt x="70206" y="44714"/>
                      <a:pt x="70260" y="44741"/>
                      <a:pt x="70314" y="44741"/>
                    </a:cubicBezTo>
                    <a:cubicBezTo>
                      <a:pt x="70346" y="44741"/>
                      <a:pt x="70379" y="44731"/>
                      <a:pt x="70407" y="44713"/>
                    </a:cubicBezTo>
                    <a:cubicBezTo>
                      <a:pt x="70485" y="44662"/>
                      <a:pt x="70507" y="44557"/>
                      <a:pt x="70455" y="44479"/>
                    </a:cubicBezTo>
                    <a:lnTo>
                      <a:pt x="70122" y="43953"/>
                    </a:lnTo>
                    <a:cubicBezTo>
                      <a:pt x="70091" y="43899"/>
                      <a:pt x="70060" y="43845"/>
                      <a:pt x="70030" y="43790"/>
                    </a:cubicBezTo>
                    <a:cubicBezTo>
                      <a:pt x="69890" y="43540"/>
                      <a:pt x="69764" y="43290"/>
                      <a:pt x="69653" y="43048"/>
                    </a:cubicBezTo>
                    <a:cubicBezTo>
                      <a:pt x="69543" y="42806"/>
                      <a:pt x="69444" y="42564"/>
                      <a:pt x="69362" y="42326"/>
                    </a:cubicBezTo>
                    <a:cubicBezTo>
                      <a:pt x="69321" y="42211"/>
                      <a:pt x="69285" y="42093"/>
                      <a:pt x="69249" y="41976"/>
                    </a:cubicBezTo>
                    <a:cubicBezTo>
                      <a:pt x="69243" y="41956"/>
                      <a:pt x="69229" y="41900"/>
                      <a:pt x="69221" y="41869"/>
                    </a:cubicBezTo>
                    <a:cubicBezTo>
                      <a:pt x="69207" y="41813"/>
                      <a:pt x="69194" y="41758"/>
                      <a:pt x="69182" y="41702"/>
                    </a:cubicBezTo>
                    <a:cubicBezTo>
                      <a:pt x="69055" y="41099"/>
                      <a:pt x="69015" y="40525"/>
                      <a:pt x="69061" y="39948"/>
                    </a:cubicBezTo>
                    <a:cubicBezTo>
                      <a:pt x="69148" y="38885"/>
                      <a:pt x="69425" y="37833"/>
                      <a:pt x="69692" y="36814"/>
                    </a:cubicBezTo>
                    <a:cubicBezTo>
                      <a:pt x="69793" y="36434"/>
                      <a:pt x="69892" y="36052"/>
                      <a:pt x="69983" y="35671"/>
                    </a:cubicBezTo>
                    <a:cubicBezTo>
                      <a:pt x="70060" y="35348"/>
                      <a:pt x="70130" y="35015"/>
                      <a:pt x="70188" y="34681"/>
                    </a:cubicBezTo>
                    <a:cubicBezTo>
                      <a:pt x="70205" y="34590"/>
                      <a:pt x="70143" y="34501"/>
                      <a:pt x="70052" y="34486"/>
                    </a:cubicBezTo>
                    <a:cubicBezTo>
                      <a:pt x="70041" y="34484"/>
                      <a:pt x="70031" y="34483"/>
                      <a:pt x="70020" y="34483"/>
                    </a:cubicBezTo>
                    <a:close/>
                    <a:moveTo>
                      <a:pt x="52490" y="30603"/>
                    </a:moveTo>
                    <a:cubicBezTo>
                      <a:pt x="52467" y="30603"/>
                      <a:pt x="52444" y="30608"/>
                      <a:pt x="52422" y="30617"/>
                    </a:cubicBezTo>
                    <a:cubicBezTo>
                      <a:pt x="52337" y="30655"/>
                      <a:pt x="52298" y="30755"/>
                      <a:pt x="52335" y="30840"/>
                    </a:cubicBezTo>
                    <a:cubicBezTo>
                      <a:pt x="52831" y="31979"/>
                      <a:pt x="53714" y="32863"/>
                      <a:pt x="54566" y="33717"/>
                    </a:cubicBezTo>
                    <a:cubicBezTo>
                      <a:pt x="54897" y="34047"/>
                      <a:pt x="55239" y="34389"/>
                      <a:pt x="55547" y="34738"/>
                    </a:cubicBezTo>
                    <a:cubicBezTo>
                      <a:pt x="56182" y="35453"/>
                      <a:pt x="56618" y="36122"/>
                      <a:pt x="56878" y="36785"/>
                    </a:cubicBezTo>
                    <a:cubicBezTo>
                      <a:pt x="57192" y="37583"/>
                      <a:pt x="57321" y="38493"/>
                      <a:pt x="57264" y="39492"/>
                    </a:cubicBezTo>
                    <a:cubicBezTo>
                      <a:pt x="57141" y="41574"/>
                      <a:pt x="56189" y="43519"/>
                      <a:pt x="55348" y="45236"/>
                    </a:cubicBezTo>
                    <a:cubicBezTo>
                      <a:pt x="55308" y="45320"/>
                      <a:pt x="55342" y="45421"/>
                      <a:pt x="55426" y="45462"/>
                    </a:cubicBezTo>
                    <a:cubicBezTo>
                      <a:pt x="55450" y="45474"/>
                      <a:pt x="55475" y="45479"/>
                      <a:pt x="55500" y="45479"/>
                    </a:cubicBezTo>
                    <a:cubicBezTo>
                      <a:pt x="55563" y="45479"/>
                      <a:pt x="55622" y="45444"/>
                      <a:pt x="55652" y="45385"/>
                    </a:cubicBezTo>
                    <a:cubicBezTo>
                      <a:pt x="56507" y="43639"/>
                      <a:pt x="57475" y="41661"/>
                      <a:pt x="57601" y="39511"/>
                    </a:cubicBezTo>
                    <a:cubicBezTo>
                      <a:pt x="57662" y="38463"/>
                      <a:pt x="57525" y="37505"/>
                      <a:pt x="57193" y="36662"/>
                    </a:cubicBezTo>
                    <a:cubicBezTo>
                      <a:pt x="56917" y="35962"/>
                      <a:pt x="56462" y="35258"/>
                      <a:pt x="55800" y="34513"/>
                    </a:cubicBezTo>
                    <a:cubicBezTo>
                      <a:pt x="55486" y="34158"/>
                      <a:pt x="55139" y="33812"/>
                      <a:pt x="54806" y="33478"/>
                    </a:cubicBezTo>
                    <a:cubicBezTo>
                      <a:pt x="53975" y="32646"/>
                      <a:pt x="53115" y="31786"/>
                      <a:pt x="52644" y="30706"/>
                    </a:cubicBezTo>
                    <a:cubicBezTo>
                      <a:pt x="52617" y="30641"/>
                      <a:pt x="52555" y="30603"/>
                      <a:pt x="52490" y="30603"/>
                    </a:cubicBezTo>
                    <a:close/>
                    <a:moveTo>
                      <a:pt x="10163" y="24921"/>
                    </a:moveTo>
                    <a:cubicBezTo>
                      <a:pt x="10091" y="24921"/>
                      <a:pt x="10025" y="24967"/>
                      <a:pt x="10002" y="25039"/>
                    </a:cubicBezTo>
                    <a:cubicBezTo>
                      <a:pt x="9868" y="25459"/>
                      <a:pt x="9691" y="25897"/>
                      <a:pt x="9465" y="26375"/>
                    </a:cubicBezTo>
                    <a:lnTo>
                      <a:pt x="9375" y="26549"/>
                    </a:lnTo>
                    <a:cubicBezTo>
                      <a:pt x="9326" y="26639"/>
                      <a:pt x="9276" y="26728"/>
                      <a:pt x="9226" y="26817"/>
                    </a:cubicBezTo>
                    <a:cubicBezTo>
                      <a:pt x="9097" y="27041"/>
                      <a:pt x="8962" y="27259"/>
                      <a:pt x="8823" y="27476"/>
                    </a:cubicBezTo>
                    <a:cubicBezTo>
                      <a:pt x="8586" y="27847"/>
                      <a:pt x="8314" y="28234"/>
                      <a:pt x="7992" y="28661"/>
                    </a:cubicBezTo>
                    <a:cubicBezTo>
                      <a:pt x="7566" y="29227"/>
                      <a:pt x="7101" y="29784"/>
                      <a:pt x="6653" y="30324"/>
                    </a:cubicBezTo>
                    <a:cubicBezTo>
                      <a:pt x="5867" y="31270"/>
                      <a:pt x="5053" y="32248"/>
                      <a:pt x="4395" y="33321"/>
                    </a:cubicBezTo>
                    <a:cubicBezTo>
                      <a:pt x="3697" y="34459"/>
                      <a:pt x="3224" y="35525"/>
                      <a:pt x="2947" y="36580"/>
                    </a:cubicBezTo>
                    <a:cubicBezTo>
                      <a:pt x="2829" y="37035"/>
                      <a:pt x="2744" y="37500"/>
                      <a:pt x="2701" y="37934"/>
                    </a:cubicBezTo>
                    <a:cubicBezTo>
                      <a:pt x="2667" y="38055"/>
                      <a:pt x="2638" y="38179"/>
                      <a:pt x="2622" y="38272"/>
                    </a:cubicBezTo>
                    <a:cubicBezTo>
                      <a:pt x="2139" y="39373"/>
                      <a:pt x="1869" y="40452"/>
                      <a:pt x="1818" y="41476"/>
                    </a:cubicBezTo>
                    <a:cubicBezTo>
                      <a:pt x="1790" y="42065"/>
                      <a:pt x="1819" y="42658"/>
                      <a:pt x="1848" y="43232"/>
                    </a:cubicBezTo>
                    <a:cubicBezTo>
                      <a:pt x="1867" y="43608"/>
                      <a:pt x="1886" y="43984"/>
                      <a:pt x="1889" y="44360"/>
                    </a:cubicBezTo>
                    <a:cubicBezTo>
                      <a:pt x="1895" y="45280"/>
                      <a:pt x="1758" y="46127"/>
                      <a:pt x="1467" y="46951"/>
                    </a:cubicBezTo>
                    <a:cubicBezTo>
                      <a:pt x="1107" y="47970"/>
                      <a:pt x="569" y="48930"/>
                      <a:pt x="34" y="49888"/>
                    </a:cubicBezTo>
                    <a:cubicBezTo>
                      <a:pt x="0" y="49949"/>
                      <a:pt x="7" y="50024"/>
                      <a:pt x="52" y="50078"/>
                    </a:cubicBezTo>
                    <a:lnTo>
                      <a:pt x="452" y="50524"/>
                    </a:lnTo>
                    <a:cubicBezTo>
                      <a:pt x="484" y="50557"/>
                      <a:pt x="528" y="50576"/>
                      <a:pt x="574" y="50576"/>
                    </a:cubicBezTo>
                    <a:cubicBezTo>
                      <a:pt x="582" y="50576"/>
                      <a:pt x="589" y="50575"/>
                      <a:pt x="596" y="50574"/>
                    </a:cubicBezTo>
                    <a:cubicBezTo>
                      <a:pt x="649" y="50568"/>
                      <a:pt x="696" y="50535"/>
                      <a:pt x="721" y="50488"/>
                    </a:cubicBezTo>
                    <a:lnTo>
                      <a:pt x="865" y="50227"/>
                    </a:lnTo>
                    <a:cubicBezTo>
                      <a:pt x="1176" y="49661"/>
                      <a:pt x="1498" y="49076"/>
                      <a:pt x="1782" y="48480"/>
                    </a:cubicBezTo>
                    <a:cubicBezTo>
                      <a:pt x="2177" y="47658"/>
                      <a:pt x="2446" y="46909"/>
                      <a:pt x="2606" y="46192"/>
                    </a:cubicBezTo>
                    <a:cubicBezTo>
                      <a:pt x="2809" y="45288"/>
                      <a:pt x="2800" y="44357"/>
                      <a:pt x="2761" y="43486"/>
                    </a:cubicBezTo>
                    <a:cubicBezTo>
                      <a:pt x="2757" y="43394"/>
                      <a:pt x="2672" y="43330"/>
                      <a:pt x="2586" y="43325"/>
                    </a:cubicBezTo>
                    <a:cubicBezTo>
                      <a:pt x="2492" y="43330"/>
                      <a:pt x="2420" y="43408"/>
                      <a:pt x="2424" y="43502"/>
                    </a:cubicBezTo>
                    <a:cubicBezTo>
                      <a:pt x="2463" y="44349"/>
                      <a:pt x="2471" y="45253"/>
                      <a:pt x="2277" y="46118"/>
                    </a:cubicBezTo>
                    <a:cubicBezTo>
                      <a:pt x="2122" y="46810"/>
                      <a:pt x="1862" y="47535"/>
                      <a:pt x="1478" y="48334"/>
                    </a:cubicBezTo>
                    <a:cubicBezTo>
                      <a:pt x="1197" y="48921"/>
                      <a:pt x="878" y="49503"/>
                      <a:pt x="569" y="50065"/>
                    </a:cubicBezTo>
                    <a:lnTo>
                      <a:pt x="536" y="50124"/>
                    </a:lnTo>
                    <a:lnTo>
                      <a:pt x="384" y="49952"/>
                    </a:lnTo>
                    <a:cubicBezTo>
                      <a:pt x="898" y="49033"/>
                      <a:pt x="1424" y="48083"/>
                      <a:pt x="1785" y="47063"/>
                    </a:cubicBezTo>
                    <a:cubicBezTo>
                      <a:pt x="2089" y="46203"/>
                      <a:pt x="2233" y="45318"/>
                      <a:pt x="2226" y="44356"/>
                    </a:cubicBezTo>
                    <a:cubicBezTo>
                      <a:pt x="2223" y="43976"/>
                      <a:pt x="2204" y="43595"/>
                      <a:pt x="2185" y="43215"/>
                    </a:cubicBezTo>
                    <a:cubicBezTo>
                      <a:pt x="2156" y="42649"/>
                      <a:pt x="2127" y="42065"/>
                      <a:pt x="2155" y="41493"/>
                    </a:cubicBezTo>
                    <a:cubicBezTo>
                      <a:pt x="2204" y="40510"/>
                      <a:pt x="2465" y="39471"/>
                      <a:pt x="2940" y="38376"/>
                    </a:cubicBezTo>
                    <a:cubicBezTo>
                      <a:pt x="2967" y="38258"/>
                      <a:pt x="2994" y="38141"/>
                      <a:pt x="3032" y="37998"/>
                    </a:cubicBezTo>
                    <a:cubicBezTo>
                      <a:pt x="3078" y="37552"/>
                      <a:pt x="3160" y="37104"/>
                      <a:pt x="3274" y="36666"/>
                    </a:cubicBezTo>
                    <a:cubicBezTo>
                      <a:pt x="3541" y="35644"/>
                      <a:pt x="4002" y="34607"/>
                      <a:pt x="4682" y="33498"/>
                    </a:cubicBezTo>
                    <a:cubicBezTo>
                      <a:pt x="5327" y="32445"/>
                      <a:pt x="6134" y="31476"/>
                      <a:pt x="6912" y="30540"/>
                    </a:cubicBezTo>
                    <a:cubicBezTo>
                      <a:pt x="7363" y="29998"/>
                      <a:pt x="7830" y="29436"/>
                      <a:pt x="8262" y="28864"/>
                    </a:cubicBezTo>
                    <a:cubicBezTo>
                      <a:pt x="8589" y="28430"/>
                      <a:pt x="8865" y="28036"/>
                      <a:pt x="9108" y="27658"/>
                    </a:cubicBezTo>
                    <a:cubicBezTo>
                      <a:pt x="9249" y="27437"/>
                      <a:pt x="9387" y="27213"/>
                      <a:pt x="9518" y="26985"/>
                    </a:cubicBezTo>
                    <a:cubicBezTo>
                      <a:pt x="9571" y="26894"/>
                      <a:pt x="9622" y="26801"/>
                      <a:pt x="9672" y="26710"/>
                    </a:cubicBezTo>
                    <a:lnTo>
                      <a:pt x="9769" y="26523"/>
                    </a:lnTo>
                    <a:cubicBezTo>
                      <a:pt x="10003" y="26028"/>
                      <a:pt x="10185" y="25576"/>
                      <a:pt x="10324" y="25142"/>
                    </a:cubicBezTo>
                    <a:cubicBezTo>
                      <a:pt x="10353" y="25053"/>
                      <a:pt x="10303" y="24958"/>
                      <a:pt x="10215" y="24930"/>
                    </a:cubicBezTo>
                    <a:cubicBezTo>
                      <a:pt x="10198" y="24924"/>
                      <a:pt x="10180" y="24921"/>
                      <a:pt x="10163" y="24921"/>
                    </a:cubicBezTo>
                    <a:close/>
                    <a:moveTo>
                      <a:pt x="22239" y="27308"/>
                    </a:moveTo>
                    <a:cubicBezTo>
                      <a:pt x="22161" y="27308"/>
                      <a:pt x="22090" y="27364"/>
                      <a:pt x="22074" y="27444"/>
                    </a:cubicBezTo>
                    <a:cubicBezTo>
                      <a:pt x="21737" y="29126"/>
                      <a:pt x="20622" y="30479"/>
                      <a:pt x="19543" y="31787"/>
                    </a:cubicBezTo>
                    <a:lnTo>
                      <a:pt x="19460" y="31887"/>
                    </a:lnTo>
                    <a:cubicBezTo>
                      <a:pt x="19227" y="32172"/>
                      <a:pt x="18999" y="32456"/>
                      <a:pt x="18781" y="32745"/>
                    </a:cubicBezTo>
                    <a:cubicBezTo>
                      <a:pt x="18772" y="32756"/>
                      <a:pt x="18766" y="32768"/>
                      <a:pt x="18759" y="32782"/>
                    </a:cubicBezTo>
                    <a:cubicBezTo>
                      <a:pt x="17576" y="35669"/>
                      <a:pt x="18108" y="38788"/>
                      <a:pt x="18763" y="40896"/>
                    </a:cubicBezTo>
                    <a:cubicBezTo>
                      <a:pt x="19300" y="42620"/>
                      <a:pt x="20070" y="44273"/>
                      <a:pt x="20815" y="45873"/>
                    </a:cubicBezTo>
                    <a:cubicBezTo>
                      <a:pt x="21506" y="47357"/>
                      <a:pt x="22222" y="48894"/>
                      <a:pt x="22744" y="50477"/>
                    </a:cubicBezTo>
                    <a:cubicBezTo>
                      <a:pt x="22768" y="50548"/>
                      <a:pt x="22833" y="50593"/>
                      <a:pt x="22904" y="50593"/>
                    </a:cubicBezTo>
                    <a:cubicBezTo>
                      <a:pt x="22922" y="50593"/>
                      <a:pt x="22939" y="50590"/>
                      <a:pt x="22957" y="50583"/>
                    </a:cubicBezTo>
                    <a:cubicBezTo>
                      <a:pt x="23046" y="50555"/>
                      <a:pt x="23094" y="50459"/>
                      <a:pt x="23064" y="50370"/>
                    </a:cubicBezTo>
                    <a:cubicBezTo>
                      <a:pt x="22536" y="48768"/>
                      <a:pt x="21816" y="47223"/>
                      <a:pt x="21121" y="45729"/>
                    </a:cubicBezTo>
                    <a:cubicBezTo>
                      <a:pt x="20380" y="44141"/>
                      <a:pt x="19615" y="42498"/>
                      <a:pt x="19086" y="40795"/>
                    </a:cubicBezTo>
                    <a:cubicBezTo>
                      <a:pt x="18448" y="38745"/>
                      <a:pt x="17928" y="35719"/>
                      <a:pt x="19063" y="32931"/>
                    </a:cubicBezTo>
                    <a:cubicBezTo>
                      <a:pt x="19274" y="32651"/>
                      <a:pt x="19495" y="32376"/>
                      <a:pt x="19721" y="32102"/>
                    </a:cubicBezTo>
                    <a:lnTo>
                      <a:pt x="19803" y="32002"/>
                    </a:lnTo>
                    <a:cubicBezTo>
                      <a:pt x="20908" y="30662"/>
                      <a:pt x="22052" y="29276"/>
                      <a:pt x="22405" y="27511"/>
                    </a:cubicBezTo>
                    <a:cubicBezTo>
                      <a:pt x="22423" y="27420"/>
                      <a:pt x="22364" y="27330"/>
                      <a:pt x="22272" y="27312"/>
                    </a:cubicBezTo>
                    <a:cubicBezTo>
                      <a:pt x="22261" y="27310"/>
                      <a:pt x="22250" y="27308"/>
                      <a:pt x="22239" y="27308"/>
                    </a:cubicBezTo>
                    <a:close/>
                    <a:moveTo>
                      <a:pt x="60128" y="12643"/>
                    </a:moveTo>
                    <a:cubicBezTo>
                      <a:pt x="60107" y="12643"/>
                      <a:pt x="60086" y="12647"/>
                      <a:pt x="60066" y="12655"/>
                    </a:cubicBezTo>
                    <a:cubicBezTo>
                      <a:pt x="59979" y="12690"/>
                      <a:pt x="59938" y="12789"/>
                      <a:pt x="59971" y="12875"/>
                    </a:cubicBezTo>
                    <a:cubicBezTo>
                      <a:pt x="60407" y="13962"/>
                      <a:pt x="60730" y="15111"/>
                      <a:pt x="61041" y="16223"/>
                    </a:cubicBezTo>
                    <a:cubicBezTo>
                      <a:pt x="61246" y="16955"/>
                      <a:pt x="61459" y="17712"/>
                      <a:pt x="61702" y="18447"/>
                    </a:cubicBezTo>
                    <a:cubicBezTo>
                      <a:pt x="61927" y="19129"/>
                      <a:pt x="62116" y="19646"/>
                      <a:pt x="62317" y="20124"/>
                    </a:cubicBezTo>
                    <a:cubicBezTo>
                      <a:pt x="62324" y="20143"/>
                      <a:pt x="62335" y="20159"/>
                      <a:pt x="62348" y="20174"/>
                    </a:cubicBezTo>
                    <a:cubicBezTo>
                      <a:pt x="62762" y="20621"/>
                      <a:pt x="63232" y="21093"/>
                      <a:pt x="63784" y="21615"/>
                    </a:cubicBezTo>
                    <a:cubicBezTo>
                      <a:pt x="64183" y="21993"/>
                      <a:pt x="64589" y="22364"/>
                      <a:pt x="64996" y="22736"/>
                    </a:cubicBezTo>
                    <a:cubicBezTo>
                      <a:pt x="66571" y="24178"/>
                      <a:pt x="68202" y="25669"/>
                      <a:pt x="69376" y="27502"/>
                    </a:cubicBezTo>
                    <a:cubicBezTo>
                      <a:pt x="70215" y="28810"/>
                      <a:pt x="70739" y="30061"/>
                      <a:pt x="70975" y="31322"/>
                    </a:cubicBezTo>
                    <a:cubicBezTo>
                      <a:pt x="71052" y="31733"/>
                      <a:pt x="71092" y="32166"/>
                      <a:pt x="71098" y="32668"/>
                    </a:cubicBezTo>
                    <a:cubicBezTo>
                      <a:pt x="71290" y="34151"/>
                      <a:pt x="71283" y="35556"/>
                      <a:pt x="71077" y="36843"/>
                    </a:cubicBezTo>
                    <a:cubicBezTo>
                      <a:pt x="71034" y="37116"/>
                      <a:pt x="70983" y="37387"/>
                      <a:pt x="70933" y="37658"/>
                    </a:cubicBezTo>
                    <a:cubicBezTo>
                      <a:pt x="70844" y="38142"/>
                      <a:pt x="70751" y="38643"/>
                      <a:pt x="70698" y="39145"/>
                    </a:cubicBezTo>
                    <a:cubicBezTo>
                      <a:pt x="70615" y="39925"/>
                      <a:pt x="70648" y="40719"/>
                      <a:pt x="70794" y="41505"/>
                    </a:cubicBezTo>
                    <a:cubicBezTo>
                      <a:pt x="71017" y="42707"/>
                      <a:pt x="71415" y="43963"/>
                      <a:pt x="72043" y="45460"/>
                    </a:cubicBezTo>
                    <a:cubicBezTo>
                      <a:pt x="72161" y="45741"/>
                      <a:pt x="72287" y="46020"/>
                      <a:pt x="72436" y="46326"/>
                    </a:cubicBezTo>
                    <a:lnTo>
                      <a:pt x="72772" y="46765"/>
                    </a:lnTo>
                    <a:cubicBezTo>
                      <a:pt x="73241" y="47378"/>
                      <a:pt x="73726" y="48011"/>
                      <a:pt x="74169" y="48657"/>
                    </a:cubicBezTo>
                    <a:cubicBezTo>
                      <a:pt x="74289" y="48833"/>
                      <a:pt x="74408" y="49012"/>
                      <a:pt x="74524" y="49193"/>
                    </a:cubicBezTo>
                    <a:cubicBezTo>
                      <a:pt x="74761" y="49563"/>
                      <a:pt x="74719" y="50053"/>
                      <a:pt x="74420" y="50384"/>
                    </a:cubicBezTo>
                    <a:cubicBezTo>
                      <a:pt x="73847" y="51020"/>
                      <a:pt x="73222" y="51633"/>
                      <a:pt x="72561" y="52206"/>
                    </a:cubicBezTo>
                    <a:cubicBezTo>
                      <a:pt x="72491" y="52268"/>
                      <a:pt x="72483" y="52375"/>
                      <a:pt x="72545" y="52445"/>
                    </a:cubicBezTo>
                    <a:cubicBezTo>
                      <a:pt x="72578" y="52484"/>
                      <a:pt x="72625" y="52503"/>
                      <a:pt x="72672" y="52503"/>
                    </a:cubicBezTo>
                    <a:cubicBezTo>
                      <a:pt x="72711" y="52503"/>
                      <a:pt x="72751" y="52489"/>
                      <a:pt x="72783" y="52462"/>
                    </a:cubicBezTo>
                    <a:cubicBezTo>
                      <a:pt x="73453" y="51880"/>
                      <a:pt x="74089" y="51256"/>
                      <a:pt x="74671" y="50610"/>
                    </a:cubicBezTo>
                    <a:cubicBezTo>
                      <a:pt x="75072" y="50167"/>
                      <a:pt x="75128" y="49509"/>
                      <a:pt x="74809" y="49011"/>
                    </a:cubicBezTo>
                    <a:cubicBezTo>
                      <a:pt x="74690" y="48827"/>
                      <a:pt x="74569" y="48646"/>
                      <a:pt x="74447" y="48466"/>
                    </a:cubicBezTo>
                    <a:cubicBezTo>
                      <a:pt x="74000" y="47813"/>
                      <a:pt x="73512" y="47176"/>
                      <a:pt x="73040" y="46560"/>
                    </a:cubicBezTo>
                    <a:lnTo>
                      <a:pt x="72723" y="46152"/>
                    </a:lnTo>
                    <a:cubicBezTo>
                      <a:pt x="72595" y="45880"/>
                      <a:pt x="72471" y="45607"/>
                      <a:pt x="72355" y="45329"/>
                    </a:cubicBezTo>
                    <a:cubicBezTo>
                      <a:pt x="71735" y="43855"/>
                      <a:pt x="71345" y="42620"/>
                      <a:pt x="71126" y="41443"/>
                    </a:cubicBezTo>
                    <a:cubicBezTo>
                      <a:pt x="70986" y="40689"/>
                      <a:pt x="70954" y="39928"/>
                      <a:pt x="71034" y="39181"/>
                    </a:cubicBezTo>
                    <a:cubicBezTo>
                      <a:pt x="71085" y="38692"/>
                      <a:pt x="71177" y="38197"/>
                      <a:pt x="71266" y="37720"/>
                    </a:cubicBezTo>
                    <a:cubicBezTo>
                      <a:pt x="71316" y="37445"/>
                      <a:pt x="71366" y="37171"/>
                      <a:pt x="71411" y="36897"/>
                    </a:cubicBezTo>
                    <a:cubicBezTo>
                      <a:pt x="71622" y="35578"/>
                      <a:pt x="71630" y="34140"/>
                      <a:pt x="71434" y="32644"/>
                    </a:cubicBezTo>
                    <a:cubicBezTo>
                      <a:pt x="71429" y="32143"/>
                      <a:pt x="71388" y="31690"/>
                      <a:pt x="71307" y="31260"/>
                    </a:cubicBezTo>
                    <a:cubicBezTo>
                      <a:pt x="71062" y="29955"/>
                      <a:pt x="70524" y="28666"/>
                      <a:pt x="69660" y="27320"/>
                    </a:cubicBezTo>
                    <a:cubicBezTo>
                      <a:pt x="68462" y="25450"/>
                      <a:pt x="66816" y="23944"/>
                      <a:pt x="65224" y="22486"/>
                    </a:cubicBezTo>
                    <a:cubicBezTo>
                      <a:pt x="64819" y="22116"/>
                      <a:pt x="64414" y="21745"/>
                      <a:pt x="64017" y="21370"/>
                    </a:cubicBezTo>
                    <a:cubicBezTo>
                      <a:pt x="63478" y="20861"/>
                      <a:pt x="63020" y="20402"/>
                      <a:pt x="62617" y="19966"/>
                    </a:cubicBezTo>
                    <a:cubicBezTo>
                      <a:pt x="62424" y="19504"/>
                      <a:pt x="62241" y="19002"/>
                      <a:pt x="62023" y="18341"/>
                    </a:cubicBezTo>
                    <a:cubicBezTo>
                      <a:pt x="61781" y="17614"/>
                      <a:pt x="61571" y="16860"/>
                      <a:pt x="61366" y="16132"/>
                    </a:cubicBezTo>
                    <a:cubicBezTo>
                      <a:pt x="61052" y="15012"/>
                      <a:pt x="60727" y="13853"/>
                      <a:pt x="60285" y="12750"/>
                    </a:cubicBezTo>
                    <a:cubicBezTo>
                      <a:pt x="60259" y="12683"/>
                      <a:pt x="60195" y="12643"/>
                      <a:pt x="60128" y="12643"/>
                    </a:cubicBezTo>
                    <a:close/>
                    <a:moveTo>
                      <a:pt x="69523" y="50204"/>
                    </a:moveTo>
                    <a:cubicBezTo>
                      <a:pt x="69466" y="50204"/>
                      <a:pt x="69408" y="50218"/>
                      <a:pt x="69356" y="50247"/>
                    </a:cubicBezTo>
                    <a:cubicBezTo>
                      <a:pt x="69248" y="50307"/>
                      <a:pt x="69191" y="50421"/>
                      <a:pt x="69207" y="50544"/>
                    </a:cubicBezTo>
                    <a:cubicBezTo>
                      <a:pt x="69314" y="51388"/>
                      <a:pt x="69627" y="52235"/>
                      <a:pt x="70166" y="53138"/>
                    </a:cubicBezTo>
                    <a:cubicBezTo>
                      <a:pt x="70167" y="53139"/>
                      <a:pt x="70168" y="53141"/>
                      <a:pt x="70168" y="53141"/>
                    </a:cubicBezTo>
                    <a:lnTo>
                      <a:pt x="70455" y="52964"/>
                    </a:lnTo>
                    <a:cubicBezTo>
                      <a:pt x="69954" y="52123"/>
                      <a:pt x="69657" y="51335"/>
                      <a:pt x="69549" y="50557"/>
                    </a:cubicBezTo>
                    <a:lnTo>
                      <a:pt x="69549" y="50557"/>
                    </a:lnTo>
                    <a:cubicBezTo>
                      <a:pt x="69574" y="50570"/>
                      <a:pt x="69601" y="50577"/>
                      <a:pt x="69628" y="50577"/>
                    </a:cubicBezTo>
                    <a:cubicBezTo>
                      <a:pt x="69678" y="50577"/>
                      <a:pt x="69727" y="50555"/>
                      <a:pt x="69760" y="50514"/>
                    </a:cubicBezTo>
                    <a:cubicBezTo>
                      <a:pt x="69818" y="50441"/>
                      <a:pt x="69807" y="50335"/>
                      <a:pt x="69734" y="50276"/>
                    </a:cubicBezTo>
                    <a:cubicBezTo>
                      <a:pt x="69675" y="50228"/>
                      <a:pt x="69600" y="50204"/>
                      <a:pt x="69523" y="50204"/>
                    </a:cubicBezTo>
                    <a:close/>
                    <a:moveTo>
                      <a:pt x="3040" y="42012"/>
                    </a:moveTo>
                    <a:cubicBezTo>
                      <a:pt x="3026" y="42012"/>
                      <a:pt x="3012" y="42014"/>
                      <a:pt x="2998" y="42017"/>
                    </a:cubicBezTo>
                    <a:cubicBezTo>
                      <a:pt x="2907" y="42040"/>
                      <a:pt x="2853" y="42132"/>
                      <a:pt x="2875" y="42222"/>
                    </a:cubicBezTo>
                    <a:cubicBezTo>
                      <a:pt x="2935" y="42456"/>
                      <a:pt x="2999" y="42691"/>
                      <a:pt x="3062" y="42927"/>
                    </a:cubicBezTo>
                    <a:cubicBezTo>
                      <a:pt x="3308" y="43837"/>
                      <a:pt x="3563" y="44777"/>
                      <a:pt x="3580" y="45719"/>
                    </a:cubicBezTo>
                    <a:cubicBezTo>
                      <a:pt x="3588" y="46184"/>
                      <a:pt x="3523" y="46617"/>
                      <a:pt x="3373" y="47083"/>
                    </a:cubicBezTo>
                    <a:cubicBezTo>
                      <a:pt x="3180" y="47685"/>
                      <a:pt x="2902" y="48210"/>
                      <a:pt x="2792" y="48408"/>
                    </a:cubicBezTo>
                    <a:cubicBezTo>
                      <a:pt x="2517" y="48902"/>
                      <a:pt x="2209" y="49388"/>
                      <a:pt x="1910" y="49857"/>
                    </a:cubicBezTo>
                    <a:cubicBezTo>
                      <a:pt x="1807" y="50019"/>
                      <a:pt x="1704" y="50180"/>
                      <a:pt x="1603" y="50342"/>
                    </a:cubicBezTo>
                    <a:cubicBezTo>
                      <a:pt x="1298" y="50829"/>
                      <a:pt x="1384" y="51465"/>
                      <a:pt x="1808" y="51854"/>
                    </a:cubicBezTo>
                    <a:cubicBezTo>
                      <a:pt x="2246" y="52255"/>
                      <a:pt x="2696" y="52642"/>
                      <a:pt x="3146" y="53005"/>
                    </a:cubicBezTo>
                    <a:lnTo>
                      <a:pt x="3272" y="53104"/>
                    </a:lnTo>
                    <a:cubicBezTo>
                      <a:pt x="3530" y="53305"/>
                      <a:pt x="3837" y="53407"/>
                      <a:pt x="4145" y="53407"/>
                    </a:cubicBezTo>
                    <a:cubicBezTo>
                      <a:pt x="4348" y="53407"/>
                      <a:pt x="4553" y="53362"/>
                      <a:pt x="4744" y="53271"/>
                    </a:cubicBezTo>
                    <a:cubicBezTo>
                      <a:pt x="5242" y="53032"/>
                      <a:pt x="5744" y="52666"/>
                      <a:pt x="6280" y="52149"/>
                    </a:cubicBezTo>
                    <a:cubicBezTo>
                      <a:pt x="7235" y="51227"/>
                      <a:pt x="7816" y="50319"/>
                      <a:pt x="8005" y="49458"/>
                    </a:cubicBezTo>
                    <a:cubicBezTo>
                      <a:pt x="8027" y="49364"/>
                      <a:pt x="8098" y="49348"/>
                      <a:pt x="8142" y="49348"/>
                    </a:cubicBezTo>
                    <a:cubicBezTo>
                      <a:pt x="8162" y="49348"/>
                      <a:pt x="8176" y="49352"/>
                      <a:pt x="8178" y="49352"/>
                    </a:cubicBezTo>
                    <a:cubicBezTo>
                      <a:pt x="8275" y="49373"/>
                      <a:pt x="8257" y="49450"/>
                      <a:pt x="8252" y="49475"/>
                    </a:cubicBezTo>
                    <a:cubicBezTo>
                      <a:pt x="8231" y="49567"/>
                      <a:pt x="8290" y="49657"/>
                      <a:pt x="8380" y="49676"/>
                    </a:cubicBezTo>
                    <a:cubicBezTo>
                      <a:pt x="8393" y="49679"/>
                      <a:pt x="8405" y="49681"/>
                      <a:pt x="8417" y="49681"/>
                    </a:cubicBezTo>
                    <a:cubicBezTo>
                      <a:pt x="8495" y="49681"/>
                      <a:pt x="8564" y="49626"/>
                      <a:pt x="8582" y="49548"/>
                    </a:cubicBezTo>
                    <a:cubicBezTo>
                      <a:pt x="8643" y="49267"/>
                      <a:pt x="8464" y="49070"/>
                      <a:pt x="8253" y="49022"/>
                    </a:cubicBezTo>
                    <a:cubicBezTo>
                      <a:pt x="8217" y="49014"/>
                      <a:pt x="8179" y="49009"/>
                      <a:pt x="8141" y="49009"/>
                    </a:cubicBezTo>
                    <a:cubicBezTo>
                      <a:pt x="7943" y="49009"/>
                      <a:pt x="7737" y="49126"/>
                      <a:pt x="7676" y="49382"/>
                    </a:cubicBezTo>
                    <a:cubicBezTo>
                      <a:pt x="7501" y="50182"/>
                      <a:pt x="6952" y="51030"/>
                      <a:pt x="6045" y="51906"/>
                    </a:cubicBezTo>
                    <a:cubicBezTo>
                      <a:pt x="5543" y="52390"/>
                      <a:pt x="5056" y="52747"/>
                      <a:pt x="4598" y="52967"/>
                    </a:cubicBezTo>
                    <a:cubicBezTo>
                      <a:pt x="4454" y="53036"/>
                      <a:pt x="4299" y="53070"/>
                      <a:pt x="4144" y="53070"/>
                    </a:cubicBezTo>
                    <a:cubicBezTo>
                      <a:pt x="3910" y="53070"/>
                      <a:pt x="3675" y="52991"/>
                      <a:pt x="3478" y="52838"/>
                    </a:cubicBezTo>
                    <a:lnTo>
                      <a:pt x="3357" y="52742"/>
                    </a:lnTo>
                    <a:cubicBezTo>
                      <a:pt x="2913" y="52384"/>
                      <a:pt x="2469" y="52002"/>
                      <a:pt x="2036" y="51606"/>
                    </a:cubicBezTo>
                    <a:cubicBezTo>
                      <a:pt x="1737" y="51331"/>
                      <a:pt x="1674" y="50865"/>
                      <a:pt x="1889" y="50522"/>
                    </a:cubicBezTo>
                    <a:cubicBezTo>
                      <a:pt x="1990" y="50361"/>
                      <a:pt x="2093" y="50199"/>
                      <a:pt x="2194" y="50039"/>
                    </a:cubicBezTo>
                    <a:cubicBezTo>
                      <a:pt x="2496" y="49564"/>
                      <a:pt x="2808" y="49074"/>
                      <a:pt x="3087" y="48572"/>
                    </a:cubicBezTo>
                    <a:cubicBezTo>
                      <a:pt x="3202" y="48366"/>
                      <a:pt x="3492" y="47817"/>
                      <a:pt x="3694" y="47186"/>
                    </a:cubicBezTo>
                    <a:cubicBezTo>
                      <a:pt x="3855" y="46684"/>
                      <a:pt x="3926" y="46216"/>
                      <a:pt x="3917" y="45712"/>
                    </a:cubicBezTo>
                    <a:cubicBezTo>
                      <a:pt x="3900" y="44729"/>
                      <a:pt x="3640" y="43768"/>
                      <a:pt x="3388" y="42839"/>
                    </a:cubicBezTo>
                    <a:cubicBezTo>
                      <a:pt x="3324" y="42605"/>
                      <a:pt x="3262" y="42372"/>
                      <a:pt x="3203" y="42140"/>
                    </a:cubicBezTo>
                    <a:cubicBezTo>
                      <a:pt x="3183" y="42063"/>
                      <a:pt x="3114" y="42012"/>
                      <a:pt x="3040" y="42012"/>
                    </a:cubicBezTo>
                    <a:close/>
                    <a:moveTo>
                      <a:pt x="19086" y="54628"/>
                    </a:moveTo>
                    <a:cubicBezTo>
                      <a:pt x="18999" y="54628"/>
                      <a:pt x="18926" y="54695"/>
                      <a:pt x="18920" y="54784"/>
                    </a:cubicBezTo>
                    <a:cubicBezTo>
                      <a:pt x="18835" y="55787"/>
                      <a:pt x="18527" y="56699"/>
                      <a:pt x="17976" y="57571"/>
                    </a:cubicBezTo>
                    <a:cubicBezTo>
                      <a:pt x="17726" y="57966"/>
                      <a:pt x="17294" y="58201"/>
                      <a:pt x="16835" y="58201"/>
                    </a:cubicBezTo>
                    <a:cubicBezTo>
                      <a:pt x="16766" y="58201"/>
                      <a:pt x="16697" y="58196"/>
                      <a:pt x="16627" y="58185"/>
                    </a:cubicBezTo>
                    <a:cubicBezTo>
                      <a:pt x="16209" y="58121"/>
                      <a:pt x="15791" y="58050"/>
                      <a:pt x="15375" y="57972"/>
                    </a:cubicBezTo>
                    <a:cubicBezTo>
                      <a:pt x="15134" y="57928"/>
                      <a:pt x="14965" y="57692"/>
                      <a:pt x="14989" y="57430"/>
                    </a:cubicBezTo>
                    <a:cubicBezTo>
                      <a:pt x="15058" y="56675"/>
                      <a:pt x="15053" y="56022"/>
                      <a:pt x="14973" y="55432"/>
                    </a:cubicBezTo>
                    <a:cubicBezTo>
                      <a:pt x="14971" y="55419"/>
                      <a:pt x="14969" y="55406"/>
                      <a:pt x="14965" y="55396"/>
                    </a:cubicBezTo>
                    <a:cubicBezTo>
                      <a:pt x="14998" y="55185"/>
                      <a:pt x="14862" y="54976"/>
                      <a:pt x="14697" y="54898"/>
                    </a:cubicBezTo>
                    <a:cubicBezTo>
                      <a:pt x="14635" y="54869"/>
                      <a:pt x="14572" y="54855"/>
                      <a:pt x="14509" y="54855"/>
                    </a:cubicBezTo>
                    <a:cubicBezTo>
                      <a:pt x="14348" y="54855"/>
                      <a:pt x="14195" y="54947"/>
                      <a:pt x="14095" y="55115"/>
                    </a:cubicBezTo>
                    <a:cubicBezTo>
                      <a:pt x="13969" y="55325"/>
                      <a:pt x="13873" y="55497"/>
                      <a:pt x="13788" y="55651"/>
                    </a:cubicBezTo>
                    <a:cubicBezTo>
                      <a:pt x="13573" y="56036"/>
                      <a:pt x="13431" y="56291"/>
                      <a:pt x="13039" y="56754"/>
                    </a:cubicBezTo>
                    <a:cubicBezTo>
                      <a:pt x="12731" y="57116"/>
                      <a:pt x="12533" y="57251"/>
                      <a:pt x="12310" y="57251"/>
                    </a:cubicBezTo>
                    <a:cubicBezTo>
                      <a:pt x="12164" y="57251"/>
                      <a:pt x="12007" y="57194"/>
                      <a:pt x="11802" y="57104"/>
                    </a:cubicBezTo>
                    <a:cubicBezTo>
                      <a:pt x="11791" y="57099"/>
                      <a:pt x="11581" y="57010"/>
                      <a:pt x="11421" y="57010"/>
                    </a:cubicBezTo>
                    <a:cubicBezTo>
                      <a:pt x="11417" y="57010"/>
                      <a:pt x="11413" y="57010"/>
                      <a:pt x="11409" y="57010"/>
                    </a:cubicBezTo>
                    <a:cubicBezTo>
                      <a:pt x="11171" y="56930"/>
                      <a:pt x="10934" y="56850"/>
                      <a:pt x="10699" y="56763"/>
                    </a:cubicBezTo>
                    <a:cubicBezTo>
                      <a:pt x="9737" y="56411"/>
                      <a:pt x="8794" y="56014"/>
                      <a:pt x="7896" y="55582"/>
                    </a:cubicBezTo>
                    <a:cubicBezTo>
                      <a:pt x="7789" y="55530"/>
                      <a:pt x="7681" y="55477"/>
                      <a:pt x="7574" y="55424"/>
                    </a:cubicBezTo>
                    <a:cubicBezTo>
                      <a:pt x="7550" y="55411"/>
                      <a:pt x="7524" y="55406"/>
                      <a:pt x="7498" y="55406"/>
                    </a:cubicBezTo>
                    <a:cubicBezTo>
                      <a:pt x="7436" y="55406"/>
                      <a:pt x="7377" y="55440"/>
                      <a:pt x="7347" y="55499"/>
                    </a:cubicBezTo>
                    <a:cubicBezTo>
                      <a:pt x="7306" y="55583"/>
                      <a:pt x="7340" y="55684"/>
                      <a:pt x="7423" y="55726"/>
                    </a:cubicBezTo>
                    <a:cubicBezTo>
                      <a:pt x="7532" y="55780"/>
                      <a:pt x="7641" y="55834"/>
                      <a:pt x="7751" y="55886"/>
                    </a:cubicBezTo>
                    <a:cubicBezTo>
                      <a:pt x="8658" y="56324"/>
                      <a:pt x="9611" y="56725"/>
                      <a:pt x="10583" y="57081"/>
                    </a:cubicBezTo>
                    <a:cubicBezTo>
                      <a:pt x="10822" y="57168"/>
                      <a:pt x="11063" y="57249"/>
                      <a:pt x="11305" y="57330"/>
                    </a:cubicBezTo>
                    <a:lnTo>
                      <a:pt x="11383" y="57357"/>
                    </a:lnTo>
                    <a:cubicBezTo>
                      <a:pt x="11400" y="57363"/>
                      <a:pt x="11417" y="57366"/>
                      <a:pt x="11434" y="57366"/>
                    </a:cubicBezTo>
                    <a:cubicBezTo>
                      <a:pt x="11450" y="57366"/>
                      <a:pt x="11465" y="57363"/>
                      <a:pt x="11479" y="57358"/>
                    </a:cubicBezTo>
                    <a:cubicBezTo>
                      <a:pt x="11540" y="57371"/>
                      <a:pt x="11620" y="57394"/>
                      <a:pt x="11667" y="57414"/>
                    </a:cubicBezTo>
                    <a:cubicBezTo>
                      <a:pt x="11911" y="57520"/>
                      <a:pt x="12117" y="57586"/>
                      <a:pt x="12314" y="57586"/>
                    </a:cubicBezTo>
                    <a:cubicBezTo>
                      <a:pt x="12630" y="57586"/>
                      <a:pt x="12920" y="57417"/>
                      <a:pt x="13297" y="56973"/>
                    </a:cubicBezTo>
                    <a:cubicBezTo>
                      <a:pt x="13710" y="56484"/>
                      <a:pt x="13866" y="56203"/>
                      <a:pt x="14082" y="55815"/>
                    </a:cubicBezTo>
                    <a:cubicBezTo>
                      <a:pt x="14167" y="55664"/>
                      <a:pt x="14261" y="55495"/>
                      <a:pt x="14384" y="55288"/>
                    </a:cubicBezTo>
                    <a:cubicBezTo>
                      <a:pt x="14412" y="55242"/>
                      <a:pt x="14455" y="55194"/>
                      <a:pt x="14509" y="55194"/>
                    </a:cubicBezTo>
                    <a:cubicBezTo>
                      <a:pt x="14523" y="55194"/>
                      <a:pt x="14538" y="55197"/>
                      <a:pt x="14553" y="55204"/>
                    </a:cubicBezTo>
                    <a:cubicBezTo>
                      <a:pt x="14598" y="55225"/>
                      <a:pt x="14644" y="55307"/>
                      <a:pt x="14629" y="55355"/>
                    </a:cubicBezTo>
                    <a:cubicBezTo>
                      <a:pt x="14619" y="55388"/>
                      <a:pt x="14618" y="55423"/>
                      <a:pt x="14628" y="55455"/>
                    </a:cubicBezTo>
                    <a:cubicBezTo>
                      <a:pt x="14631" y="55467"/>
                      <a:pt x="14633" y="55479"/>
                      <a:pt x="14637" y="55479"/>
                    </a:cubicBezTo>
                    <a:cubicBezTo>
                      <a:pt x="14637" y="55479"/>
                      <a:pt x="14638" y="55478"/>
                      <a:pt x="14638" y="55478"/>
                    </a:cubicBezTo>
                    <a:cubicBezTo>
                      <a:pt x="14715" y="56041"/>
                      <a:pt x="14719" y="56670"/>
                      <a:pt x="14653" y="57405"/>
                    </a:cubicBezTo>
                    <a:cubicBezTo>
                      <a:pt x="14612" y="57834"/>
                      <a:pt x="14903" y="58229"/>
                      <a:pt x="15313" y="58305"/>
                    </a:cubicBezTo>
                    <a:cubicBezTo>
                      <a:pt x="15732" y="58383"/>
                      <a:pt x="16153" y="58454"/>
                      <a:pt x="16575" y="58520"/>
                    </a:cubicBezTo>
                    <a:cubicBezTo>
                      <a:pt x="16661" y="58532"/>
                      <a:pt x="16747" y="58539"/>
                      <a:pt x="16832" y="58539"/>
                    </a:cubicBezTo>
                    <a:cubicBezTo>
                      <a:pt x="17405" y="58539"/>
                      <a:pt x="17948" y="58247"/>
                      <a:pt x="18261" y="57751"/>
                    </a:cubicBezTo>
                    <a:cubicBezTo>
                      <a:pt x="18834" y="56844"/>
                      <a:pt x="19169" y="55856"/>
                      <a:pt x="19257" y="54812"/>
                    </a:cubicBezTo>
                    <a:cubicBezTo>
                      <a:pt x="19264" y="54718"/>
                      <a:pt x="19195" y="54637"/>
                      <a:pt x="19101" y="54629"/>
                    </a:cubicBezTo>
                    <a:cubicBezTo>
                      <a:pt x="19096" y="54628"/>
                      <a:pt x="19091" y="54628"/>
                      <a:pt x="19086" y="54628"/>
                    </a:cubicBezTo>
                    <a:close/>
                    <a:moveTo>
                      <a:pt x="17081" y="36855"/>
                    </a:moveTo>
                    <a:cubicBezTo>
                      <a:pt x="16996" y="36855"/>
                      <a:pt x="16921" y="36920"/>
                      <a:pt x="16912" y="37007"/>
                    </a:cubicBezTo>
                    <a:cubicBezTo>
                      <a:pt x="16610" y="40120"/>
                      <a:pt x="17920" y="42965"/>
                      <a:pt x="19188" y="45714"/>
                    </a:cubicBezTo>
                    <a:cubicBezTo>
                      <a:pt x="19707" y="46843"/>
                      <a:pt x="20246" y="48011"/>
                      <a:pt x="20650" y="49162"/>
                    </a:cubicBezTo>
                    <a:cubicBezTo>
                      <a:pt x="21474" y="51509"/>
                      <a:pt x="21667" y="53546"/>
                      <a:pt x="21240" y="55390"/>
                    </a:cubicBezTo>
                    <a:cubicBezTo>
                      <a:pt x="21040" y="56252"/>
                      <a:pt x="20708" y="57128"/>
                      <a:pt x="20170" y="58215"/>
                    </a:cubicBezTo>
                    <a:lnTo>
                      <a:pt x="19769" y="58069"/>
                    </a:lnTo>
                    <a:cubicBezTo>
                      <a:pt x="19750" y="58062"/>
                      <a:pt x="19730" y="58058"/>
                      <a:pt x="19710" y="58058"/>
                    </a:cubicBezTo>
                    <a:cubicBezTo>
                      <a:pt x="19641" y="58058"/>
                      <a:pt x="19577" y="58101"/>
                      <a:pt x="19552" y="58170"/>
                    </a:cubicBezTo>
                    <a:cubicBezTo>
                      <a:pt x="19521" y="58257"/>
                      <a:pt x="19566" y="58354"/>
                      <a:pt x="19653" y="58386"/>
                    </a:cubicBezTo>
                    <a:lnTo>
                      <a:pt x="20195" y="58583"/>
                    </a:lnTo>
                    <a:cubicBezTo>
                      <a:pt x="20214" y="58591"/>
                      <a:pt x="20234" y="58594"/>
                      <a:pt x="20253" y="58594"/>
                    </a:cubicBezTo>
                    <a:cubicBezTo>
                      <a:pt x="20316" y="58594"/>
                      <a:pt x="20374" y="58559"/>
                      <a:pt x="20404" y="58500"/>
                    </a:cubicBezTo>
                    <a:cubicBezTo>
                      <a:pt x="20996" y="57326"/>
                      <a:pt x="21354" y="56390"/>
                      <a:pt x="21569" y="55466"/>
                    </a:cubicBezTo>
                    <a:cubicBezTo>
                      <a:pt x="22012" y="53558"/>
                      <a:pt x="21815" y="51460"/>
                      <a:pt x="20969" y="49050"/>
                    </a:cubicBezTo>
                    <a:cubicBezTo>
                      <a:pt x="20559" y="47885"/>
                      <a:pt x="20018" y="46710"/>
                      <a:pt x="19494" y="45573"/>
                    </a:cubicBezTo>
                    <a:cubicBezTo>
                      <a:pt x="18246" y="42864"/>
                      <a:pt x="16956" y="40063"/>
                      <a:pt x="17249" y="37040"/>
                    </a:cubicBezTo>
                    <a:cubicBezTo>
                      <a:pt x="17258" y="36947"/>
                      <a:pt x="17190" y="36865"/>
                      <a:pt x="17097" y="36856"/>
                    </a:cubicBezTo>
                    <a:cubicBezTo>
                      <a:pt x="17092" y="36855"/>
                      <a:pt x="17086" y="36855"/>
                      <a:pt x="17081" y="36855"/>
                    </a:cubicBezTo>
                    <a:close/>
                    <a:moveTo>
                      <a:pt x="51278" y="23383"/>
                    </a:moveTo>
                    <a:cubicBezTo>
                      <a:pt x="51248" y="23383"/>
                      <a:pt x="51217" y="23391"/>
                      <a:pt x="51190" y="23407"/>
                    </a:cubicBezTo>
                    <a:cubicBezTo>
                      <a:pt x="51111" y="23457"/>
                      <a:pt x="51086" y="23560"/>
                      <a:pt x="51134" y="23640"/>
                    </a:cubicBezTo>
                    <a:cubicBezTo>
                      <a:pt x="51511" y="24252"/>
                      <a:pt x="51756" y="24953"/>
                      <a:pt x="51882" y="25784"/>
                    </a:cubicBezTo>
                    <a:cubicBezTo>
                      <a:pt x="51932" y="26121"/>
                      <a:pt x="51969" y="26460"/>
                      <a:pt x="52006" y="26799"/>
                    </a:cubicBezTo>
                    <a:cubicBezTo>
                      <a:pt x="52080" y="27479"/>
                      <a:pt x="52156" y="28182"/>
                      <a:pt x="52350" y="28862"/>
                    </a:cubicBezTo>
                    <a:cubicBezTo>
                      <a:pt x="52841" y="30589"/>
                      <a:pt x="54090" y="31870"/>
                      <a:pt x="55296" y="33107"/>
                    </a:cubicBezTo>
                    <a:lnTo>
                      <a:pt x="55387" y="33201"/>
                    </a:lnTo>
                    <a:cubicBezTo>
                      <a:pt x="56580" y="34427"/>
                      <a:pt x="57882" y="35902"/>
                      <a:pt x="58238" y="37903"/>
                    </a:cubicBezTo>
                    <a:cubicBezTo>
                      <a:pt x="58770" y="40888"/>
                      <a:pt x="57706" y="43789"/>
                      <a:pt x="56679" y="46597"/>
                    </a:cubicBezTo>
                    <a:cubicBezTo>
                      <a:pt x="56248" y="47774"/>
                      <a:pt x="55802" y="48992"/>
                      <a:pt x="55487" y="50188"/>
                    </a:cubicBezTo>
                    <a:cubicBezTo>
                      <a:pt x="54834" y="52661"/>
                      <a:pt x="54806" y="54768"/>
                      <a:pt x="55397" y="56631"/>
                    </a:cubicBezTo>
                    <a:cubicBezTo>
                      <a:pt x="55495" y="56938"/>
                      <a:pt x="55614" y="57256"/>
                      <a:pt x="55753" y="57576"/>
                    </a:cubicBezTo>
                    <a:cubicBezTo>
                      <a:pt x="56030" y="58216"/>
                      <a:pt x="56656" y="58617"/>
                      <a:pt x="57348" y="58617"/>
                    </a:cubicBezTo>
                    <a:cubicBezTo>
                      <a:pt x="57411" y="58617"/>
                      <a:pt x="57472" y="58614"/>
                      <a:pt x="57536" y="58608"/>
                    </a:cubicBezTo>
                    <a:cubicBezTo>
                      <a:pt x="58229" y="58535"/>
                      <a:pt x="58922" y="58443"/>
                      <a:pt x="59590" y="58334"/>
                    </a:cubicBezTo>
                    <a:cubicBezTo>
                      <a:pt x="59870" y="58288"/>
                      <a:pt x="60111" y="58135"/>
                      <a:pt x="60269" y="57901"/>
                    </a:cubicBezTo>
                    <a:cubicBezTo>
                      <a:pt x="60431" y="57664"/>
                      <a:pt x="60487" y="57366"/>
                      <a:pt x="60425" y="57082"/>
                    </a:cubicBezTo>
                    <a:cubicBezTo>
                      <a:pt x="60337" y="56674"/>
                      <a:pt x="60303" y="56286"/>
                      <a:pt x="60299" y="55900"/>
                    </a:cubicBezTo>
                    <a:lnTo>
                      <a:pt x="60299" y="55900"/>
                    </a:lnTo>
                    <a:cubicBezTo>
                      <a:pt x="60331" y="55927"/>
                      <a:pt x="60369" y="55940"/>
                      <a:pt x="60408" y="55940"/>
                    </a:cubicBezTo>
                    <a:cubicBezTo>
                      <a:pt x="60456" y="55940"/>
                      <a:pt x="60504" y="55920"/>
                      <a:pt x="60537" y="55880"/>
                    </a:cubicBezTo>
                    <a:cubicBezTo>
                      <a:pt x="60598" y="55809"/>
                      <a:pt x="60589" y="55702"/>
                      <a:pt x="60518" y="55643"/>
                    </a:cubicBezTo>
                    <a:cubicBezTo>
                      <a:pt x="60456" y="55590"/>
                      <a:pt x="60381" y="55563"/>
                      <a:pt x="60306" y="55563"/>
                    </a:cubicBezTo>
                    <a:cubicBezTo>
                      <a:pt x="60264" y="55563"/>
                      <a:pt x="60222" y="55572"/>
                      <a:pt x="60182" y="55589"/>
                    </a:cubicBezTo>
                    <a:cubicBezTo>
                      <a:pt x="60067" y="55638"/>
                      <a:pt x="59992" y="55749"/>
                      <a:pt x="59986" y="55878"/>
                    </a:cubicBezTo>
                    <a:cubicBezTo>
                      <a:pt x="59965" y="56299"/>
                      <a:pt x="60001" y="56716"/>
                      <a:pt x="60096" y="57153"/>
                    </a:cubicBezTo>
                    <a:cubicBezTo>
                      <a:pt x="60139" y="57350"/>
                      <a:pt x="60101" y="57548"/>
                      <a:pt x="59990" y="57711"/>
                    </a:cubicBezTo>
                    <a:cubicBezTo>
                      <a:pt x="59884" y="57866"/>
                      <a:pt x="59723" y="57969"/>
                      <a:pt x="59536" y="58000"/>
                    </a:cubicBezTo>
                    <a:cubicBezTo>
                      <a:pt x="58873" y="58109"/>
                      <a:pt x="58188" y="58200"/>
                      <a:pt x="57501" y="58272"/>
                    </a:cubicBezTo>
                    <a:cubicBezTo>
                      <a:pt x="57452" y="58277"/>
                      <a:pt x="57403" y="58280"/>
                      <a:pt x="57354" y="58280"/>
                    </a:cubicBezTo>
                    <a:cubicBezTo>
                      <a:pt x="56793" y="58280"/>
                      <a:pt x="56286" y="57957"/>
                      <a:pt x="56063" y="57442"/>
                    </a:cubicBezTo>
                    <a:cubicBezTo>
                      <a:pt x="55929" y="57132"/>
                      <a:pt x="55813" y="56825"/>
                      <a:pt x="55719" y="56528"/>
                    </a:cubicBezTo>
                    <a:cubicBezTo>
                      <a:pt x="55148" y="54728"/>
                      <a:pt x="55178" y="52683"/>
                      <a:pt x="55813" y="50274"/>
                    </a:cubicBezTo>
                    <a:cubicBezTo>
                      <a:pt x="56124" y="49093"/>
                      <a:pt x="56567" y="47883"/>
                      <a:pt x="56997" y="46713"/>
                    </a:cubicBezTo>
                    <a:cubicBezTo>
                      <a:pt x="58039" y="43863"/>
                      <a:pt x="59119" y="40918"/>
                      <a:pt x="58571" y="37844"/>
                    </a:cubicBezTo>
                    <a:cubicBezTo>
                      <a:pt x="58198" y="35748"/>
                      <a:pt x="56857" y="34227"/>
                      <a:pt x="55629" y="32966"/>
                    </a:cubicBezTo>
                    <a:lnTo>
                      <a:pt x="55538" y="32872"/>
                    </a:lnTo>
                    <a:cubicBezTo>
                      <a:pt x="54361" y="31663"/>
                      <a:pt x="53142" y="30414"/>
                      <a:pt x="52675" y="28768"/>
                    </a:cubicBezTo>
                    <a:cubicBezTo>
                      <a:pt x="52489" y="28117"/>
                      <a:pt x="52414" y="27429"/>
                      <a:pt x="52342" y="26762"/>
                    </a:cubicBezTo>
                    <a:cubicBezTo>
                      <a:pt x="52304" y="26418"/>
                      <a:pt x="52267" y="26075"/>
                      <a:pt x="52216" y="25734"/>
                    </a:cubicBezTo>
                    <a:cubicBezTo>
                      <a:pt x="52082" y="24857"/>
                      <a:pt x="51824" y="24114"/>
                      <a:pt x="51422" y="23463"/>
                    </a:cubicBezTo>
                    <a:cubicBezTo>
                      <a:pt x="51390" y="23411"/>
                      <a:pt x="51335" y="23383"/>
                      <a:pt x="51278" y="23383"/>
                    </a:cubicBezTo>
                    <a:close/>
                    <a:moveTo>
                      <a:pt x="32080" y="16028"/>
                    </a:moveTo>
                    <a:cubicBezTo>
                      <a:pt x="32067" y="16028"/>
                      <a:pt x="32053" y="16030"/>
                      <a:pt x="32039" y="16033"/>
                    </a:cubicBezTo>
                    <a:cubicBezTo>
                      <a:pt x="31982" y="16048"/>
                      <a:pt x="31936" y="16094"/>
                      <a:pt x="31919" y="16152"/>
                    </a:cubicBezTo>
                    <a:cubicBezTo>
                      <a:pt x="31756" y="16743"/>
                      <a:pt x="31491" y="17443"/>
                      <a:pt x="30777" y="18157"/>
                    </a:cubicBezTo>
                    <a:cubicBezTo>
                      <a:pt x="29424" y="19511"/>
                      <a:pt x="28393" y="20065"/>
                      <a:pt x="27301" y="20651"/>
                    </a:cubicBezTo>
                    <a:cubicBezTo>
                      <a:pt x="26417" y="21127"/>
                      <a:pt x="25503" y="21618"/>
                      <a:pt x="24351" y="22558"/>
                    </a:cubicBezTo>
                    <a:cubicBezTo>
                      <a:pt x="23670" y="23111"/>
                      <a:pt x="23125" y="23732"/>
                      <a:pt x="22730" y="24402"/>
                    </a:cubicBezTo>
                    <a:cubicBezTo>
                      <a:pt x="22682" y="24482"/>
                      <a:pt x="22709" y="24586"/>
                      <a:pt x="22789" y="24633"/>
                    </a:cubicBezTo>
                    <a:cubicBezTo>
                      <a:pt x="22816" y="24649"/>
                      <a:pt x="22845" y="24656"/>
                      <a:pt x="22875" y="24656"/>
                    </a:cubicBezTo>
                    <a:cubicBezTo>
                      <a:pt x="22932" y="24656"/>
                      <a:pt x="22989" y="24626"/>
                      <a:pt x="23020" y="24573"/>
                    </a:cubicBezTo>
                    <a:cubicBezTo>
                      <a:pt x="23401" y="23929"/>
                      <a:pt x="23906" y="23356"/>
                      <a:pt x="24563" y="22820"/>
                    </a:cubicBezTo>
                    <a:cubicBezTo>
                      <a:pt x="25691" y="21900"/>
                      <a:pt x="26591" y="21417"/>
                      <a:pt x="27461" y="20949"/>
                    </a:cubicBezTo>
                    <a:cubicBezTo>
                      <a:pt x="28574" y="20350"/>
                      <a:pt x="29627" y="19785"/>
                      <a:pt x="31016" y="18397"/>
                    </a:cubicBezTo>
                    <a:cubicBezTo>
                      <a:pt x="31678" y="17735"/>
                      <a:pt x="31985" y="17066"/>
                      <a:pt x="32164" y="16514"/>
                    </a:cubicBezTo>
                    <a:cubicBezTo>
                      <a:pt x="33058" y="17368"/>
                      <a:pt x="34044" y="17994"/>
                      <a:pt x="35098" y="18376"/>
                    </a:cubicBezTo>
                    <a:cubicBezTo>
                      <a:pt x="37011" y="19068"/>
                      <a:pt x="38813" y="19227"/>
                      <a:pt x="40556" y="19379"/>
                    </a:cubicBezTo>
                    <a:cubicBezTo>
                      <a:pt x="43301" y="19619"/>
                      <a:pt x="46140" y="19866"/>
                      <a:pt x="49437" y="22263"/>
                    </a:cubicBezTo>
                    <a:cubicBezTo>
                      <a:pt x="49949" y="22900"/>
                      <a:pt x="50352" y="23587"/>
                      <a:pt x="50636" y="24306"/>
                    </a:cubicBezTo>
                    <a:cubicBezTo>
                      <a:pt x="50948" y="25093"/>
                      <a:pt x="51127" y="25977"/>
                      <a:pt x="51185" y="27009"/>
                    </a:cubicBezTo>
                    <a:cubicBezTo>
                      <a:pt x="51199" y="27261"/>
                      <a:pt x="51207" y="27514"/>
                      <a:pt x="51216" y="27768"/>
                    </a:cubicBezTo>
                    <a:cubicBezTo>
                      <a:pt x="51242" y="28483"/>
                      <a:pt x="51268" y="29222"/>
                      <a:pt x="51415" y="29944"/>
                    </a:cubicBezTo>
                    <a:cubicBezTo>
                      <a:pt x="51764" y="31671"/>
                      <a:pt x="52839" y="32884"/>
                      <a:pt x="54103" y="34180"/>
                    </a:cubicBezTo>
                    <a:cubicBezTo>
                      <a:pt x="55312" y="35420"/>
                      <a:pt x="56411" y="36680"/>
                      <a:pt x="56579" y="38468"/>
                    </a:cubicBezTo>
                    <a:cubicBezTo>
                      <a:pt x="56761" y="40427"/>
                      <a:pt x="56010" y="42337"/>
                      <a:pt x="55170" y="44109"/>
                    </a:cubicBezTo>
                    <a:cubicBezTo>
                      <a:pt x="55046" y="44372"/>
                      <a:pt x="54920" y="44634"/>
                      <a:pt x="54792" y="44896"/>
                    </a:cubicBezTo>
                    <a:cubicBezTo>
                      <a:pt x="54044" y="46445"/>
                      <a:pt x="53270" y="48046"/>
                      <a:pt x="52938" y="49793"/>
                    </a:cubicBezTo>
                    <a:cubicBezTo>
                      <a:pt x="52566" y="51753"/>
                      <a:pt x="52688" y="53796"/>
                      <a:pt x="53293" y="55696"/>
                    </a:cubicBezTo>
                    <a:cubicBezTo>
                      <a:pt x="53589" y="56626"/>
                      <a:pt x="54038" y="57571"/>
                      <a:pt x="54666" y="58587"/>
                    </a:cubicBezTo>
                    <a:cubicBezTo>
                      <a:pt x="54741" y="58709"/>
                      <a:pt x="54875" y="58784"/>
                      <a:pt x="55025" y="58784"/>
                    </a:cubicBezTo>
                    <a:cubicBezTo>
                      <a:pt x="55032" y="58784"/>
                      <a:pt x="55037" y="58784"/>
                      <a:pt x="55042" y="58783"/>
                    </a:cubicBezTo>
                    <a:cubicBezTo>
                      <a:pt x="55214" y="58777"/>
                      <a:pt x="55366" y="58681"/>
                      <a:pt x="55450" y="58529"/>
                    </a:cubicBezTo>
                    <a:cubicBezTo>
                      <a:pt x="55532" y="58378"/>
                      <a:pt x="55529" y="58199"/>
                      <a:pt x="55441" y="58052"/>
                    </a:cubicBezTo>
                    <a:cubicBezTo>
                      <a:pt x="55263" y="57752"/>
                      <a:pt x="55107" y="57468"/>
                      <a:pt x="54963" y="57182"/>
                    </a:cubicBezTo>
                    <a:cubicBezTo>
                      <a:pt x="54933" y="57123"/>
                      <a:pt x="54873" y="57089"/>
                      <a:pt x="54811" y="57089"/>
                    </a:cubicBezTo>
                    <a:cubicBezTo>
                      <a:pt x="54786" y="57089"/>
                      <a:pt x="54760" y="57095"/>
                      <a:pt x="54736" y="57107"/>
                    </a:cubicBezTo>
                    <a:cubicBezTo>
                      <a:pt x="54652" y="57149"/>
                      <a:pt x="54620" y="57251"/>
                      <a:pt x="54661" y="57334"/>
                    </a:cubicBezTo>
                    <a:cubicBezTo>
                      <a:pt x="54809" y="57627"/>
                      <a:pt x="54969" y="57918"/>
                      <a:pt x="55152" y="58225"/>
                    </a:cubicBezTo>
                    <a:cubicBezTo>
                      <a:pt x="55189" y="58288"/>
                      <a:pt x="55165" y="58346"/>
                      <a:pt x="55153" y="58368"/>
                    </a:cubicBezTo>
                    <a:cubicBezTo>
                      <a:pt x="55140" y="58390"/>
                      <a:pt x="55104" y="58443"/>
                      <a:pt x="55022" y="58446"/>
                    </a:cubicBezTo>
                    <a:cubicBezTo>
                      <a:pt x="54990" y="58445"/>
                      <a:pt x="54967" y="58432"/>
                      <a:pt x="54952" y="58409"/>
                    </a:cubicBezTo>
                    <a:cubicBezTo>
                      <a:pt x="54340" y="57418"/>
                      <a:pt x="53903" y="56496"/>
                      <a:pt x="53615" y="55593"/>
                    </a:cubicBezTo>
                    <a:cubicBezTo>
                      <a:pt x="53027" y="53745"/>
                      <a:pt x="52908" y="51762"/>
                      <a:pt x="53270" y="49855"/>
                    </a:cubicBezTo>
                    <a:cubicBezTo>
                      <a:pt x="53593" y="48153"/>
                      <a:pt x="54358" y="46572"/>
                      <a:pt x="55096" y="45043"/>
                    </a:cubicBezTo>
                    <a:cubicBezTo>
                      <a:pt x="55224" y="44780"/>
                      <a:pt x="55351" y="44517"/>
                      <a:pt x="55475" y="44253"/>
                    </a:cubicBezTo>
                    <a:cubicBezTo>
                      <a:pt x="56336" y="42438"/>
                      <a:pt x="57105" y="40478"/>
                      <a:pt x="56914" y="38437"/>
                    </a:cubicBezTo>
                    <a:cubicBezTo>
                      <a:pt x="56737" y="36538"/>
                      <a:pt x="55598" y="35229"/>
                      <a:pt x="54344" y="33944"/>
                    </a:cubicBezTo>
                    <a:cubicBezTo>
                      <a:pt x="53119" y="32687"/>
                      <a:pt x="52077" y="31513"/>
                      <a:pt x="51745" y="29876"/>
                    </a:cubicBezTo>
                    <a:cubicBezTo>
                      <a:pt x="51605" y="29182"/>
                      <a:pt x="51579" y="28457"/>
                      <a:pt x="51554" y="27756"/>
                    </a:cubicBezTo>
                    <a:cubicBezTo>
                      <a:pt x="51545" y="27500"/>
                      <a:pt x="51536" y="27244"/>
                      <a:pt x="51522" y="26989"/>
                    </a:cubicBezTo>
                    <a:cubicBezTo>
                      <a:pt x="51462" y="25922"/>
                      <a:pt x="51275" y="25004"/>
                      <a:pt x="50950" y="24182"/>
                    </a:cubicBezTo>
                    <a:cubicBezTo>
                      <a:pt x="50650" y="23425"/>
                      <a:pt x="50225" y="22702"/>
                      <a:pt x="49686" y="22033"/>
                    </a:cubicBezTo>
                    <a:cubicBezTo>
                      <a:pt x="49677" y="22022"/>
                      <a:pt x="49666" y="22011"/>
                      <a:pt x="49654" y="22002"/>
                    </a:cubicBezTo>
                    <a:cubicBezTo>
                      <a:pt x="46272" y="19539"/>
                      <a:pt x="43382" y="19286"/>
                      <a:pt x="40585" y="19043"/>
                    </a:cubicBezTo>
                    <a:cubicBezTo>
                      <a:pt x="38864" y="18892"/>
                      <a:pt x="37084" y="18737"/>
                      <a:pt x="35213" y="18058"/>
                    </a:cubicBezTo>
                    <a:cubicBezTo>
                      <a:pt x="34127" y="17664"/>
                      <a:pt x="33114" y="16998"/>
                      <a:pt x="32203" y="16078"/>
                    </a:cubicBezTo>
                    <a:cubicBezTo>
                      <a:pt x="32169" y="16045"/>
                      <a:pt x="32126" y="16028"/>
                      <a:pt x="32080" y="16028"/>
                    </a:cubicBezTo>
                    <a:close/>
                    <a:moveTo>
                      <a:pt x="18034" y="39046"/>
                    </a:moveTo>
                    <a:cubicBezTo>
                      <a:pt x="18024" y="39046"/>
                      <a:pt x="18014" y="39047"/>
                      <a:pt x="18004" y="39049"/>
                    </a:cubicBezTo>
                    <a:cubicBezTo>
                      <a:pt x="17913" y="39064"/>
                      <a:pt x="17851" y="39152"/>
                      <a:pt x="17868" y="39244"/>
                    </a:cubicBezTo>
                    <a:cubicBezTo>
                      <a:pt x="18301" y="41710"/>
                      <a:pt x="19336" y="44000"/>
                      <a:pt x="20337" y="46214"/>
                    </a:cubicBezTo>
                    <a:cubicBezTo>
                      <a:pt x="20671" y="46951"/>
                      <a:pt x="21016" y="47713"/>
                      <a:pt x="21332" y="48469"/>
                    </a:cubicBezTo>
                    <a:cubicBezTo>
                      <a:pt x="22691" y="51714"/>
                      <a:pt x="23713" y="55091"/>
                      <a:pt x="22017" y="57795"/>
                    </a:cubicBezTo>
                    <a:cubicBezTo>
                      <a:pt x="21952" y="57898"/>
                      <a:pt x="21884" y="57999"/>
                      <a:pt x="21815" y="58100"/>
                    </a:cubicBezTo>
                    <a:cubicBezTo>
                      <a:pt x="21697" y="58272"/>
                      <a:pt x="21683" y="58494"/>
                      <a:pt x="21779" y="58680"/>
                    </a:cubicBezTo>
                    <a:cubicBezTo>
                      <a:pt x="21873" y="58859"/>
                      <a:pt x="22047" y="58967"/>
                      <a:pt x="22269" y="58969"/>
                    </a:cubicBezTo>
                    <a:lnTo>
                      <a:pt x="22270" y="58800"/>
                    </a:lnTo>
                    <a:lnTo>
                      <a:pt x="22249" y="58631"/>
                    </a:lnTo>
                    <a:cubicBezTo>
                      <a:pt x="22145" y="58630"/>
                      <a:pt x="22096" y="58556"/>
                      <a:pt x="22079" y="58524"/>
                    </a:cubicBezTo>
                    <a:cubicBezTo>
                      <a:pt x="22040" y="58449"/>
                      <a:pt x="22045" y="58362"/>
                      <a:pt x="22094" y="58292"/>
                    </a:cubicBezTo>
                    <a:cubicBezTo>
                      <a:pt x="22166" y="58187"/>
                      <a:pt x="22235" y="58081"/>
                      <a:pt x="22302" y="57974"/>
                    </a:cubicBezTo>
                    <a:cubicBezTo>
                      <a:pt x="24080" y="55140"/>
                      <a:pt x="23037" y="51668"/>
                      <a:pt x="21644" y="48339"/>
                    </a:cubicBezTo>
                    <a:cubicBezTo>
                      <a:pt x="21325" y="47579"/>
                      <a:pt x="20979" y="46815"/>
                      <a:pt x="20645" y="46074"/>
                    </a:cubicBezTo>
                    <a:cubicBezTo>
                      <a:pt x="19652" y="43880"/>
                      <a:pt x="18626" y="41611"/>
                      <a:pt x="18200" y="39185"/>
                    </a:cubicBezTo>
                    <a:cubicBezTo>
                      <a:pt x="18186" y="39104"/>
                      <a:pt x="18114" y="39046"/>
                      <a:pt x="18034" y="39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1895821" y="2859390"/>
                <a:ext cx="820583" cy="1091233"/>
              </a:xfrm>
              <a:custGeom>
                <a:avLst/>
                <a:gdLst/>
                <a:ahLst/>
                <a:cxnLst/>
                <a:rect l="l" t="t" r="r" b="b"/>
                <a:pathLst>
                  <a:path w="51609" h="68631" extrusionOk="0">
                    <a:moveTo>
                      <a:pt x="8267" y="1"/>
                    </a:moveTo>
                    <a:cubicBezTo>
                      <a:pt x="8185" y="1"/>
                      <a:pt x="8115" y="59"/>
                      <a:pt x="8101" y="141"/>
                    </a:cubicBezTo>
                    <a:cubicBezTo>
                      <a:pt x="7426" y="4065"/>
                      <a:pt x="5893" y="8622"/>
                      <a:pt x="4412" y="13029"/>
                    </a:cubicBezTo>
                    <a:cubicBezTo>
                      <a:pt x="2143" y="19775"/>
                      <a:pt x="0" y="26146"/>
                      <a:pt x="1313" y="29247"/>
                    </a:cubicBezTo>
                    <a:cubicBezTo>
                      <a:pt x="1869" y="30559"/>
                      <a:pt x="2417" y="31449"/>
                      <a:pt x="2859" y="32163"/>
                    </a:cubicBezTo>
                    <a:cubicBezTo>
                      <a:pt x="3505" y="33212"/>
                      <a:pt x="3972" y="33969"/>
                      <a:pt x="4053" y="35350"/>
                    </a:cubicBezTo>
                    <a:cubicBezTo>
                      <a:pt x="4078" y="35767"/>
                      <a:pt x="4081" y="36271"/>
                      <a:pt x="4063" y="36890"/>
                    </a:cubicBezTo>
                    <a:cubicBezTo>
                      <a:pt x="4040" y="37662"/>
                      <a:pt x="3995" y="38555"/>
                      <a:pt x="3928" y="39544"/>
                    </a:cubicBezTo>
                    <a:cubicBezTo>
                      <a:pt x="3921" y="39638"/>
                      <a:pt x="3992" y="39718"/>
                      <a:pt x="4085" y="39724"/>
                    </a:cubicBezTo>
                    <a:lnTo>
                      <a:pt x="4097" y="39724"/>
                    </a:lnTo>
                    <a:cubicBezTo>
                      <a:pt x="4185" y="39724"/>
                      <a:pt x="4259" y="39656"/>
                      <a:pt x="4265" y="39567"/>
                    </a:cubicBezTo>
                    <a:cubicBezTo>
                      <a:pt x="4332" y="38574"/>
                      <a:pt x="4377" y="37676"/>
                      <a:pt x="4400" y="36899"/>
                    </a:cubicBezTo>
                    <a:cubicBezTo>
                      <a:pt x="4415" y="36383"/>
                      <a:pt x="4416" y="35945"/>
                      <a:pt x="4402" y="35568"/>
                    </a:cubicBezTo>
                    <a:cubicBezTo>
                      <a:pt x="4416" y="35560"/>
                      <a:pt x="4429" y="35549"/>
                      <a:pt x="4441" y="35536"/>
                    </a:cubicBezTo>
                    <a:cubicBezTo>
                      <a:pt x="4469" y="35503"/>
                      <a:pt x="4484" y="35463"/>
                      <a:pt x="4484" y="35423"/>
                    </a:cubicBezTo>
                    <a:cubicBezTo>
                      <a:pt x="4484" y="35377"/>
                      <a:pt x="4464" y="35331"/>
                      <a:pt x="4427" y="35297"/>
                    </a:cubicBezTo>
                    <a:lnTo>
                      <a:pt x="4386" y="35260"/>
                    </a:lnTo>
                    <a:cubicBezTo>
                      <a:pt x="4289" y="33838"/>
                      <a:pt x="3808" y="33059"/>
                      <a:pt x="3145" y="31986"/>
                    </a:cubicBezTo>
                    <a:cubicBezTo>
                      <a:pt x="2688" y="31244"/>
                      <a:pt x="2170" y="30404"/>
                      <a:pt x="1624" y="29115"/>
                    </a:cubicBezTo>
                    <a:cubicBezTo>
                      <a:pt x="361" y="26132"/>
                      <a:pt x="2484" y="19820"/>
                      <a:pt x="4731" y="13137"/>
                    </a:cubicBezTo>
                    <a:cubicBezTo>
                      <a:pt x="6198" y="8776"/>
                      <a:pt x="7714" y="4269"/>
                      <a:pt x="8407" y="355"/>
                    </a:cubicBezTo>
                    <a:cubicBezTo>
                      <a:pt x="11131" y="649"/>
                      <a:pt x="13590" y="685"/>
                      <a:pt x="14125" y="689"/>
                    </a:cubicBezTo>
                    <a:cubicBezTo>
                      <a:pt x="14477" y="1406"/>
                      <a:pt x="16800" y="5682"/>
                      <a:pt x="22628" y="6653"/>
                    </a:cubicBezTo>
                    <a:cubicBezTo>
                      <a:pt x="22778" y="6677"/>
                      <a:pt x="22947" y="6705"/>
                      <a:pt x="23146" y="6735"/>
                    </a:cubicBezTo>
                    <a:cubicBezTo>
                      <a:pt x="23588" y="6750"/>
                      <a:pt x="24019" y="6757"/>
                      <a:pt x="24440" y="6757"/>
                    </a:cubicBezTo>
                    <a:cubicBezTo>
                      <a:pt x="29398" y="6757"/>
                      <a:pt x="32977" y="5728"/>
                      <a:pt x="35086" y="3690"/>
                    </a:cubicBezTo>
                    <a:cubicBezTo>
                      <a:pt x="36514" y="2311"/>
                      <a:pt x="36793" y="894"/>
                      <a:pt x="36847" y="374"/>
                    </a:cubicBezTo>
                    <a:cubicBezTo>
                      <a:pt x="37633" y="535"/>
                      <a:pt x="40595" y="1112"/>
                      <a:pt x="42655" y="1112"/>
                    </a:cubicBezTo>
                    <a:cubicBezTo>
                      <a:pt x="42989" y="1112"/>
                      <a:pt x="43299" y="1097"/>
                      <a:pt x="43573" y="1063"/>
                    </a:cubicBezTo>
                    <a:cubicBezTo>
                      <a:pt x="43702" y="1795"/>
                      <a:pt x="43869" y="2580"/>
                      <a:pt x="44071" y="3399"/>
                    </a:cubicBezTo>
                    <a:cubicBezTo>
                      <a:pt x="44089" y="3476"/>
                      <a:pt x="44159" y="3527"/>
                      <a:pt x="44235" y="3527"/>
                    </a:cubicBezTo>
                    <a:cubicBezTo>
                      <a:pt x="44249" y="3527"/>
                      <a:pt x="44262" y="3526"/>
                      <a:pt x="44275" y="3523"/>
                    </a:cubicBezTo>
                    <a:cubicBezTo>
                      <a:pt x="44366" y="3500"/>
                      <a:pt x="44421" y="3409"/>
                      <a:pt x="44399" y="3318"/>
                    </a:cubicBezTo>
                    <a:cubicBezTo>
                      <a:pt x="44185" y="2446"/>
                      <a:pt x="44009" y="1613"/>
                      <a:pt x="43877" y="843"/>
                    </a:cubicBezTo>
                    <a:cubicBezTo>
                      <a:pt x="43863" y="760"/>
                      <a:pt x="43791" y="703"/>
                      <a:pt x="43710" y="703"/>
                    </a:cubicBezTo>
                    <a:cubicBezTo>
                      <a:pt x="43701" y="703"/>
                      <a:pt x="43692" y="704"/>
                      <a:pt x="43683" y="705"/>
                    </a:cubicBezTo>
                    <a:cubicBezTo>
                      <a:pt x="43391" y="754"/>
                      <a:pt x="43043" y="775"/>
                      <a:pt x="42660" y="775"/>
                    </a:cubicBezTo>
                    <a:cubicBezTo>
                      <a:pt x="40349" y="775"/>
                      <a:pt x="36770" y="13"/>
                      <a:pt x="36727" y="5"/>
                    </a:cubicBezTo>
                    <a:cubicBezTo>
                      <a:pt x="36716" y="2"/>
                      <a:pt x="36704" y="1"/>
                      <a:pt x="36693" y="1"/>
                    </a:cubicBezTo>
                    <a:cubicBezTo>
                      <a:pt x="36654" y="1"/>
                      <a:pt x="36617" y="14"/>
                      <a:pt x="36587" y="39"/>
                    </a:cubicBezTo>
                    <a:cubicBezTo>
                      <a:pt x="36546" y="70"/>
                      <a:pt x="36524" y="119"/>
                      <a:pt x="36523" y="170"/>
                    </a:cubicBezTo>
                    <a:cubicBezTo>
                      <a:pt x="36523" y="186"/>
                      <a:pt x="36497" y="1864"/>
                      <a:pt x="34841" y="3457"/>
                    </a:cubicBezTo>
                    <a:cubicBezTo>
                      <a:pt x="33409" y="4836"/>
                      <a:pt x="30445" y="6421"/>
                      <a:pt x="24416" y="6421"/>
                    </a:cubicBezTo>
                    <a:cubicBezTo>
                      <a:pt x="24017" y="6421"/>
                      <a:pt x="23605" y="6414"/>
                      <a:pt x="23178" y="6400"/>
                    </a:cubicBezTo>
                    <a:cubicBezTo>
                      <a:pt x="23000" y="6371"/>
                      <a:pt x="22832" y="6345"/>
                      <a:pt x="22683" y="6320"/>
                    </a:cubicBezTo>
                    <a:cubicBezTo>
                      <a:pt x="16536" y="5296"/>
                      <a:pt x="14409" y="503"/>
                      <a:pt x="14388" y="455"/>
                    </a:cubicBezTo>
                    <a:cubicBezTo>
                      <a:pt x="14362" y="392"/>
                      <a:pt x="14300" y="352"/>
                      <a:pt x="14233" y="352"/>
                    </a:cubicBezTo>
                    <a:cubicBezTo>
                      <a:pt x="14204" y="352"/>
                      <a:pt x="11398" y="348"/>
                      <a:pt x="8286" y="2"/>
                    </a:cubicBezTo>
                    <a:cubicBezTo>
                      <a:pt x="8279" y="1"/>
                      <a:pt x="8273" y="1"/>
                      <a:pt x="8267" y="1"/>
                    </a:cubicBezTo>
                    <a:close/>
                    <a:moveTo>
                      <a:pt x="50777" y="23490"/>
                    </a:moveTo>
                    <a:cubicBezTo>
                      <a:pt x="50766" y="23490"/>
                      <a:pt x="50754" y="23492"/>
                      <a:pt x="50742" y="23494"/>
                    </a:cubicBezTo>
                    <a:cubicBezTo>
                      <a:pt x="50651" y="23514"/>
                      <a:pt x="50594" y="23604"/>
                      <a:pt x="50613" y="23695"/>
                    </a:cubicBezTo>
                    <a:cubicBezTo>
                      <a:pt x="51158" y="26157"/>
                      <a:pt x="51178" y="27929"/>
                      <a:pt x="50676" y="29115"/>
                    </a:cubicBezTo>
                    <a:cubicBezTo>
                      <a:pt x="50130" y="30404"/>
                      <a:pt x="49612" y="31244"/>
                      <a:pt x="49155" y="31985"/>
                    </a:cubicBezTo>
                    <a:cubicBezTo>
                      <a:pt x="48492" y="33058"/>
                      <a:pt x="48011" y="33838"/>
                      <a:pt x="47914" y="35260"/>
                    </a:cubicBezTo>
                    <a:lnTo>
                      <a:pt x="47809" y="35353"/>
                    </a:lnTo>
                    <a:cubicBezTo>
                      <a:pt x="47772" y="35387"/>
                      <a:pt x="47752" y="35433"/>
                      <a:pt x="47752" y="35480"/>
                    </a:cubicBezTo>
                    <a:cubicBezTo>
                      <a:pt x="47752" y="35520"/>
                      <a:pt x="47767" y="35560"/>
                      <a:pt x="47796" y="35593"/>
                    </a:cubicBezTo>
                    <a:cubicBezTo>
                      <a:pt x="47823" y="35622"/>
                      <a:pt x="47858" y="35641"/>
                      <a:pt x="47895" y="35647"/>
                    </a:cubicBezTo>
                    <a:cubicBezTo>
                      <a:pt x="47884" y="36006"/>
                      <a:pt x="47886" y="36419"/>
                      <a:pt x="47900" y="36899"/>
                    </a:cubicBezTo>
                    <a:cubicBezTo>
                      <a:pt x="47933" y="38031"/>
                      <a:pt x="48013" y="39394"/>
                      <a:pt x="48137" y="40951"/>
                    </a:cubicBezTo>
                    <a:cubicBezTo>
                      <a:pt x="48144" y="41039"/>
                      <a:pt x="48218" y="41106"/>
                      <a:pt x="48305" y="41106"/>
                    </a:cubicBezTo>
                    <a:lnTo>
                      <a:pt x="48318" y="41106"/>
                    </a:lnTo>
                    <a:cubicBezTo>
                      <a:pt x="48412" y="41099"/>
                      <a:pt x="48481" y="41016"/>
                      <a:pt x="48473" y="40924"/>
                    </a:cubicBezTo>
                    <a:cubicBezTo>
                      <a:pt x="48350" y="39374"/>
                      <a:pt x="48271" y="38016"/>
                      <a:pt x="48237" y="36889"/>
                    </a:cubicBezTo>
                    <a:cubicBezTo>
                      <a:pt x="48219" y="36271"/>
                      <a:pt x="48222" y="35767"/>
                      <a:pt x="48246" y="35350"/>
                    </a:cubicBezTo>
                    <a:lnTo>
                      <a:pt x="48246" y="35349"/>
                    </a:lnTo>
                    <a:cubicBezTo>
                      <a:pt x="48329" y="33968"/>
                      <a:pt x="48795" y="33211"/>
                      <a:pt x="49442" y="32163"/>
                    </a:cubicBezTo>
                    <a:cubicBezTo>
                      <a:pt x="49883" y="31448"/>
                      <a:pt x="50431" y="30559"/>
                      <a:pt x="50987" y="29247"/>
                    </a:cubicBezTo>
                    <a:cubicBezTo>
                      <a:pt x="51517" y="27994"/>
                      <a:pt x="51503" y="26155"/>
                      <a:pt x="50943" y="23622"/>
                    </a:cubicBezTo>
                    <a:cubicBezTo>
                      <a:pt x="50926" y="23544"/>
                      <a:pt x="50856" y="23490"/>
                      <a:pt x="50777" y="23490"/>
                    </a:cubicBezTo>
                    <a:close/>
                    <a:moveTo>
                      <a:pt x="50218" y="53515"/>
                    </a:moveTo>
                    <a:cubicBezTo>
                      <a:pt x="50208" y="53515"/>
                      <a:pt x="50197" y="53516"/>
                      <a:pt x="50186" y="53518"/>
                    </a:cubicBezTo>
                    <a:cubicBezTo>
                      <a:pt x="50093" y="53535"/>
                      <a:pt x="50034" y="53625"/>
                      <a:pt x="50052" y="53716"/>
                    </a:cubicBezTo>
                    <a:cubicBezTo>
                      <a:pt x="50599" y="56489"/>
                      <a:pt x="51132" y="59187"/>
                      <a:pt x="51244" y="59752"/>
                    </a:cubicBezTo>
                    <a:cubicBezTo>
                      <a:pt x="50120" y="60530"/>
                      <a:pt x="38563" y="68292"/>
                      <a:pt x="25057" y="68292"/>
                    </a:cubicBezTo>
                    <a:cubicBezTo>
                      <a:pt x="23809" y="68292"/>
                      <a:pt x="22545" y="68226"/>
                      <a:pt x="21271" y="68082"/>
                    </a:cubicBezTo>
                    <a:cubicBezTo>
                      <a:pt x="21265" y="68081"/>
                      <a:pt x="21260" y="68081"/>
                      <a:pt x="21255" y="68081"/>
                    </a:cubicBezTo>
                    <a:cubicBezTo>
                      <a:pt x="21167" y="68081"/>
                      <a:pt x="21093" y="68143"/>
                      <a:pt x="21084" y="68231"/>
                    </a:cubicBezTo>
                    <a:cubicBezTo>
                      <a:pt x="21073" y="68323"/>
                      <a:pt x="21139" y="68407"/>
                      <a:pt x="21233" y="68418"/>
                    </a:cubicBezTo>
                    <a:cubicBezTo>
                      <a:pt x="22520" y="68563"/>
                      <a:pt x="23797" y="68630"/>
                      <a:pt x="25057" y="68630"/>
                    </a:cubicBezTo>
                    <a:cubicBezTo>
                      <a:pt x="39313" y="68630"/>
                      <a:pt x="51398" y="60058"/>
                      <a:pt x="51529" y="59965"/>
                    </a:cubicBezTo>
                    <a:cubicBezTo>
                      <a:pt x="51583" y="59925"/>
                      <a:pt x="51609" y="59859"/>
                      <a:pt x="51596" y="59794"/>
                    </a:cubicBezTo>
                    <a:cubicBezTo>
                      <a:pt x="51596" y="59794"/>
                      <a:pt x="50998" y="56771"/>
                      <a:pt x="50384" y="53650"/>
                    </a:cubicBezTo>
                    <a:cubicBezTo>
                      <a:pt x="50368" y="53570"/>
                      <a:pt x="50297" y="53515"/>
                      <a:pt x="50218" y="53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2133352" y="2739425"/>
                <a:ext cx="88595" cy="128647"/>
              </a:xfrm>
              <a:custGeom>
                <a:avLst/>
                <a:gdLst/>
                <a:ahLst/>
                <a:cxnLst/>
                <a:rect l="l" t="t" r="r" b="b"/>
                <a:pathLst>
                  <a:path w="5572" h="8091" extrusionOk="0">
                    <a:moveTo>
                      <a:pt x="5403" y="1"/>
                    </a:moveTo>
                    <a:cubicBezTo>
                      <a:pt x="5310" y="1"/>
                      <a:pt x="5234" y="76"/>
                      <a:pt x="5234" y="169"/>
                    </a:cubicBezTo>
                    <a:cubicBezTo>
                      <a:pt x="5234" y="1558"/>
                      <a:pt x="5234" y="2255"/>
                      <a:pt x="4942" y="3550"/>
                    </a:cubicBezTo>
                    <a:cubicBezTo>
                      <a:pt x="4188" y="5586"/>
                      <a:pt x="2572" y="7003"/>
                      <a:pt x="140" y="7761"/>
                    </a:cubicBezTo>
                    <a:cubicBezTo>
                      <a:pt x="50" y="7789"/>
                      <a:pt x="1" y="7883"/>
                      <a:pt x="29" y="7973"/>
                    </a:cubicBezTo>
                    <a:cubicBezTo>
                      <a:pt x="51" y="8045"/>
                      <a:pt x="118" y="8091"/>
                      <a:pt x="190" y="8091"/>
                    </a:cubicBezTo>
                    <a:cubicBezTo>
                      <a:pt x="206" y="8091"/>
                      <a:pt x="223" y="8089"/>
                      <a:pt x="239" y="8084"/>
                    </a:cubicBezTo>
                    <a:cubicBezTo>
                      <a:pt x="2777" y="7293"/>
                      <a:pt x="4466" y="5806"/>
                      <a:pt x="5264" y="3646"/>
                    </a:cubicBezTo>
                    <a:cubicBezTo>
                      <a:pt x="5571" y="2293"/>
                      <a:pt x="5571" y="1584"/>
                      <a:pt x="5571" y="169"/>
                    </a:cubicBezTo>
                    <a:cubicBezTo>
                      <a:pt x="5571" y="76"/>
                      <a:pt x="5496" y="1"/>
                      <a:pt x="5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2394894" y="2733843"/>
                <a:ext cx="80406" cy="128345"/>
              </a:xfrm>
              <a:custGeom>
                <a:avLst/>
                <a:gdLst/>
                <a:ahLst/>
                <a:cxnLst/>
                <a:rect l="l" t="t" r="r" b="b"/>
                <a:pathLst>
                  <a:path w="5057" h="8072" extrusionOk="0">
                    <a:moveTo>
                      <a:pt x="186" y="1"/>
                    </a:moveTo>
                    <a:cubicBezTo>
                      <a:pt x="174" y="1"/>
                      <a:pt x="162" y="2"/>
                      <a:pt x="150" y="4"/>
                    </a:cubicBezTo>
                    <a:cubicBezTo>
                      <a:pt x="58" y="24"/>
                      <a:pt x="1" y="114"/>
                      <a:pt x="20" y="205"/>
                    </a:cubicBezTo>
                    <a:cubicBezTo>
                      <a:pt x="101" y="577"/>
                      <a:pt x="93" y="1159"/>
                      <a:pt x="85" y="1723"/>
                    </a:cubicBezTo>
                    <a:cubicBezTo>
                      <a:pt x="76" y="2397"/>
                      <a:pt x="66" y="3094"/>
                      <a:pt x="193" y="3515"/>
                    </a:cubicBezTo>
                    <a:cubicBezTo>
                      <a:pt x="276" y="4655"/>
                      <a:pt x="608" y="5261"/>
                      <a:pt x="1556" y="6012"/>
                    </a:cubicBezTo>
                    <a:cubicBezTo>
                      <a:pt x="2614" y="6848"/>
                      <a:pt x="3703" y="7536"/>
                      <a:pt x="4791" y="8055"/>
                    </a:cubicBezTo>
                    <a:cubicBezTo>
                      <a:pt x="4814" y="8066"/>
                      <a:pt x="4839" y="8071"/>
                      <a:pt x="4864" y="8071"/>
                    </a:cubicBezTo>
                    <a:cubicBezTo>
                      <a:pt x="4926" y="8071"/>
                      <a:pt x="4987" y="8035"/>
                      <a:pt x="5016" y="7975"/>
                    </a:cubicBezTo>
                    <a:cubicBezTo>
                      <a:pt x="5057" y="7890"/>
                      <a:pt x="5021" y="7790"/>
                      <a:pt x="4936" y="7750"/>
                    </a:cubicBezTo>
                    <a:cubicBezTo>
                      <a:pt x="3870" y="7242"/>
                      <a:pt x="2804" y="6567"/>
                      <a:pt x="1765" y="5747"/>
                    </a:cubicBezTo>
                    <a:cubicBezTo>
                      <a:pt x="884" y="5049"/>
                      <a:pt x="607" y="4543"/>
                      <a:pt x="524" y="3456"/>
                    </a:cubicBezTo>
                    <a:cubicBezTo>
                      <a:pt x="405" y="3048"/>
                      <a:pt x="414" y="2377"/>
                      <a:pt x="423" y="1727"/>
                    </a:cubicBezTo>
                    <a:cubicBezTo>
                      <a:pt x="431" y="1118"/>
                      <a:pt x="439" y="543"/>
                      <a:pt x="351" y="134"/>
                    </a:cubicBezTo>
                    <a:cubicBezTo>
                      <a:pt x="334" y="54"/>
                      <a:pt x="264" y="1"/>
                      <a:pt x="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7"/>
              <p:cNvSpPr/>
              <p:nvPr/>
            </p:nvSpPr>
            <p:spPr>
              <a:xfrm>
                <a:off x="1984190" y="3699638"/>
                <a:ext cx="296567" cy="259679"/>
              </a:xfrm>
              <a:custGeom>
                <a:avLst/>
                <a:gdLst/>
                <a:ahLst/>
                <a:cxnLst/>
                <a:rect l="l" t="t" r="r" b="b"/>
                <a:pathLst>
                  <a:path w="18652" h="16332" extrusionOk="0">
                    <a:moveTo>
                      <a:pt x="12841" y="1"/>
                    </a:moveTo>
                    <a:cubicBezTo>
                      <a:pt x="12485" y="1"/>
                      <a:pt x="12121" y="70"/>
                      <a:pt x="11793" y="132"/>
                    </a:cubicBezTo>
                    <a:cubicBezTo>
                      <a:pt x="11698" y="150"/>
                      <a:pt x="11607" y="167"/>
                      <a:pt x="11517" y="183"/>
                    </a:cubicBezTo>
                    <a:cubicBezTo>
                      <a:pt x="10858" y="297"/>
                      <a:pt x="10169" y="328"/>
                      <a:pt x="9454" y="328"/>
                    </a:cubicBezTo>
                    <a:cubicBezTo>
                      <a:pt x="9042" y="328"/>
                      <a:pt x="8622" y="317"/>
                      <a:pt x="8193" y="307"/>
                    </a:cubicBezTo>
                    <a:cubicBezTo>
                      <a:pt x="7741" y="296"/>
                      <a:pt x="7285" y="285"/>
                      <a:pt x="6825" y="285"/>
                    </a:cubicBezTo>
                    <a:cubicBezTo>
                      <a:pt x="5285" y="285"/>
                      <a:pt x="3703" y="409"/>
                      <a:pt x="2069" y="1075"/>
                    </a:cubicBezTo>
                    <a:cubicBezTo>
                      <a:pt x="1983" y="1110"/>
                      <a:pt x="1941" y="1209"/>
                      <a:pt x="1977" y="1295"/>
                    </a:cubicBezTo>
                    <a:cubicBezTo>
                      <a:pt x="2003" y="1360"/>
                      <a:pt x="2066" y="1400"/>
                      <a:pt x="2132" y="1400"/>
                    </a:cubicBezTo>
                    <a:cubicBezTo>
                      <a:pt x="2154" y="1400"/>
                      <a:pt x="2175" y="1396"/>
                      <a:pt x="2196" y="1387"/>
                    </a:cubicBezTo>
                    <a:cubicBezTo>
                      <a:pt x="3780" y="743"/>
                      <a:pt x="5328" y="623"/>
                      <a:pt x="6838" y="623"/>
                    </a:cubicBezTo>
                    <a:cubicBezTo>
                      <a:pt x="7291" y="623"/>
                      <a:pt x="7740" y="634"/>
                      <a:pt x="8185" y="645"/>
                    </a:cubicBezTo>
                    <a:cubicBezTo>
                      <a:pt x="8615" y="655"/>
                      <a:pt x="9036" y="665"/>
                      <a:pt x="9450" y="665"/>
                    </a:cubicBezTo>
                    <a:cubicBezTo>
                      <a:pt x="10182" y="665"/>
                      <a:pt x="10890" y="634"/>
                      <a:pt x="11575" y="515"/>
                    </a:cubicBezTo>
                    <a:cubicBezTo>
                      <a:pt x="11665" y="500"/>
                      <a:pt x="11760" y="482"/>
                      <a:pt x="11855" y="464"/>
                    </a:cubicBezTo>
                    <a:cubicBezTo>
                      <a:pt x="12177" y="403"/>
                      <a:pt x="12519" y="338"/>
                      <a:pt x="12839" y="338"/>
                    </a:cubicBezTo>
                    <a:cubicBezTo>
                      <a:pt x="13193" y="338"/>
                      <a:pt x="13520" y="418"/>
                      <a:pt x="13762" y="669"/>
                    </a:cubicBezTo>
                    <a:cubicBezTo>
                      <a:pt x="13970" y="885"/>
                      <a:pt x="14086" y="1178"/>
                      <a:pt x="14070" y="1452"/>
                    </a:cubicBezTo>
                    <a:cubicBezTo>
                      <a:pt x="14057" y="1676"/>
                      <a:pt x="13957" y="1871"/>
                      <a:pt x="13780" y="2016"/>
                    </a:cubicBezTo>
                    <a:cubicBezTo>
                      <a:pt x="13147" y="2537"/>
                      <a:pt x="9502" y="3709"/>
                      <a:pt x="9132" y="3709"/>
                    </a:cubicBezTo>
                    <a:lnTo>
                      <a:pt x="9131" y="3709"/>
                    </a:lnTo>
                    <a:cubicBezTo>
                      <a:pt x="9117" y="3705"/>
                      <a:pt x="9102" y="3703"/>
                      <a:pt x="9087" y="3703"/>
                    </a:cubicBezTo>
                    <a:cubicBezTo>
                      <a:pt x="9024" y="3703"/>
                      <a:pt x="8964" y="3739"/>
                      <a:pt x="8935" y="3798"/>
                    </a:cubicBezTo>
                    <a:cubicBezTo>
                      <a:pt x="8894" y="3882"/>
                      <a:pt x="8928" y="3983"/>
                      <a:pt x="9012" y="4024"/>
                    </a:cubicBezTo>
                    <a:cubicBezTo>
                      <a:pt x="9299" y="4165"/>
                      <a:pt x="9585" y="4308"/>
                      <a:pt x="9872" y="4451"/>
                    </a:cubicBezTo>
                    <a:cubicBezTo>
                      <a:pt x="10199" y="4613"/>
                      <a:pt x="10525" y="4775"/>
                      <a:pt x="10853" y="4935"/>
                    </a:cubicBezTo>
                    <a:cubicBezTo>
                      <a:pt x="12665" y="5823"/>
                      <a:pt x="14524" y="6575"/>
                      <a:pt x="16429" y="7329"/>
                    </a:cubicBezTo>
                    <a:cubicBezTo>
                      <a:pt x="17311" y="7679"/>
                      <a:pt x="18232" y="8124"/>
                      <a:pt x="18013" y="8994"/>
                    </a:cubicBezTo>
                    <a:cubicBezTo>
                      <a:pt x="17957" y="9213"/>
                      <a:pt x="17818" y="9387"/>
                      <a:pt x="17634" y="9472"/>
                    </a:cubicBezTo>
                    <a:cubicBezTo>
                      <a:pt x="17555" y="9508"/>
                      <a:pt x="17470" y="9527"/>
                      <a:pt x="17382" y="9527"/>
                    </a:cubicBezTo>
                    <a:cubicBezTo>
                      <a:pt x="17268" y="9527"/>
                      <a:pt x="17147" y="9495"/>
                      <a:pt x="17022" y="9429"/>
                    </a:cubicBezTo>
                    <a:cubicBezTo>
                      <a:pt x="17007" y="9414"/>
                      <a:pt x="16989" y="9403"/>
                      <a:pt x="16971" y="9395"/>
                    </a:cubicBezTo>
                    <a:lnTo>
                      <a:pt x="15614" y="8835"/>
                    </a:lnTo>
                    <a:cubicBezTo>
                      <a:pt x="15342" y="8741"/>
                      <a:pt x="15078" y="8637"/>
                      <a:pt x="14808" y="8509"/>
                    </a:cubicBezTo>
                    <a:cubicBezTo>
                      <a:pt x="14794" y="8498"/>
                      <a:pt x="14779" y="8489"/>
                      <a:pt x="14763" y="8482"/>
                    </a:cubicBezTo>
                    <a:cubicBezTo>
                      <a:pt x="14221" y="8258"/>
                      <a:pt x="13476" y="7959"/>
                      <a:pt x="12733" y="7660"/>
                    </a:cubicBezTo>
                    <a:cubicBezTo>
                      <a:pt x="11989" y="7362"/>
                      <a:pt x="11246" y="7064"/>
                      <a:pt x="10705" y="6840"/>
                    </a:cubicBezTo>
                    <a:cubicBezTo>
                      <a:pt x="10684" y="6831"/>
                      <a:pt x="10662" y="6827"/>
                      <a:pt x="10640" y="6827"/>
                    </a:cubicBezTo>
                    <a:cubicBezTo>
                      <a:pt x="10574" y="6827"/>
                      <a:pt x="10511" y="6866"/>
                      <a:pt x="10484" y="6931"/>
                    </a:cubicBezTo>
                    <a:cubicBezTo>
                      <a:pt x="10449" y="7018"/>
                      <a:pt x="10489" y="7116"/>
                      <a:pt x="10576" y="7151"/>
                    </a:cubicBezTo>
                    <a:cubicBezTo>
                      <a:pt x="10884" y="7279"/>
                      <a:pt x="13520" y="8945"/>
                      <a:pt x="14513" y="9571"/>
                    </a:cubicBezTo>
                    <a:lnTo>
                      <a:pt x="14828" y="9771"/>
                    </a:lnTo>
                    <a:cubicBezTo>
                      <a:pt x="15022" y="9893"/>
                      <a:pt x="15228" y="10013"/>
                      <a:pt x="15435" y="10134"/>
                    </a:cubicBezTo>
                    <a:cubicBezTo>
                      <a:pt x="16196" y="10579"/>
                      <a:pt x="16984" y="11039"/>
                      <a:pt x="17441" y="11740"/>
                    </a:cubicBezTo>
                    <a:cubicBezTo>
                      <a:pt x="17607" y="11993"/>
                      <a:pt x="17640" y="12307"/>
                      <a:pt x="17528" y="12560"/>
                    </a:cubicBezTo>
                    <a:cubicBezTo>
                      <a:pt x="17421" y="12800"/>
                      <a:pt x="17199" y="12958"/>
                      <a:pt x="16901" y="13005"/>
                    </a:cubicBezTo>
                    <a:cubicBezTo>
                      <a:pt x="16859" y="13012"/>
                      <a:pt x="16817" y="13015"/>
                      <a:pt x="16774" y="13015"/>
                    </a:cubicBezTo>
                    <a:cubicBezTo>
                      <a:pt x="16374" y="13015"/>
                      <a:pt x="15927" y="12744"/>
                      <a:pt x="15562" y="12523"/>
                    </a:cubicBezTo>
                    <a:lnTo>
                      <a:pt x="15512" y="12493"/>
                    </a:lnTo>
                    <a:cubicBezTo>
                      <a:pt x="15335" y="12385"/>
                      <a:pt x="15154" y="12282"/>
                      <a:pt x="14973" y="12179"/>
                    </a:cubicBezTo>
                    <a:cubicBezTo>
                      <a:pt x="14742" y="12048"/>
                      <a:pt x="14512" y="11916"/>
                      <a:pt x="14286" y="11774"/>
                    </a:cubicBezTo>
                    <a:cubicBezTo>
                      <a:pt x="14048" y="11623"/>
                      <a:pt x="13815" y="11460"/>
                      <a:pt x="13583" y="11298"/>
                    </a:cubicBezTo>
                    <a:cubicBezTo>
                      <a:pt x="13299" y="11101"/>
                      <a:pt x="13006" y="10896"/>
                      <a:pt x="12701" y="10713"/>
                    </a:cubicBezTo>
                    <a:cubicBezTo>
                      <a:pt x="12592" y="10647"/>
                      <a:pt x="12253" y="10429"/>
                      <a:pt x="11841" y="10166"/>
                    </a:cubicBezTo>
                    <a:cubicBezTo>
                      <a:pt x="11017" y="9638"/>
                      <a:pt x="9992" y="8981"/>
                      <a:pt x="9767" y="8868"/>
                    </a:cubicBezTo>
                    <a:cubicBezTo>
                      <a:pt x="9743" y="8855"/>
                      <a:pt x="9716" y="8849"/>
                      <a:pt x="9691" y="8849"/>
                    </a:cubicBezTo>
                    <a:cubicBezTo>
                      <a:pt x="9634" y="8849"/>
                      <a:pt x="9580" y="8878"/>
                      <a:pt x="9548" y="8928"/>
                    </a:cubicBezTo>
                    <a:cubicBezTo>
                      <a:pt x="9502" y="9001"/>
                      <a:pt x="9520" y="9099"/>
                      <a:pt x="9588" y="9152"/>
                    </a:cubicBezTo>
                    <a:cubicBezTo>
                      <a:pt x="9673" y="9217"/>
                      <a:pt x="10165" y="9618"/>
                      <a:pt x="10657" y="10019"/>
                    </a:cubicBezTo>
                    <a:cubicBezTo>
                      <a:pt x="11152" y="10423"/>
                      <a:pt x="11647" y="10826"/>
                      <a:pt x="11732" y="10891"/>
                    </a:cubicBezTo>
                    <a:lnTo>
                      <a:pt x="12221" y="11267"/>
                    </a:lnTo>
                    <a:cubicBezTo>
                      <a:pt x="13281" y="12079"/>
                      <a:pt x="14482" y="12998"/>
                      <a:pt x="15475" y="14041"/>
                    </a:cubicBezTo>
                    <a:cubicBezTo>
                      <a:pt x="15725" y="14302"/>
                      <a:pt x="15784" y="14711"/>
                      <a:pt x="15612" y="14991"/>
                    </a:cubicBezTo>
                    <a:cubicBezTo>
                      <a:pt x="15474" y="15215"/>
                      <a:pt x="15208" y="15305"/>
                      <a:pt x="14962" y="15305"/>
                    </a:cubicBezTo>
                    <a:cubicBezTo>
                      <a:pt x="14894" y="15305"/>
                      <a:pt x="14827" y="15298"/>
                      <a:pt x="14766" y="15285"/>
                    </a:cubicBezTo>
                    <a:cubicBezTo>
                      <a:pt x="14394" y="15210"/>
                      <a:pt x="14067" y="14947"/>
                      <a:pt x="13750" y="14693"/>
                    </a:cubicBezTo>
                    <a:lnTo>
                      <a:pt x="13322" y="14354"/>
                    </a:lnTo>
                    <a:cubicBezTo>
                      <a:pt x="13017" y="14113"/>
                      <a:pt x="12713" y="13871"/>
                      <a:pt x="12405" y="13635"/>
                    </a:cubicBezTo>
                    <a:cubicBezTo>
                      <a:pt x="11761" y="13140"/>
                      <a:pt x="9452" y="11562"/>
                      <a:pt x="8730" y="11224"/>
                    </a:cubicBezTo>
                    <a:cubicBezTo>
                      <a:pt x="8707" y="11213"/>
                      <a:pt x="8682" y="11208"/>
                      <a:pt x="8658" y="11208"/>
                    </a:cubicBezTo>
                    <a:cubicBezTo>
                      <a:pt x="8608" y="11208"/>
                      <a:pt x="8559" y="11231"/>
                      <a:pt x="8526" y="11272"/>
                    </a:cubicBezTo>
                    <a:cubicBezTo>
                      <a:pt x="8477" y="11334"/>
                      <a:pt x="8478" y="11420"/>
                      <a:pt x="8526" y="11482"/>
                    </a:cubicBezTo>
                    <a:cubicBezTo>
                      <a:pt x="8777" y="11795"/>
                      <a:pt x="9419" y="12365"/>
                      <a:pt x="10098" y="12969"/>
                    </a:cubicBezTo>
                    <a:cubicBezTo>
                      <a:pt x="10738" y="13538"/>
                      <a:pt x="11399" y="14126"/>
                      <a:pt x="11648" y="14436"/>
                    </a:cubicBezTo>
                    <a:cubicBezTo>
                      <a:pt x="11841" y="14678"/>
                      <a:pt x="12040" y="14926"/>
                      <a:pt x="12061" y="15208"/>
                    </a:cubicBezTo>
                    <a:cubicBezTo>
                      <a:pt x="12076" y="15417"/>
                      <a:pt x="11989" y="15625"/>
                      <a:pt x="11822" y="15776"/>
                    </a:cubicBezTo>
                    <a:cubicBezTo>
                      <a:pt x="11654" y="15927"/>
                      <a:pt x="11509" y="15994"/>
                      <a:pt x="11357" y="15994"/>
                    </a:cubicBezTo>
                    <a:cubicBezTo>
                      <a:pt x="11117" y="15994"/>
                      <a:pt x="10863" y="15826"/>
                      <a:pt x="10487" y="15559"/>
                    </a:cubicBezTo>
                    <a:lnTo>
                      <a:pt x="10437" y="15523"/>
                    </a:lnTo>
                    <a:cubicBezTo>
                      <a:pt x="9984" y="15204"/>
                      <a:pt x="9548" y="14841"/>
                      <a:pt x="9128" y="14492"/>
                    </a:cubicBezTo>
                    <a:cubicBezTo>
                      <a:pt x="8660" y="14102"/>
                      <a:pt x="8176" y="13701"/>
                      <a:pt x="7660" y="13348"/>
                    </a:cubicBezTo>
                    <a:cubicBezTo>
                      <a:pt x="6521" y="12569"/>
                      <a:pt x="5485" y="11946"/>
                      <a:pt x="4494" y="11442"/>
                    </a:cubicBezTo>
                    <a:cubicBezTo>
                      <a:pt x="4158" y="11271"/>
                      <a:pt x="3811" y="11114"/>
                      <a:pt x="3476" y="10962"/>
                    </a:cubicBezTo>
                    <a:cubicBezTo>
                      <a:pt x="3057" y="10771"/>
                      <a:pt x="2623" y="10575"/>
                      <a:pt x="2214" y="10352"/>
                    </a:cubicBezTo>
                    <a:cubicBezTo>
                      <a:pt x="1583" y="10010"/>
                      <a:pt x="996" y="9531"/>
                      <a:pt x="309" y="8798"/>
                    </a:cubicBezTo>
                    <a:cubicBezTo>
                      <a:pt x="277" y="8762"/>
                      <a:pt x="232" y="8744"/>
                      <a:pt x="187" y="8744"/>
                    </a:cubicBezTo>
                    <a:cubicBezTo>
                      <a:pt x="145" y="8744"/>
                      <a:pt x="104" y="8759"/>
                      <a:pt x="71" y="8790"/>
                    </a:cubicBezTo>
                    <a:cubicBezTo>
                      <a:pt x="3" y="8853"/>
                      <a:pt x="0" y="8960"/>
                      <a:pt x="64" y="9029"/>
                    </a:cubicBezTo>
                    <a:cubicBezTo>
                      <a:pt x="776" y="9789"/>
                      <a:pt x="1389" y="10289"/>
                      <a:pt x="2053" y="10649"/>
                    </a:cubicBezTo>
                    <a:cubicBezTo>
                      <a:pt x="2473" y="10877"/>
                      <a:pt x="2912" y="11076"/>
                      <a:pt x="3337" y="11269"/>
                    </a:cubicBezTo>
                    <a:cubicBezTo>
                      <a:pt x="3668" y="11420"/>
                      <a:pt x="4013" y="11576"/>
                      <a:pt x="4341" y="11743"/>
                    </a:cubicBezTo>
                    <a:cubicBezTo>
                      <a:pt x="5319" y="12240"/>
                      <a:pt x="6342" y="12856"/>
                      <a:pt x="7470" y="13627"/>
                    </a:cubicBezTo>
                    <a:cubicBezTo>
                      <a:pt x="7973" y="13970"/>
                      <a:pt x="8450" y="14367"/>
                      <a:pt x="8911" y="14752"/>
                    </a:cubicBezTo>
                    <a:cubicBezTo>
                      <a:pt x="9338" y="15105"/>
                      <a:pt x="9778" y="15472"/>
                      <a:pt x="10242" y="15799"/>
                    </a:cubicBezTo>
                    <a:lnTo>
                      <a:pt x="10292" y="15834"/>
                    </a:lnTo>
                    <a:cubicBezTo>
                      <a:pt x="10649" y="16088"/>
                      <a:pt x="10994" y="16331"/>
                      <a:pt x="11361" y="16331"/>
                    </a:cubicBezTo>
                    <a:cubicBezTo>
                      <a:pt x="11580" y="16331"/>
                      <a:pt x="11806" y="16246"/>
                      <a:pt x="12049" y="16026"/>
                    </a:cubicBezTo>
                    <a:cubicBezTo>
                      <a:pt x="12293" y="15805"/>
                      <a:pt x="12420" y="15498"/>
                      <a:pt x="12398" y="15184"/>
                    </a:cubicBezTo>
                    <a:cubicBezTo>
                      <a:pt x="12369" y="14798"/>
                      <a:pt x="12127" y="14494"/>
                      <a:pt x="11895" y="14206"/>
                    </a:cubicBezTo>
                    <a:cubicBezTo>
                      <a:pt x="11646" y="13893"/>
                      <a:pt x="11003" y="13322"/>
                      <a:pt x="10323" y="12718"/>
                    </a:cubicBezTo>
                    <a:cubicBezTo>
                      <a:pt x="10148" y="12563"/>
                      <a:pt x="9973" y="12406"/>
                      <a:pt x="9804" y="12255"/>
                    </a:cubicBezTo>
                    <a:lnTo>
                      <a:pt x="9804" y="12255"/>
                    </a:lnTo>
                    <a:cubicBezTo>
                      <a:pt x="10716" y="12844"/>
                      <a:pt x="11804" y="13599"/>
                      <a:pt x="12200" y="13903"/>
                    </a:cubicBezTo>
                    <a:cubicBezTo>
                      <a:pt x="12507" y="14138"/>
                      <a:pt x="12810" y="14379"/>
                      <a:pt x="13113" y="14619"/>
                    </a:cubicBezTo>
                    <a:lnTo>
                      <a:pt x="13539" y="14957"/>
                    </a:lnTo>
                    <a:cubicBezTo>
                      <a:pt x="13871" y="15223"/>
                      <a:pt x="14247" y="15524"/>
                      <a:pt x="14698" y="15617"/>
                    </a:cubicBezTo>
                    <a:cubicBezTo>
                      <a:pt x="14782" y="15634"/>
                      <a:pt x="14872" y="15643"/>
                      <a:pt x="14963" y="15643"/>
                    </a:cubicBezTo>
                    <a:cubicBezTo>
                      <a:pt x="15315" y="15643"/>
                      <a:pt x="15692" y="15506"/>
                      <a:pt x="15901" y="15168"/>
                    </a:cubicBezTo>
                    <a:cubicBezTo>
                      <a:pt x="16153" y="14755"/>
                      <a:pt x="16077" y="14183"/>
                      <a:pt x="15721" y="13808"/>
                    </a:cubicBezTo>
                    <a:cubicBezTo>
                      <a:pt x="14708" y="12746"/>
                      <a:pt x="13496" y="11818"/>
                      <a:pt x="12427" y="10999"/>
                    </a:cubicBezTo>
                    <a:lnTo>
                      <a:pt x="11979" y="10655"/>
                    </a:lnTo>
                    <a:lnTo>
                      <a:pt x="11979" y="10655"/>
                    </a:lnTo>
                    <a:cubicBezTo>
                      <a:pt x="12244" y="10825"/>
                      <a:pt x="12447" y="10954"/>
                      <a:pt x="12527" y="11002"/>
                    </a:cubicBezTo>
                    <a:cubicBezTo>
                      <a:pt x="12822" y="11180"/>
                      <a:pt x="13111" y="11381"/>
                      <a:pt x="13390" y="11576"/>
                    </a:cubicBezTo>
                    <a:cubicBezTo>
                      <a:pt x="13626" y="11741"/>
                      <a:pt x="13863" y="11905"/>
                      <a:pt x="14106" y="12060"/>
                    </a:cubicBezTo>
                    <a:cubicBezTo>
                      <a:pt x="14335" y="12205"/>
                      <a:pt x="14571" y="12340"/>
                      <a:pt x="14807" y="12473"/>
                    </a:cubicBezTo>
                    <a:cubicBezTo>
                      <a:pt x="14984" y="12575"/>
                      <a:pt x="15162" y="12676"/>
                      <a:pt x="15337" y="12782"/>
                    </a:cubicBezTo>
                    <a:lnTo>
                      <a:pt x="15386" y="12812"/>
                    </a:lnTo>
                    <a:cubicBezTo>
                      <a:pt x="15788" y="13056"/>
                      <a:pt x="16279" y="13354"/>
                      <a:pt x="16770" y="13354"/>
                    </a:cubicBezTo>
                    <a:cubicBezTo>
                      <a:pt x="16831" y="13354"/>
                      <a:pt x="16893" y="13349"/>
                      <a:pt x="16955" y="13339"/>
                    </a:cubicBezTo>
                    <a:cubicBezTo>
                      <a:pt x="17370" y="13272"/>
                      <a:pt x="17682" y="13044"/>
                      <a:pt x="17836" y="12697"/>
                    </a:cubicBezTo>
                    <a:cubicBezTo>
                      <a:pt x="17994" y="12340"/>
                      <a:pt x="17951" y="11902"/>
                      <a:pt x="17724" y="11555"/>
                    </a:cubicBezTo>
                    <a:cubicBezTo>
                      <a:pt x="17224" y="10789"/>
                      <a:pt x="16401" y="10308"/>
                      <a:pt x="15606" y="9844"/>
                    </a:cubicBezTo>
                    <a:cubicBezTo>
                      <a:pt x="15401" y="9723"/>
                      <a:pt x="15200" y="9605"/>
                      <a:pt x="15008" y="9485"/>
                    </a:cubicBezTo>
                    <a:lnTo>
                      <a:pt x="14694" y="9286"/>
                    </a:lnTo>
                    <a:cubicBezTo>
                      <a:pt x="13974" y="8831"/>
                      <a:pt x="13240" y="8369"/>
                      <a:pt x="12601" y="7972"/>
                    </a:cubicBezTo>
                    <a:cubicBezTo>
                      <a:pt x="12603" y="7972"/>
                      <a:pt x="12605" y="7973"/>
                      <a:pt x="12606" y="7974"/>
                    </a:cubicBezTo>
                    <a:cubicBezTo>
                      <a:pt x="13340" y="8268"/>
                      <a:pt x="14073" y="8563"/>
                      <a:pt x="14612" y="8786"/>
                    </a:cubicBezTo>
                    <a:cubicBezTo>
                      <a:pt x="14637" y="8804"/>
                      <a:pt x="14663" y="8819"/>
                      <a:pt x="14691" y="8832"/>
                    </a:cubicBezTo>
                    <a:cubicBezTo>
                      <a:pt x="14948" y="8949"/>
                      <a:pt x="15223" y="9057"/>
                      <a:pt x="15495" y="9150"/>
                    </a:cubicBezTo>
                    <a:lnTo>
                      <a:pt x="16816" y="9697"/>
                    </a:lnTo>
                    <a:cubicBezTo>
                      <a:pt x="16841" y="9717"/>
                      <a:pt x="16866" y="9734"/>
                      <a:pt x="16894" y="9748"/>
                    </a:cubicBezTo>
                    <a:cubicBezTo>
                      <a:pt x="17050" y="9827"/>
                      <a:pt x="17213" y="9866"/>
                      <a:pt x="17373" y="9866"/>
                    </a:cubicBezTo>
                    <a:cubicBezTo>
                      <a:pt x="17510" y="9866"/>
                      <a:pt x="17646" y="9837"/>
                      <a:pt x="17773" y="9779"/>
                    </a:cubicBezTo>
                    <a:cubicBezTo>
                      <a:pt x="18053" y="9651"/>
                      <a:pt x="18259" y="9396"/>
                      <a:pt x="18340" y="9077"/>
                    </a:cubicBezTo>
                    <a:cubicBezTo>
                      <a:pt x="18652" y="7847"/>
                      <a:pt x="17234" y="7285"/>
                      <a:pt x="16553" y="7016"/>
                    </a:cubicBezTo>
                    <a:cubicBezTo>
                      <a:pt x="14656" y="6263"/>
                      <a:pt x="12803" y="5515"/>
                      <a:pt x="11001" y="4631"/>
                    </a:cubicBezTo>
                    <a:cubicBezTo>
                      <a:pt x="10675" y="4472"/>
                      <a:pt x="10348" y="4310"/>
                      <a:pt x="10023" y="4148"/>
                    </a:cubicBezTo>
                    <a:cubicBezTo>
                      <a:pt x="9888" y="4081"/>
                      <a:pt x="9755" y="4014"/>
                      <a:pt x="9620" y="3947"/>
                    </a:cubicBezTo>
                    <a:cubicBezTo>
                      <a:pt x="10856" y="3647"/>
                      <a:pt x="13521" y="2667"/>
                      <a:pt x="13995" y="2277"/>
                    </a:cubicBezTo>
                    <a:cubicBezTo>
                      <a:pt x="14246" y="2072"/>
                      <a:pt x="14389" y="1793"/>
                      <a:pt x="14407" y="1472"/>
                    </a:cubicBezTo>
                    <a:cubicBezTo>
                      <a:pt x="14429" y="1105"/>
                      <a:pt x="14279" y="718"/>
                      <a:pt x="14005" y="435"/>
                    </a:cubicBezTo>
                    <a:cubicBezTo>
                      <a:pt x="13684" y="101"/>
                      <a:pt x="13269" y="1"/>
                      <a:pt x="12841" y="1"/>
                    </a:cubicBezTo>
                    <a:close/>
                  </a:path>
                </a:pathLst>
              </a:custGeom>
              <a:solidFill>
                <a:srgbClr val="370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7"/>
              <p:cNvSpPr/>
              <p:nvPr/>
            </p:nvSpPr>
            <p:spPr>
              <a:xfrm>
                <a:off x="1598705" y="2854922"/>
                <a:ext cx="385814" cy="974638"/>
              </a:xfrm>
              <a:custGeom>
                <a:avLst/>
                <a:gdLst/>
                <a:ahLst/>
                <a:cxnLst/>
                <a:rect l="l" t="t" r="r" b="b"/>
                <a:pathLst>
                  <a:path w="24265" h="61298" extrusionOk="0">
                    <a:moveTo>
                      <a:pt x="22110" y="1"/>
                    </a:moveTo>
                    <a:cubicBezTo>
                      <a:pt x="21387" y="1"/>
                      <a:pt x="20660" y="95"/>
                      <a:pt x="19950" y="361"/>
                    </a:cubicBezTo>
                    <a:cubicBezTo>
                      <a:pt x="17103" y="1424"/>
                      <a:pt x="15315" y="4447"/>
                      <a:pt x="14074" y="6963"/>
                    </a:cubicBezTo>
                    <a:cubicBezTo>
                      <a:pt x="12806" y="9534"/>
                      <a:pt x="11436" y="12135"/>
                      <a:pt x="9986" y="14888"/>
                    </a:cubicBezTo>
                    <a:cubicBezTo>
                      <a:pt x="7490" y="19621"/>
                      <a:pt x="4910" y="24516"/>
                      <a:pt x="2907" y="29230"/>
                    </a:cubicBezTo>
                    <a:cubicBezTo>
                      <a:pt x="1906" y="31584"/>
                      <a:pt x="572" y="35057"/>
                      <a:pt x="540" y="37995"/>
                    </a:cubicBezTo>
                    <a:cubicBezTo>
                      <a:pt x="533" y="38050"/>
                      <a:pt x="520" y="38117"/>
                      <a:pt x="505" y="38194"/>
                    </a:cubicBezTo>
                    <a:cubicBezTo>
                      <a:pt x="354" y="38969"/>
                      <a:pt x="1" y="40784"/>
                      <a:pt x="2612" y="43798"/>
                    </a:cubicBezTo>
                    <a:cubicBezTo>
                      <a:pt x="4199" y="45260"/>
                      <a:pt x="5774" y="46755"/>
                      <a:pt x="7296" y="48200"/>
                    </a:cubicBezTo>
                    <a:cubicBezTo>
                      <a:pt x="12609" y="53245"/>
                      <a:pt x="17628" y="58009"/>
                      <a:pt x="22942" y="61272"/>
                    </a:cubicBezTo>
                    <a:cubicBezTo>
                      <a:pt x="22970" y="61289"/>
                      <a:pt x="23000" y="61297"/>
                      <a:pt x="23030" y="61297"/>
                    </a:cubicBezTo>
                    <a:cubicBezTo>
                      <a:pt x="23087" y="61297"/>
                      <a:pt x="23142" y="61269"/>
                      <a:pt x="23174" y="61216"/>
                    </a:cubicBezTo>
                    <a:cubicBezTo>
                      <a:pt x="23223" y="61137"/>
                      <a:pt x="23199" y="61032"/>
                      <a:pt x="23119" y="60984"/>
                    </a:cubicBezTo>
                    <a:cubicBezTo>
                      <a:pt x="17835" y="57740"/>
                      <a:pt x="12829" y="52987"/>
                      <a:pt x="7528" y="47956"/>
                    </a:cubicBezTo>
                    <a:cubicBezTo>
                      <a:pt x="6005" y="46510"/>
                      <a:pt x="4430" y="45014"/>
                      <a:pt x="2854" y="43563"/>
                    </a:cubicBezTo>
                    <a:cubicBezTo>
                      <a:pt x="364" y="40687"/>
                      <a:pt x="695" y="38985"/>
                      <a:pt x="837" y="38259"/>
                    </a:cubicBezTo>
                    <a:cubicBezTo>
                      <a:pt x="854" y="38173"/>
                      <a:pt x="868" y="38099"/>
                      <a:pt x="877" y="38019"/>
                    </a:cubicBezTo>
                    <a:cubicBezTo>
                      <a:pt x="910" y="35121"/>
                      <a:pt x="2229" y="31690"/>
                      <a:pt x="3218" y="29362"/>
                    </a:cubicBezTo>
                    <a:cubicBezTo>
                      <a:pt x="5216" y="24661"/>
                      <a:pt x="7792" y="19772"/>
                      <a:pt x="10284" y="15045"/>
                    </a:cubicBezTo>
                    <a:cubicBezTo>
                      <a:pt x="11736" y="12290"/>
                      <a:pt x="13107" y="9688"/>
                      <a:pt x="14377" y="7113"/>
                    </a:cubicBezTo>
                    <a:cubicBezTo>
                      <a:pt x="15590" y="4652"/>
                      <a:pt x="17332" y="1698"/>
                      <a:pt x="20069" y="677"/>
                    </a:cubicBezTo>
                    <a:cubicBezTo>
                      <a:pt x="20735" y="428"/>
                      <a:pt x="21423" y="339"/>
                      <a:pt x="22111" y="339"/>
                    </a:cubicBezTo>
                    <a:cubicBezTo>
                      <a:pt x="22767" y="339"/>
                      <a:pt x="23422" y="420"/>
                      <a:pt x="24057" y="520"/>
                    </a:cubicBezTo>
                    <a:cubicBezTo>
                      <a:pt x="24067" y="521"/>
                      <a:pt x="24076" y="522"/>
                      <a:pt x="24085" y="522"/>
                    </a:cubicBezTo>
                    <a:cubicBezTo>
                      <a:pt x="24167" y="522"/>
                      <a:pt x="24238" y="462"/>
                      <a:pt x="24251" y="379"/>
                    </a:cubicBezTo>
                    <a:cubicBezTo>
                      <a:pt x="24265" y="287"/>
                      <a:pt x="24202" y="200"/>
                      <a:pt x="24111" y="186"/>
                    </a:cubicBezTo>
                    <a:cubicBezTo>
                      <a:pt x="23459" y="83"/>
                      <a:pt x="22786" y="1"/>
                      <a:pt x="22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1821002" y="3312169"/>
                <a:ext cx="200117" cy="418774"/>
              </a:xfrm>
              <a:custGeom>
                <a:avLst/>
                <a:gdLst/>
                <a:ahLst/>
                <a:cxnLst/>
                <a:rect l="l" t="t" r="r" b="b"/>
                <a:pathLst>
                  <a:path w="12586" h="26338" extrusionOk="0">
                    <a:moveTo>
                      <a:pt x="4930" y="0"/>
                    </a:moveTo>
                    <a:cubicBezTo>
                      <a:pt x="4883" y="0"/>
                      <a:pt x="4836" y="20"/>
                      <a:pt x="4803" y="60"/>
                    </a:cubicBezTo>
                    <a:cubicBezTo>
                      <a:pt x="4541" y="360"/>
                      <a:pt x="4207" y="1154"/>
                      <a:pt x="3852" y="1994"/>
                    </a:cubicBezTo>
                    <a:cubicBezTo>
                      <a:pt x="3485" y="2866"/>
                      <a:pt x="3067" y="3855"/>
                      <a:pt x="2787" y="4120"/>
                    </a:cubicBezTo>
                    <a:cubicBezTo>
                      <a:pt x="2591" y="4305"/>
                      <a:pt x="1939" y="5430"/>
                      <a:pt x="803" y="7402"/>
                    </a:cubicBezTo>
                    <a:lnTo>
                      <a:pt x="33" y="8734"/>
                    </a:lnTo>
                    <a:cubicBezTo>
                      <a:pt x="0" y="8792"/>
                      <a:pt x="3" y="8863"/>
                      <a:pt x="41" y="8916"/>
                    </a:cubicBezTo>
                    <a:cubicBezTo>
                      <a:pt x="4184" y="14767"/>
                      <a:pt x="8750" y="21254"/>
                      <a:pt x="12256" y="26266"/>
                    </a:cubicBezTo>
                    <a:cubicBezTo>
                      <a:pt x="12288" y="26312"/>
                      <a:pt x="12341" y="26338"/>
                      <a:pt x="12394" y="26338"/>
                    </a:cubicBezTo>
                    <a:cubicBezTo>
                      <a:pt x="12428" y="26338"/>
                      <a:pt x="12462" y="26328"/>
                      <a:pt x="12490" y="26307"/>
                    </a:cubicBezTo>
                    <a:cubicBezTo>
                      <a:pt x="12567" y="26254"/>
                      <a:pt x="12586" y="26148"/>
                      <a:pt x="12532" y="26072"/>
                    </a:cubicBezTo>
                    <a:cubicBezTo>
                      <a:pt x="9044" y="21085"/>
                      <a:pt x="4507" y="14639"/>
                      <a:pt x="379" y="8809"/>
                    </a:cubicBezTo>
                    <a:lnTo>
                      <a:pt x="1094" y="7571"/>
                    </a:lnTo>
                    <a:cubicBezTo>
                      <a:pt x="1997" y="6005"/>
                      <a:pt x="2850" y="4525"/>
                      <a:pt x="3019" y="4365"/>
                    </a:cubicBezTo>
                    <a:cubicBezTo>
                      <a:pt x="3350" y="4051"/>
                      <a:pt x="3746" y="3117"/>
                      <a:pt x="4163" y="2125"/>
                    </a:cubicBezTo>
                    <a:cubicBezTo>
                      <a:pt x="4491" y="1346"/>
                      <a:pt x="4831" y="540"/>
                      <a:pt x="5057" y="280"/>
                    </a:cubicBezTo>
                    <a:cubicBezTo>
                      <a:pt x="5118" y="211"/>
                      <a:pt x="5111" y="104"/>
                      <a:pt x="5040" y="42"/>
                    </a:cubicBezTo>
                    <a:cubicBezTo>
                      <a:pt x="5008" y="14"/>
                      <a:pt x="4969" y="0"/>
                      <a:pt x="4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7"/>
              <p:cNvSpPr/>
              <p:nvPr/>
            </p:nvSpPr>
            <p:spPr>
              <a:xfrm>
                <a:off x="2523113" y="3100799"/>
                <a:ext cx="500071" cy="688216"/>
              </a:xfrm>
              <a:custGeom>
                <a:avLst/>
                <a:gdLst/>
                <a:ahLst/>
                <a:cxnLst/>
                <a:rect l="l" t="t" r="r" b="b"/>
                <a:pathLst>
                  <a:path w="31451" h="43284" extrusionOk="0">
                    <a:moveTo>
                      <a:pt x="20371" y="0"/>
                    </a:moveTo>
                    <a:cubicBezTo>
                      <a:pt x="20343" y="0"/>
                      <a:pt x="20315" y="7"/>
                      <a:pt x="20289" y="21"/>
                    </a:cubicBezTo>
                    <a:cubicBezTo>
                      <a:pt x="20208" y="68"/>
                      <a:pt x="20178" y="170"/>
                      <a:pt x="20224" y="251"/>
                    </a:cubicBezTo>
                    <a:cubicBezTo>
                      <a:pt x="23013" y="5264"/>
                      <a:pt x="24687" y="8318"/>
                      <a:pt x="29379" y="17700"/>
                    </a:cubicBezTo>
                    <a:cubicBezTo>
                      <a:pt x="30291" y="19525"/>
                      <a:pt x="31080" y="24230"/>
                      <a:pt x="27673" y="27143"/>
                    </a:cubicBezTo>
                    <a:cubicBezTo>
                      <a:pt x="27430" y="27429"/>
                      <a:pt x="27114" y="27737"/>
                      <a:pt x="26749" y="28048"/>
                    </a:cubicBezTo>
                    <a:cubicBezTo>
                      <a:pt x="19320" y="33028"/>
                      <a:pt x="7791" y="39749"/>
                      <a:pt x="127" y="42959"/>
                    </a:cubicBezTo>
                    <a:cubicBezTo>
                      <a:pt x="41" y="42995"/>
                      <a:pt x="0" y="43094"/>
                      <a:pt x="36" y="43180"/>
                    </a:cubicBezTo>
                    <a:cubicBezTo>
                      <a:pt x="64" y="43245"/>
                      <a:pt x="127" y="43284"/>
                      <a:pt x="192" y="43284"/>
                    </a:cubicBezTo>
                    <a:cubicBezTo>
                      <a:pt x="214" y="43284"/>
                      <a:pt x="237" y="43280"/>
                      <a:pt x="257" y="43270"/>
                    </a:cubicBezTo>
                    <a:cubicBezTo>
                      <a:pt x="7942" y="40052"/>
                      <a:pt x="19495" y="33318"/>
                      <a:pt x="26951" y="28317"/>
                    </a:cubicBezTo>
                    <a:cubicBezTo>
                      <a:pt x="27347" y="27983"/>
                      <a:pt x="27676" y="27661"/>
                      <a:pt x="27911" y="27380"/>
                    </a:cubicBezTo>
                    <a:cubicBezTo>
                      <a:pt x="31451" y="24357"/>
                      <a:pt x="30632" y="19451"/>
                      <a:pt x="29681" y="17549"/>
                    </a:cubicBezTo>
                    <a:cubicBezTo>
                      <a:pt x="24986" y="8160"/>
                      <a:pt x="23311" y="5105"/>
                      <a:pt x="20519" y="87"/>
                    </a:cubicBezTo>
                    <a:cubicBezTo>
                      <a:pt x="20488" y="32"/>
                      <a:pt x="20430" y="0"/>
                      <a:pt x="20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7"/>
              <p:cNvSpPr/>
              <p:nvPr/>
            </p:nvSpPr>
            <p:spPr>
              <a:xfrm>
                <a:off x="2257802" y="3783792"/>
                <a:ext cx="229946" cy="117008"/>
              </a:xfrm>
              <a:custGeom>
                <a:avLst/>
                <a:gdLst/>
                <a:ahLst/>
                <a:cxnLst/>
                <a:rect l="l" t="t" r="r" b="b"/>
                <a:pathLst>
                  <a:path w="14462" h="7359" extrusionOk="0">
                    <a:moveTo>
                      <a:pt x="6824" y="1"/>
                    </a:moveTo>
                    <a:cubicBezTo>
                      <a:pt x="6801" y="1"/>
                      <a:pt x="6779" y="5"/>
                      <a:pt x="6757" y="14"/>
                    </a:cubicBezTo>
                    <a:cubicBezTo>
                      <a:pt x="6526" y="113"/>
                      <a:pt x="5457" y="703"/>
                      <a:pt x="4598" y="1176"/>
                    </a:cubicBezTo>
                    <a:cubicBezTo>
                      <a:pt x="4172" y="1411"/>
                      <a:pt x="3821" y="1604"/>
                      <a:pt x="3710" y="1662"/>
                    </a:cubicBezTo>
                    <a:cubicBezTo>
                      <a:pt x="3393" y="1825"/>
                      <a:pt x="3087" y="2010"/>
                      <a:pt x="2791" y="2189"/>
                    </a:cubicBezTo>
                    <a:cubicBezTo>
                      <a:pt x="2549" y="2336"/>
                      <a:pt x="2306" y="2482"/>
                      <a:pt x="2058" y="2617"/>
                    </a:cubicBezTo>
                    <a:cubicBezTo>
                      <a:pt x="1833" y="2740"/>
                      <a:pt x="1737" y="2785"/>
                      <a:pt x="1627" y="2836"/>
                    </a:cubicBezTo>
                    <a:cubicBezTo>
                      <a:pt x="1535" y="2880"/>
                      <a:pt x="1433" y="2929"/>
                      <a:pt x="1241" y="3028"/>
                    </a:cubicBezTo>
                    <a:cubicBezTo>
                      <a:pt x="1158" y="3071"/>
                      <a:pt x="1126" y="3173"/>
                      <a:pt x="1169" y="3255"/>
                    </a:cubicBezTo>
                    <a:cubicBezTo>
                      <a:pt x="1199" y="3314"/>
                      <a:pt x="1258" y="3347"/>
                      <a:pt x="1319" y="3347"/>
                    </a:cubicBezTo>
                    <a:cubicBezTo>
                      <a:pt x="1345" y="3347"/>
                      <a:pt x="1372" y="3341"/>
                      <a:pt x="1396" y="3328"/>
                    </a:cubicBezTo>
                    <a:cubicBezTo>
                      <a:pt x="1583" y="3232"/>
                      <a:pt x="1682" y="3184"/>
                      <a:pt x="1771" y="3142"/>
                    </a:cubicBezTo>
                    <a:cubicBezTo>
                      <a:pt x="1885" y="3089"/>
                      <a:pt x="1985" y="3042"/>
                      <a:pt x="2219" y="2914"/>
                    </a:cubicBezTo>
                    <a:cubicBezTo>
                      <a:pt x="2473" y="2775"/>
                      <a:pt x="2719" y="2628"/>
                      <a:pt x="2965" y="2479"/>
                    </a:cubicBezTo>
                    <a:cubicBezTo>
                      <a:pt x="3256" y="2302"/>
                      <a:pt x="3559" y="2120"/>
                      <a:pt x="3865" y="1962"/>
                    </a:cubicBezTo>
                    <a:cubicBezTo>
                      <a:pt x="3947" y="1920"/>
                      <a:pt x="4158" y="1804"/>
                      <a:pt x="4434" y="1653"/>
                    </a:cubicBezTo>
                    <a:lnTo>
                      <a:pt x="4434" y="1653"/>
                    </a:lnTo>
                    <a:lnTo>
                      <a:pt x="3960" y="1969"/>
                    </a:lnTo>
                    <a:cubicBezTo>
                      <a:pt x="2840" y="2715"/>
                      <a:pt x="1572" y="3560"/>
                      <a:pt x="493" y="4552"/>
                    </a:cubicBezTo>
                    <a:cubicBezTo>
                      <a:pt x="112" y="4903"/>
                      <a:pt x="0" y="5468"/>
                      <a:pt x="225" y="5897"/>
                    </a:cubicBezTo>
                    <a:cubicBezTo>
                      <a:pt x="425" y="6278"/>
                      <a:pt x="840" y="6436"/>
                      <a:pt x="1216" y="6436"/>
                    </a:cubicBezTo>
                    <a:cubicBezTo>
                      <a:pt x="1277" y="6436"/>
                      <a:pt x="1337" y="6432"/>
                      <a:pt x="1395" y="6424"/>
                    </a:cubicBezTo>
                    <a:cubicBezTo>
                      <a:pt x="1850" y="6363"/>
                      <a:pt x="2245" y="6086"/>
                      <a:pt x="2593" y="5844"/>
                    </a:cubicBezTo>
                    <a:lnTo>
                      <a:pt x="3044" y="5532"/>
                    </a:lnTo>
                    <a:cubicBezTo>
                      <a:pt x="3362" y="5312"/>
                      <a:pt x="3680" y="5093"/>
                      <a:pt x="4000" y="4878"/>
                    </a:cubicBezTo>
                    <a:cubicBezTo>
                      <a:pt x="4416" y="4601"/>
                      <a:pt x="5550" y="3919"/>
                      <a:pt x="6499" y="3391"/>
                    </a:cubicBezTo>
                    <a:lnTo>
                      <a:pt x="6499" y="3391"/>
                    </a:lnTo>
                    <a:cubicBezTo>
                      <a:pt x="6321" y="3532"/>
                      <a:pt x="6135" y="3676"/>
                      <a:pt x="5951" y="3819"/>
                    </a:cubicBezTo>
                    <a:cubicBezTo>
                      <a:pt x="5233" y="4377"/>
                      <a:pt x="4554" y="4905"/>
                      <a:pt x="4266" y="5219"/>
                    </a:cubicBezTo>
                    <a:cubicBezTo>
                      <a:pt x="4035" y="5473"/>
                      <a:pt x="3772" y="5761"/>
                      <a:pt x="3719" y="6143"/>
                    </a:cubicBezTo>
                    <a:cubicBezTo>
                      <a:pt x="3676" y="6455"/>
                      <a:pt x="3782" y="6769"/>
                      <a:pt x="4012" y="7008"/>
                    </a:cubicBezTo>
                    <a:cubicBezTo>
                      <a:pt x="4259" y="7262"/>
                      <a:pt x="4497" y="7359"/>
                      <a:pt x="4733" y="7359"/>
                    </a:cubicBezTo>
                    <a:cubicBezTo>
                      <a:pt x="5081" y="7359"/>
                      <a:pt x="5424" y="7148"/>
                      <a:pt x="5777" y="6932"/>
                    </a:cubicBezTo>
                    <a:lnTo>
                      <a:pt x="5829" y="6899"/>
                    </a:lnTo>
                    <a:cubicBezTo>
                      <a:pt x="6314" y="6603"/>
                      <a:pt x="6777" y="6266"/>
                      <a:pt x="7226" y="5940"/>
                    </a:cubicBezTo>
                    <a:cubicBezTo>
                      <a:pt x="7712" y="5588"/>
                      <a:pt x="8214" y="5223"/>
                      <a:pt x="8738" y="4914"/>
                    </a:cubicBezTo>
                    <a:cubicBezTo>
                      <a:pt x="9913" y="4220"/>
                      <a:pt x="10975" y="3671"/>
                      <a:pt x="11984" y="3239"/>
                    </a:cubicBezTo>
                    <a:cubicBezTo>
                      <a:pt x="12323" y="3094"/>
                      <a:pt x="12675" y="2961"/>
                      <a:pt x="13015" y="2833"/>
                    </a:cubicBezTo>
                    <a:cubicBezTo>
                      <a:pt x="13453" y="2668"/>
                      <a:pt x="13905" y="2498"/>
                      <a:pt x="14339" y="2298"/>
                    </a:cubicBezTo>
                    <a:cubicBezTo>
                      <a:pt x="14424" y="2259"/>
                      <a:pt x="14461" y="2158"/>
                      <a:pt x="14422" y="2073"/>
                    </a:cubicBezTo>
                    <a:cubicBezTo>
                      <a:pt x="14394" y="2011"/>
                      <a:pt x="14333" y="1975"/>
                      <a:pt x="14269" y="1975"/>
                    </a:cubicBezTo>
                    <a:cubicBezTo>
                      <a:pt x="14245" y="1975"/>
                      <a:pt x="14221" y="1980"/>
                      <a:pt x="14197" y="1991"/>
                    </a:cubicBezTo>
                    <a:cubicBezTo>
                      <a:pt x="13774" y="2186"/>
                      <a:pt x="13327" y="2354"/>
                      <a:pt x="12896" y="2517"/>
                    </a:cubicBezTo>
                    <a:cubicBezTo>
                      <a:pt x="12552" y="2646"/>
                      <a:pt x="12196" y="2781"/>
                      <a:pt x="11850" y="2929"/>
                    </a:cubicBezTo>
                    <a:cubicBezTo>
                      <a:pt x="10828" y="3366"/>
                      <a:pt x="9754" y="3921"/>
                      <a:pt x="8566" y="4622"/>
                    </a:cubicBezTo>
                    <a:cubicBezTo>
                      <a:pt x="8028" y="4940"/>
                      <a:pt x="7519" y="5310"/>
                      <a:pt x="7027" y="5667"/>
                    </a:cubicBezTo>
                    <a:cubicBezTo>
                      <a:pt x="6584" y="5989"/>
                      <a:pt x="6126" y="6321"/>
                      <a:pt x="5653" y="6611"/>
                    </a:cubicBezTo>
                    <a:lnTo>
                      <a:pt x="5601" y="6643"/>
                    </a:lnTo>
                    <a:cubicBezTo>
                      <a:pt x="5226" y="6873"/>
                      <a:pt x="4968" y="7022"/>
                      <a:pt x="4737" y="7022"/>
                    </a:cubicBezTo>
                    <a:cubicBezTo>
                      <a:pt x="4573" y="7022"/>
                      <a:pt x="4423" y="6947"/>
                      <a:pt x="4254" y="6772"/>
                    </a:cubicBezTo>
                    <a:cubicBezTo>
                      <a:pt x="4098" y="6610"/>
                      <a:pt x="4025" y="6397"/>
                      <a:pt x="4054" y="6190"/>
                    </a:cubicBezTo>
                    <a:cubicBezTo>
                      <a:pt x="4093" y="5911"/>
                      <a:pt x="4307" y="5675"/>
                      <a:pt x="4533" y="5428"/>
                    </a:cubicBezTo>
                    <a:cubicBezTo>
                      <a:pt x="4784" y="5154"/>
                      <a:pt x="5482" y="4610"/>
                      <a:pt x="6157" y="4085"/>
                    </a:cubicBezTo>
                    <a:cubicBezTo>
                      <a:pt x="6875" y="3527"/>
                      <a:pt x="7554" y="3000"/>
                      <a:pt x="7825" y="2704"/>
                    </a:cubicBezTo>
                    <a:cubicBezTo>
                      <a:pt x="7877" y="2646"/>
                      <a:pt x="7883" y="2560"/>
                      <a:pt x="7839" y="2494"/>
                    </a:cubicBezTo>
                    <a:cubicBezTo>
                      <a:pt x="7806" y="2447"/>
                      <a:pt x="7754" y="2421"/>
                      <a:pt x="7700" y="2421"/>
                    </a:cubicBezTo>
                    <a:cubicBezTo>
                      <a:pt x="7679" y="2421"/>
                      <a:pt x="7659" y="2425"/>
                      <a:pt x="7639" y="2432"/>
                    </a:cubicBezTo>
                    <a:cubicBezTo>
                      <a:pt x="6897" y="2722"/>
                      <a:pt x="4488" y="4146"/>
                      <a:pt x="3813" y="4598"/>
                    </a:cubicBezTo>
                    <a:cubicBezTo>
                      <a:pt x="3491" y="4812"/>
                      <a:pt x="3171" y="5033"/>
                      <a:pt x="2852" y="5253"/>
                    </a:cubicBezTo>
                    <a:lnTo>
                      <a:pt x="2400" y="5566"/>
                    </a:lnTo>
                    <a:cubicBezTo>
                      <a:pt x="2067" y="5799"/>
                      <a:pt x="1724" y="6038"/>
                      <a:pt x="1350" y="6089"/>
                    </a:cubicBezTo>
                    <a:cubicBezTo>
                      <a:pt x="1308" y="6095"/>
                      <a:pt x="1264" y="6098"/>
                      <a:pt x="1220" y="6098"/>
                    </a:cubicBezTo>
                    <a:cubicBezTo>
                      <a:pt x="955" y="6098"/>
                      <a:pt x="657" y="5993"/>
                      <a:pt x="524" y="5740"/>
                    </a:cubicBezTo>
                    <a:cubicBezTo>
                      <a:pt x="371" y="5449"/>
                      <a:pt x="456" y="5046"/>
                      <a:pt x="722" y="4800"/>
                    </a:cubicBezTo>
                    <a:cubicBezTo>
                      <a:pt x="1780" y="3826"/>
                      <a:pt x="3038" y="2989"/>
                      <a:pt x="4147" y="2250"/>
                    </a:cubicBezTo>
                    <a:lnTo>
                      <a:pt x="4664" y="1904"/>
                    </a:lnTo>
                    <a:cubicBezTo>
                      <a:pt x="4753" y="1845"/>
                      <a:pt x="5279" y="1471"/>
                      <a:pt x="5802" y="1099"/>
                    </a:cubicBezTo>
                    <a:cubicBezTo>
                      <a:pt x="6317" y="733"/>
                      <a:pt x="6830" y="369"/>
                      <a:pt x="6918" y="309"/>
                    </a:cubicBezTo>
                    <a:cubicBezTo>
                      <a:pt x="6990" y="261"/>
                      <a:pt x="7013" y="165"/>
                      <a:pt x="6972" y="88"/>
                    </a:cubicBezTo>
                    <a:cubicBezTo>
                      <a:pt x="6942" y="33"/>
                      <a:pt x="6884" y="1"/>
                      <a:pt x="6824" y="1"/>
                    </a:cubicBezTo>
                    <a:close/>
                  </a:path>
                </a:pathLst>
              </a:custGeom>
              <a:solidFill>
                <a:srgbClr val="370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2267741" y="3750700"/>
                <a:ext cx="88642" cy="48781"/>
              </a:xfrm>
              <a:custGeom>
                <a:avLst/>
                <a:gdLst/>
                <a:ahLst/>
                <a:cxnLst/>
                <a:rect l="l" t="t" r="r" b="b"/>
                <a:pathLst>
                  <a:path w="5575" h="3068" extrusionOk="0">
                    <a:moveTo>
                      <a:pt x="5385" y="1"/>
                    </a:moveTo>
                    <a:cubicBezTo>
                      <a:pt x="5367" y="1"/>
                      <a:pt x="5348" y="4"/>
                      <a:pt x="5330" y="10"/>
                    </a:cubicBezTo>
                    <a:lnTo>
                      <a:pt x="5329" y="10"/>
                    </a:lnTo>
                    <a:cubicBezTo>
                      <a:pt x="4774" y="198"/>
                      <a:pt x="4014" y="447"/>
                      <a:pt x="3253" y="695"/>
                    </a:cubicBezTo>
                    <a:cubicBezTo>
                      <a:pt x="2491" y="945"/>
                      <a:pt x="1729" y="1194"/>
                      <a:pt x="1174" y="1382"/>
                    </a:cubicBezTo>
                    <a:cubicBezTo>
                      <a:pt x="1156" y="1388"/>
                      <a:pt x="1118" y="1409"/>
                      <a:pt x="1104" y="1419"/>
                    </a:cubicBezTo>
                    <a:cubicBezTo>
                      <a:pt x="847" y="1516"/>
                      <a:pt x="577" y="1603"/>
                      <a:pt x="301" y="1678"/>
                    </a:cubicBezTo>
                    <a:cubicBezTo>
                      <a:pt x="210" y="1703"/>
                      <a:pt x="158" y="1795"/>
                      <a:pt x="183" y="1886"/>
                    </a:cubicBezTo>
                    <a:cubicBezTo>
                      <a:pt x="202" y="1961"/>
                      <a:pt x="270" y="2010"/>
                      <a:pt x="343" y="2010"/>
                    </a:cubicBezTo>
                    <a:cubicBezTo>
                      <a:pt x="359" y="2010"/>
                      <a:pt x="374" y="2008"/>
                      <a:pt x="389" y="2004"/>
                    </a:cubicBezTo>
                    <a:cubicBezTo>
                      <a:pt x="676" y="1927"/>
                      <a:pt x="957" y="1835"/>
                      <a:pt x="1223" y="1736"/>
                    </a:cubicBezTo>
                    <a:cubicBezTo>
                      <a:pt x="1251" y="1726"/>
                      <a:pt x="1278" y="1712"/>
                      <a:pt x="1304" y="1695"/>
                    </a:cubicBezTo>
                    <a:cubicBezTo>
                      <a:pt x="1850" y="1510"/>
                      <a:pt x="2589" y="1268"/>
                      <a:pt x="3331" y="1026"/>
                    </a:cubicBezTo>
                    <a:lnTo>
                      <a:pt x="3331" y="1026"/>
                    </a:lnTo>
                    <a:cubicBezTo>
                      <a:pt x="1904" y="1780"/>
                      <a:pt x="230" y="2687"/>
                      <a:pt x="113" y="2750"/>
                    </a:cubicBezTo>
                    <a:cubicBezTo>
                      <a:pt x="31" y="2794"/>
                      <a:pt x="1" y="2897"/>
                      <a:pt x="45" y="2979"/>
                    </a:cubicBezTo>
                    <a:cubicBezTo>
                      <a:pt x="76" y="3035"/>
                      <a:pt x="133" y="3067"/>
                      <a:pt x="194" y="3067"/>
                    </a:cubicBezTo>
                    <a:cubicBezTo>
                      <a:pt x="221" y="3067"/>
                      <a:pt x="248" y="3061"/>
                      <a:pt x="274" y="3048"/>
                    </a:cubicBezTo>
                    <a:cubicBezTo>
                      <a:pt x="2118" y="2048"/>
                      <a:pt x="5151" y="427"/>
                      <a:pt x="5439" y="330"/>
                    </a:cubicBezTo>
                    <a:cubicBezTo>
                      <a:pt x="5527" y="300"/>
                      <a:pt x="5574" y="204"/>
                      <a:pt x="5544" y="116"/>
                    </a:cubicBezTo>
                    <a:cubicBezTo>
                      <a:pt x="5520" y="46"/>
                      <a:pt x="5455" y="1"/>
                      <a:pt x="5385" y="1"/>
                    </a:cubicBezTo>
                    <a:close/>
                  </a:path>
                </a:pathLst>
              </a:custGeom>
              <a:solidFill>
                <a:srgbClr val="370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2244953" y="3310531"/>
                <a:ext cx="544321" cy="446186"/>
              </a:xfrm>
              <a:custGeom>
                <a:avLst/>
                <a:gdLst/>
                <a:ahLst/>
                <a:cxnLst/>
                <a:rect l="l" t="t" r="r" b="b"/>
                <a:pathLst>
                  <a:path w="34234" h="28062" extrusionOk="0">
                    <a:moveTo>
                      <a:pt x="30579" y="0"/>
                    </a:moveTo>
                    <a:cubicBezTo>
                      <a:pt x="30532" y="0"/>
                      <a:pt x="30484" y="20"/>
                      <a:pt x="30451" y="59"/>
                    </a:cubicBezTo>
                    <a:cubicBezTo>
                      <a:pt x="30389" y="130"/>
                      <a:pt x="30397" y="236"/>
                      <a:pt x="30468" y="297"/>
                    </a:cubicBezTo>
                    <a:cubicBezTo>
                      <a:pt x="30728" y="522"/>
                      <a:pt x="31859" y="2437"/>
                      <a:pt x="32856" y="4127"/>
                    </a:cubicBezTo>
                    <a:cubicBezTo>
                      <a:pt x="33185" y="4682"/>
                      <a:pt x="33517" y="5245"/>
                      <a:pt x="33835" y="5778"/>
                    </a:cubicBezTo>
                    <a:cubicBezTo>
                      <a:pt x="29663" y="9865"/>
                      <a:pt x="22765" y="16624"/>
                      <a:pt x="17442" y="22105"/>
                    </a:cubicBezTo>
                    <a:cubicBezTo>
                      <a:pt x="16778" y="22389"/>
                      <a:pt x="16201" y="22529"/>
                      <a:pt x="15914" y="22529"/>
                    </a:cubicBezTo>
                    <a:cubicBezTo>
                      <a:pt x="15845" y="22529"/>
                      <a:pt x="15792" y="22521"/>
                      <a:pt x="15759" y="22505"/>
                    </a:cubicBezTo>
                    <a:cubicBezTo>
                      <a:pt x="13698" y="21502"/>
                      <a:pt x="11665" y="21418"/>
                      <a:pt x="9699" y="21337"/>
                    </a:cubicBezTo>
                    <a:cubicBezTo>
                      <a:pt x="8525" y="21287"/>
                      <a:pt x="7415" y="21241"/>
                      <a:pt x="6390" y="20994"/>
                    </a:cubicBezTo>
                    <a:cubicBezTo>
                      <a:pt x="6302" y="20973"/>
                      <a:pt x="6210" y="20949"/>
                      <a:pt x="6118" y="20926"/>
                    </a:cubicBezTo>
                    <a:cubicBezTo>
                      <a:pt x="5745" y="20829"/>
                      <a:pt x="5323" y="20720"/>
                      <a:pt x="4917" y="20720"/>
                    </a:cubicBezTo>
                    <a:cubicBezTo>
                      <a:pt x="4547" y="20720"/>
                      <a:pt x="4189" y="20810"/>
                      <a:pt x="3891" y="21082"/>
                    </a:cubicBezTo>
                    <a:cubicBezTo>
                      <a:pt x="3600" y="21347"/>
                      <a:pt x="3425" y="21724"/>
                      <a:pt x="3421" y="22091"/>
                    </a:cubicBezTo>
                    <a:cubicBezTo>
                      <a:pt x="3419" y="22412"/>
                      <a:pt x="3544" y="22700"/>
                      <a:pt x="3780" y="22922"/>
                    </a:cubicBezTo>
                    <a:cubicBezTo>
                      <a:pt x="4228" y="23342"/>
                      <a:pt x="6823" y="24494"/>
                      <a:pt x="8036" y="24875"/>
                    </a:cubicBezTo>
                    <a:cubicBezTo>
                      <a:pt x="7896" y="24934"/>
                      <a:pt x="7756" y="24993"/>
                      <a:pt x="7616" y="25051"/>
                    </a:cubicBezTo>
                    <a:cubicBezTo>
                      <a:pt x="7282" y="25191"/>
                      <a:pt x="6948" y="25330"/>
                      <a:pt x="6613" y="25467"/>
                    </a:cubicBezTo>
                    <a:cubicBezTo>
                      <a:pt x="4845" y="26194"/>
                      <a:pt x="2348" y="27020"/>
                      <a:pt x="138" y="27732"/>
                    </a:cubicBezTo>
                    <a:cubicBezTo>
                      <a:pt x="50" y="27761"/>
                      <a:pt x="1" y="27855"/>
                      <a:pt x="30" y="27945"/>
                    </a:cubicBezTo>
                    <a:cubicBezTo>
                      <a:pt x="53" y="28016"/>
                      <a:pt x="119" y="28062"/>
                      <a:pt x="191" y="28062"/>
                    </a:cubicBezTo>
                    <a:cubicBezTo>
                      <a:pt x="207" y="28062"/>
                      <a:pt x="225" y="28059"/>
                      <a:pt x="242" y="28054"/>
                    </a:cubicBezTo>
                    <a:cubicBezTo>
                      <a:pt x="2458" y="27340"/>
                      <a:pt x="4962" y="26511"/>
                      <a:pt x="6741" y="25779"/>
                    </a:cubicBezTo>
                    <a:cubicBezTo>
                      <a:pt x="7076" y="25642"/>
                      <a:pt x="7411" y="25502"/>
                      <a:pt x="7746" y="25362"/>
                    </a:cubicBezTo>
                    <a:cubicBezTo>
                      <a:pt x="8043" y="25238"/>
                      <a:pt x="8340" y="25114"/>
                      <a:pt x="8638" y="24992"/>
                    </a:cubicBezTo>
                    <a:cubicBezTo>
                      <a:pt x="8724" y="24956"/>
                      <a:pt x="8765" y="24857"/>
                      <a:pt x="8729" y="24772"/>
                    </a:cubicBezTo>
                    <a:cubicBezTo>
                      <a:pt x="8703" y="24706"/>
                      <a:pt x="8638" y="24666"/>
                      <a:pt x="8573" y="24666"/>
                    </a:cubicBezTo>
                    <a:cubicBezTo>
                      <a:pt x="8562" y="24666"/>
                      <a:pt x="8550" y="24668"/>
                      <a:pt x="8539" y="24670"/>
                    </a:cubicBezTo>
                    <a:cubicBezTo>
                      <a:pt x="8175" y="24647"/>
                      <a:pt x="4610" y="23236"/>
                      <a:pt x="4011" y="22675"/>
                    </a:cubicBezTo>
                    <a:cubicBezTo>
                      <a:pt x="3845" y="22519"/>
                      <a:pt x="3757" y="22318"/>
                      <a:pt x="3759" y="22093"/>
                    </a:cubicBezTo>
                    <a:cubicBezTo>
                      <a:pt x="3761" y="21818"/>
                      <a:pt x="3895" y="21535"/>
                      <a:pt x="4118" y="21332"/>
                    </a:cubicBezTo>
                    <a:cubicBezTo>
                      <a:pt x="4342" y="21128"/>
                      <a:pt x="4621" y="21058"/>
                      <a:pt x="4921" y="21058"/>
                    </a:cubicBezTo>
                    <a:cubicBezTo>
                      <a:pt x="5281" y="21058"/>
                      <a:pt x="5670" y="21159"/>
                      <a:pt x="6034" y="21252"/>
                    </a:cubicBezTo>
                    <a:cubicBezTo>
                      <a:pt x="6128" y="21277"/>
                      <a:pt x="6221" y="21301"/>
                      <a:pt x="6311" y="21322"/>
                    </a:cubicBezTo>
                    <a:cubicBezTo>
                      <a:pt x="7368" y="21577"/>
                      <a:pt x="8494" y="21624"/>
                      <a:pt x="9684" y="21674"/>
                    </a:cubicBezTo>
                    <a:cubicBezTo>
                      <a:pt x="11617" y="21754"/>
                      <a:pt x="13614" y="21837"/>
                      <a:pt x="15611" y="22808"/>
                    </a:cubicBezTo>
                    <a:cubicBezTo>
                      <a:pt x="15690" y="22846"/>
                      <a:pt x="15795" y="22863"/>
                      <a:pt x="15919" y="22863"/>
                    </a:cubicBezTo>
                    <a:cubicBezTo>
                      <a:pt x="16370" y="22863"/>
                      <a:pt x="17064" y="22637"/>
                      <a:pt x="17606" y="22402"/>
                    </a:cubicBezTo>
                    <a:cubicBezTo>
                      <a:pt x="17627" y="22393"/>
                      <a:pt x="17645" y="22380"/>
                      <a:pt x="17661" y="22364"/>
                    </a:cubicBezTo>
                    <a:cubicBezTo>
                      <a:pt x="23024" y="16840"/>
                      <a:pt x="30000" y="10009"/>
                      <a:pt x="34167" y="5926"/>
                    </a:cubicBezTo>
                    <a:cubicBezTo>
                      <a:pt x="34223" y="5872"/>
                      <a:pt x="34234" y="5786"/>
                      <a:pt x="34194" y="5719"/>
                    </a:cubicBezTo>
                    <a:cubicBezTo>
                      <a:pt x="33855" y="5154"/>
                      <a:pt x="33498" y="4550"/>
                      <a:pt x="33147" y="3955"/>
                    </a:cubicBezTo>
                    <a:cubicBezTo>
                      <a:pt x="31806" y="1683"/>
                      <a:pt x="30970" y="286"/>
                      <a:pt x="30689" y="41"/>
                    </a:cubicBezTo>
                    <a:cubicBezTo>
                      <a:pt x="30657" y="14"/>
                      <a:pt x="30618" y="0"/>
                      <a:pt x="305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2025837" y="2516701"/>
                <a:ext cx="557057" cy="232776"/>
              </a:xfrm>
              <a:custGeom>
                <a:avLst/>
                <a:gdLst/>
                <a:ahLst/>
                <a:cxnLst/>
                <a:rect l="l" t="t" r="r" b="b"/>
                <a:pathLst>
                  <a:path w="35035" h="14640" extrusionOk="0">
                    <a:moveTo>
                      <a:pt x="34862" y="0"/>
                    </a:moveTo>
                    <a:cubicBezTo>
                      <a:pt x="34774" y="0"/>
                      <a:pt x="34697" y="69"/>
                      <a:pt x="34691" y="160"/>
                    </a:cubicBezTo>
                    <a:cubicBezTo>
                      <a:pt x="34638" y="1084"/>
                      <a:pt x="34572" y="1987"/>
                      <a:pt x="34358" y="2874"/>
                    </a:cubicBezTo>
                    <a:cubicBezTo>
                      <a:pt x="32845" y="9154"/>
                      <a:pt x="26415" y="13047"/>
                      <a:pt x="21079" y="14008"/>
                    </a:cubicBezTo>
                    <a:cubicBezTo>
                      <a:pt x="19986" y="14204"/>
                      <a:pt x="18873" y="14301"/>
                      <a:pt x="17754" y="14301"/>
                    </a:cubicBezTo>
                    <a:cubicBezTo>
                      <a:pt x="14537" y="14301"/>
                      <a:pt x="11273" y="13498"/>
                      <a:pt x="8304" y="11945"/>
                    </a:cubicBezTo>
                    <a:cubicBezTo>
                      <a:pt x="5823" y="10647"/>
                      <a:pt x="3868" y="9002"/>
                      <a:pt x="2493" y="7055"/>
                    </a:cubicBezTo>
                    <a:cubicBezTo>
                      <a:pt x="1130" y="5125"/>
                      <a:pt x="447" y="2961"/>
                      <a:pt x="343" y="245"/>
                    </a:cubicBezTo>
                    <a:cubicBezTo>
                      <a:pt x="339" y="152"/>
                      <a:pt x="254" y="83"/>
                      <a:pt x="169" y="83"/>
                    </a:cubicBezTo>
                    <a:cubicBezTo>
                      <a:pt x="168" y="83"/>
                      <a:pt x="168" y="83"/>
                      <a:pt x="167" y="83"/>
                    </a:cubicBezTo>
                    <a:cubicBezTo>
                      <a:pt x="74" y="86"/>
                      <a:pt x="1" y="165"/>
                      <a:pt x="5" y="257"/>
                    </a:cubicBezTo>
                    <a:cubicBezTo>
                      <a:pt x="112" y="3042"/>
                      <a:pt x="814" y="5264"/>
                      <a:pt x="2217" y="7250"/>
                    </a:cubicBezTo>
                    <a:cubicBezTo>
                      <a:pt x="3624" y="9241"/>
                      <a:pt x="5619" y="10921"/>
                      <a:pt x="8148" y="12244"/>
                    </a:cubicBezTo>
                    <a:cubicBezTo>
                      <a:pt x="11165" y="13823"/>
                      <a:pt x="14482" y="14639"/>
                      <a:pt x="17755" y="14639"/>
                    </a:cubicBezTo>
                    <a:cubicBezTo>
                      <a:pt x="18893" y="14639"/>
                      <a:pt x="20026" y="14541"/>
                      <a:pt x="21139" y="14340"/>
                    </a:cubicBezTo>
                    <a:cubicBezTo>
                      <a:pt x="26761" y="13329"/>
                      <a:pt x="33130" y="9415"/>
                      <a:pt x="34686" y="2953"/>
                    </a:cubicBezTo>
                    <a:cubicBezTo>
                      <a:pt x="34907" y="2038"/>
                      <a:pt x="34973" y="1119"/>
                      <a:pt x="35029" y="179"/>
                    </a:cubicBezTo>
                    <a:cubicBezTo>
                      <a:pt x="35034" y="86"/>
                      <a:pt x="34963" y="7"/>
                      <a:pt x="34870" y="0"/>
                    </a:cubicBezTo>
                    <a:cubicBezTo>
                      <a:pt x="34867" y="0"/>
                      <a:pt x="34865" y="0"/>
                      <a:pt x="3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0" name="Google Shape;1910;p37"/>
            <p:cNvSpPr/>
            <p:nvPr/>
          </p:nvSpPr>
          <p:spPr>
            <a:xfrm>
              <a:off x="2634721" y="1058328"/>
              <a:ext cx="325905" cy="229654"/>
            </a:xfrm>
            <a:custGeom>
              <a:avLst/>
              <a:gdLst/>
              <a:ahLst/>
              <a:cxnLst/>
              <a:rect l="l" t="t" r="r" b="b"/>
              <a:pathLst>
                <a:path w="11790" h="8308" extrusionOk="0">
                  <a:moveTo>
                    <a:pt x="10497" y="0"/>
                  </a:moveTo>
                  <a:cubicBezTo>
                    <a:pt x="10208" y="0"/>
                    <a:pt x="9919" y="107"/>
                    <a:pt x="9692" y="321"/>
                  </a:cubicBezTo>
                  <a:lnTo>
                    <a:pt x="5110" y="4679"/>
                  </a:lnTo>
                  <a:cubicBezTo>
                    <a:pt x="4884" y="4894"/>
                    <a:pt x="4594" y="5000"/>
                    <a:pt x="4306" y="5000"/>
                  </a:cubicBezTo>
                  <a:cubicBezTo>
                    <a:pt x="3987" y="5000"/>
                    <a:pt x="3669" y="4870"/>
                    <a:pt x="3438" y="4614"/>
                  </a:cubicBezTo>
                  <a:lnTo>
                    <a:pt x="2174" y="3213"/>
                  </a:lnTo>
                  <a:cubicBezTo>
                    <a:pt x="1944" y="2957"/>
                    <a:pt x="1626" y="2827"/>
                    <a:pt x="1307" y="2827"/>
                  </a:cubicBezTo>
                  <a:cubicBezTo>
                    <a:pt x="1031" y="2827"/>
                    <a:pt x="754" y="2924"/>
                    <a:pt x="532" y="3121"/>
                  </a:cubicBezTo>
                  <a:lnTo>
                    <a:pt x="526" y="3126"/>
                  </a:lnTo>
                  <a:cubicBezTo>
                    <a:pt x="41" y="3557"/>
                    <a:pt x="0" y="4300"/>
                    <a:pt x="436" y="4782"/>
                  </a:cubicBezTo>
                  <a:lnTo>
                    <a:pt x="3267" y="7919"/>
                  </a:lnTo>
                  <a:cubicBezTo>
                    <a:pt x="3461" y="8152"/>
                    <a:pt x="3773" y="8308"/>
                    <a:pt x="4085" y="8308"/>
                  </a:cubicBezTo>
                  <a:lnTo>
                    <a:pt x="4124" y="8308"/>
                  </a:lnTo>
                  <a:cubicBezTo>
                    <a:pt x="4435" y="8308"/>
                    <a:pt x="4707" y="8190"/>
                    <a:pt x="4941" y="7996"/>
                  </a:cubicBezTo>
                  <a:lnTo>
                    <a:pt x="11296" y="2018"/>
                  </a:lnTo>
                  <a:cubicBezTo>
                    <a:pt x="11765" y="1578"/>
                    <a:pt x="11789" y="842"/>
                    <a:pt x="11351" y="372"/>
                  </a:cubicBezTo>
                  <a:cubicBezTo>
                    <a:pt x="11121" y="125"/>
                    <a:pt x="10809" y="0"/>
                    <a:pt x="10497"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3370759" y="2706850"/>
              <a:ext cx="211050" cy="211023"/>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1173675" y="2716925"/>
              <a:ext cx="190900" cy="190875"/>
            </a:xfrm>
            <a:custGeom>
              <a:avLst/>
              <a:gdLst/>
              <a:ahLst/>
              <a:cxnLst/>
              <a:rect l="l" t="t" r="r" b="b"/>
              <a:pathLst>
                <a:path w="7636" h="7635" extrusionOk="0">
                  <a:moveTo>
                    <a:pt x="3490" y="0"/>
                  </a:moveTo>
                  <a:cubicBezTo>
                    <a:pt x="3060" y="0"/>
                    <a:pt x="2711" y="349"/>
                    <a:pt x="2710" y="779"/>
                  </a:cubicBezTo>
                  <a:lnTo>
                    <a:pt x="2710" y="1929"/>
                  </a:lnTo>
                  <a:cubicBezTo>
                    <a:pt x="2710" y="2359"/>
                    <a:pt x="2361" y="2707"/>
                    <a:pt x="1930" y="2707"/>
                  </a:cubicBezTo>
                  <a:lnTo>
                    <a:pt x="781" y="2706"/>
                  </a:lnTo>
                  <a:cubicBezTo>
                    <a:pt x="351" y="2706"/>
                    <a:pt x="2" y="3055"/>
                    <a:pt x="2" y="3485"/>
                  </a:cubicBezTo>
                  <a:lnTo>
                    <a:pt x="2" y="4147"/>
                  </a:lnTo>
                  <a:cubicBezTo>
                    <a:pt x="1" y="4577"/>
                    <a:pt x="350" y="4926"/>
                    <a:pt x="780" y="4926"/>
                  </a:cubicBezTo>
                  <a:lnTo>
                    <a:pt x="1929" y="4926"/>
                  </a:lnTo>
                  <a:cubicBezTo>
                    <a:pt x="2359" y="4927"/>
                    <a:pt x="2708" y="5276"/>
                    <a:pt x="2708" y="5706"/>
                  </a:cubicBezTo>
                  <a:lnTo>
                    <a:pt x="2708" y="6855"/>
                  </a:lnTo>
                  <a:cubicBezTo>
                    <a:pt x="2707" y="7285"/>
                    <a:pt x="3056" y="7634"/>
                    <a:pt x="3486" y="7634"/>
                  </a:cubicBezTo>
                  <a:lnTo>
                    <a:pt x="4147" y="7635"/>
                  </a:lnTo>
                  <a:cubicBezTo>
                    <a:pt x="4577" y="7635"/>
                    <a:pt x="4926" y="7286"/>
                    <a:pt x="4926" y="6856"/>
                  </a:cubicBezTo>
                  <a:lnTo>
                    <a:pt x="4927" y="5707"/>
                  </a:lnTo>
                  <a:cubicBezTo>
                    <a:pt x="4927" y="5277"/>
                    <a:pt x="5276" y="4928"/>
                    <a:pt x="5706" y="4928"/>
                  </a:cubicBezTo>
                  <a:lnTo>
                    <a:pt x="6855" y="4929"/>
                  </a:lnTo>
                  <a:cubicBezTo>
                    <a:pt x="7285" y="4929"/>
                    <a:pt x="7635" y="4580"/>
                    <a:pt x="7635" y="4150"/>
                  </a:cubicBezTo>
                  <a:lnTo>
                    <a:pt x="7635" y="3489"/>
                  </a:lnTo>
                  <a:cubicBezTo>
                    <a:pt x="7635" y="3059"/>
                    <a:pt x="7286" y="2710"/>
                    <a:pt x="6856" y="2710"/>
                  </a:cubicBezTo>
                  <a:lnTo>
                    <a:pt x="5707" y="2710"/>
                  </a:lnTo>
                  <a:cubicBezTo>
                    <a:pt x="5277" y="2708"/>
                    <a:pt x="4928" y="2360"/>
                    <a:pt x="4928" y="1930"/>
                  </a:cubicBezTo>
                  <a:lnTo>
                    <a:pt x="4929" y="780"/>
                  </a:lnTo>
                  <a:cubicBezTo>
                    <a:pt x="4929" y="350"/>
                    <a:pt x="4580" y="1"/>
                    <a:pt x="4150" y="1"/>
                  </a:cubicBezTo>
                  <a:lnTo>
                    <a:pt x="3490" y="0"/>
                  </a:ln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3380825" y="1430850"/>
              <a:ext cx="190900" cy="190875"/>
            </a:xfrm>
            <a:custGeom>
              <a:avLst/>
              <a:gdLst/>
              <a:ahLst/>
              <a:cxnLst/>
              <a:rect l="l" t="t" r="r" b="b"/>
              <a:pathLst>
                <a:path w="7636" h="7635" extrusionOk="0">
                  <a:moveTo>
                    <a:pt x="3490" y="0"/>
                  </a:moveTo>
                  <a:cubicBezTo>
                    <a:pt x="3060" y="0"/>
                    <a:pt x="2711" y="349"/>
                    <a:pt x="2710" y="779"/>
                  </a:cubicBezTo>
                  <a:lnTo>
                    <a:pt x="2710" y="1929"/>
                  </a:lnTo>
                  <a:cubicBezTo>
                    <a:pt x="2710" y="2359"/>
                    <a:pt x="2361" y="2707"/>
                    <a:pt x="1930" y="2707"/>
                  </a:cubicBezTo>
                  <a:lnTo>
                    <a:pt x="781" y="2706"/>
                  </a:lnTo>
                  <a:cubicBezTo>
                    <a:pt x="351" y="2706"/>
                    <a:pt x="2" y="3055"/>
                    <a:pt x="2" y="3485"/>
                  </a:cubicBezTo>
                  <a:lnTo>
                    <a:pt x="2" y="4147"/>
                  </a:lnTo>
                  <a:cubicBezTo>
                    <a:pt x="1" y="4577"/>
                    <a:pt x="350" y="4926"/>
                    <a:pt x="780" y="4926"/>
                  </a:cubicBezTo>
                  <a:lnTo>
                    <a:pt x="1929" y="4926"/>
                  </a:lnTo>
                  <a:cubicBezTo>
                    <a:pt x="2359" y="4927"/>
                    <a:pt x="2708" y="5276"/>
                    <a:pt x="2708" y="5706"/>
                  </a:cubicBezTo>
                  <a:lnTo>
                    <a:pt x="2708" y="6855"/>
                  </a:lnTo>
                  <a:cubicBezTo>
                    <a:pt x="2707" y="7285"/>
                    <a:pt x="3056" y="7634"/>
                    <a:pt x="3486" y="7634"/>
                  </a:cubicBezTo>
                  <a:lnTo>
                    <a:pt x="4147" y="7635"/>
                  </a:lnTo>
                  <a:cubicBezTo>
                    <a:pt x="4577" y="7635"/>
                    <a:pt x="4926" y="7286"/>
                    <a:pt x="4926" y="6856"/>
                  </a:cubicBezTo>
                  <a:lnTo>
                    <a:pt x="4927" y="5707"/>
                  </a:lnTo>
                  <a:cubicBezTo>
                    <a:pt x="4927" y="5277"/>
                    <a:pt x="5276" y="4928"/>
                    <a:pt x="5706" y="4928"/>
                  </a:cubicBezTo>
                  <a:lnTo>
                    <a:pt x="6855" y="4929"/>
                  </a:lnTo>
                  <a:cubicBezTo>
                    <a:pt x="7285" y="4929"/>
                    <a:pt x="7635" y="4580"/>
                    <a:pt x="7635" y="4150"/>
                  </a:cubicBezTo>
                  <a:lnTo>
                    <a:pt x="7635" y="3489"/>
                  </a:lnTo>
                  <a:cubicBezTo>
                    <a:pt x="7635" y="3059"/>
                    <a:pt x="7286" y="2710"/>
                    <a:pt x="6856" y="2710"/>
                  </a:cubicBezTo>
                  <a:lnTo>
                    <a:pt x="5707" y="2710"/>
                  </a:lnTo>
                  <a:cubicBezTo>
                    <a:pt x="5277" y="2708"/>
                    <a:pt x="4928" y="2360"/>
                    <a:pt x="4928" y="1930"/>
                  </a:cubicBezTo>
                  <a:lnTo>
                    <a:pt x="4929" y="780"/>
                  </a:lnTo>
                  <a:cubicBezTo>
                    <a:pt x="4929" y="350"/>
                    <a:pt x="4580" y="1"/>
                    <a:pt x="4150" y="1"/>
                  </a:cubicBezTo>
                  <a:lnTo>
                    <a:pt x="3490" y="0"/>
                  </a:ln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882121" y="1677453"/>
              <a:ext cx="325905" cy="229654"/>
            </a:xfrm>
            <a:custGeom>
              <a:avLst/>
              <a:gdLst/>
              <a:ahLst/>
              <a:cxnLst/>
              <a:rect l="l" t="t" r="r" b="b"/>
              <a:pathLst>
                <a:path w="11790" h="8308" extrusionOk="0">
                  <a:moveTo>
                    <a:pt x="10497" y="0"/>
                  </a:moveTo>
                  <a:cubicBezTo>
                    <a:pt x="10208" y="0"/>
                    <a:pt x="9919" y="107"/>
                    <a:pt x="9692" y="321"/>
                  </a:cubicBezTo>
                  <a:lnTo>
                    <a:pt x="5110" y="4679"/>
                  </a:lnTo>
                  <a:cubicBezTo>
                    <a:pt x="4884" y="4894"/>
                    <a:pt x="4594" y="5000"/>
                    <a:pt x="4306" y="5000"/>
                  </a:cubicBezTo>
                  <a:cubicBezTo>
                    <a:pt x="3987" y="5000"/>
                    <a:pt x="3669" y="4870"/>
                    <a:pt x="3438" y="4614"/>
                  </a:cubicBezTo>
                  <a:lnTo>
                    <a:pt x="2174" y="3213"/>
                  </a:lnTo>
                  <a:cubicBezTo>
                    <a:pt x="1944" y="2957"/>
                    <a:pt x="1626" y="2827"/>
                    <a:pt x="1307" y="2827"/>
                  </a:cubicBezTo>
                  <a:cubicBezTo>
                    <a:pt x="1031" y="2827"/>
                    <a:pt x="754" y="2924"/>
                    <a:pt x="532" y="3121"/>
                  </a:cubicBezTo>
                  <a:lnTo>
                    <a:pt x="526" y="3126"/>
                  </a:lnTo>
                  <a:cubicBezTo>
                    <a:pt x="41" y="3557"/>
                    <a:pt x="0" y="4300"/>
                    <a:pt x="436" y="4782"/>
                  </a:cubicBezTo>
                  <a:lnTo>
                    <a:pt x="3267" y="7919"/>
                  </a:lnTo>
                  <a:cubicBezTo>
                    <a:pt x="3461" y="8152"/>
                    <a:pt x="3773" y="8308"/>
                    <a:pt x="4085" y="8308"/>
                  </a:cubicBezTo>
                  <a:lnTo>
                    <a:pt x="4124" y="8308"/>
                  </a:lnTo>
                  <a:cubicBezTo>
                    <a:pt x="4435" y="8308"/>
                    <a:pt x="4707" y="8190"/>
                    <a:pt x="4941" y="7996"/>
                  </a:cubicBezTo>
                  <a:lnTo>
                    <a:pt x="11296" y="2018"/>
                  </a:lnTo>
                  <a:cubicBezTo>
                    <a:pt x="11765" y="1578"/>
                    <a:pt x="11789" y="842"/>
                    <a:pt x="11351" y="372"/>
                  </a:cubicBezTo>
                  <a:cubicBezTo>
                    <a:pt x="11121" y="125"/>
                    <a:pt x="10809" y="0"/>
                    <a:pt x="10497"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5" name="Google Shape;1915;p37"/>
          <p:cNvSpPr/>
          <p:nvPr/>
        </p:nvSpPr>
        <p:spPr>
          <a:xfrm>
            <a:off x="4743700" y="70217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flipH="1">
            <a:off x="3642975" y="3842250"/>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a:xfrm>
            <a:off x="304370" y="1753991"/>
            <a:ext cx="4922244" cy="923700"/>
          </a:xfrm>
        </p:spPr>
        <p:txBody>
          <a:bodyPr/>
          <a:lstStyle/>
          <a:p>
            <a:pPr algn="just" rtl="1">
              <a:buFont typeface="Arial" panose="020B0604020202020204" pitchFamily="34" charset="0"/>
              <a:buChar char="•"/>
            </a:pPr>
            <a:r>
              <a:rPr lang="fa-IR" sz="1800" b="1" dirty="0">
                <a:solidFill>
                  <a:schemeClr val="accent4">
                    <a:lumMod val="50000"/>
                  </a:schemeClr>
                </a:solidFill>
                <a:cs typeface="B Nazanin" panose="00000400000000000000" pitchFamily="2" charset="-78"/>
              </a:rPr>
              <a:t>ناباروری فقط یک مسئله سلامت باروری نیست </a:t>
            </a:r>
            <a:r>
              <a:rPr lang="fa-IR" sz="1800" b="1" dirty="0" smtClean="0">
                <a:solidFill>
                  <a:schemeClr val="accent4">
                    <a:lumMod val="50000"/>
                  </a:schemeClr>
                </a:solidFill>
                <a:cs typeface="B Nazanin" panose="00000400000000000000" pitchFamily="2" charset="-78"/>
              </a:rPr>
              <a:t>بلکه</a:t>
            </a:r>
          </a:p>
          <a:p>
            <a:pPr algn="just" rtl="1"/>
            <a:r>
              <a:rPr lang="fa-IR" sz="1800" b="1" dirty="0" smtClean="0">
                <a:solidFill>
                  <a:schemeClr val="accent4">
                    <a:lumMod val="50000"/>
                  </a:schemeClr>
                </a:solidFill>
                <a:cs typeface="B Nazanin" panose="00000400000000000000" pitchFamily="2" charset="-78"/>
              </a:rPr>
              <a:t>      یک موضوع </a:t>
            </a:r>
            <a:r>
              <a:rPr lang="fa-IR" sz="1800" b="1" dirty="0">
                <a:solidFill>
                  <a:schemeClr val="accent4">
                    <a:lumMod val="50000"/>
                  </a:schemeClr>
                </a:solidFill>
                <a:cs typeface="B Nazanin" panose="00000400000000000000" pitchFamily="2" charset="-78"/>
              </a:rPr>
              <a:t>اجتماعی است که می تواند روابط بین فردی، خانوادگی و سایر روابط اجتماعی را به ویژه در جوامعی که فرزند آوری دارای اهمیت است، تحت تاثیر قرار دهد</a:t>
            </a:r>
            <a:r>
              <a:rPr lang="fa-IR" sz="1800" b="1" dirty="0" smtClean="0">
                <a:solidFill>
                  <a:schemeClr val="accent4">
                    <a:lumMod val="50000"/>
                  </a:schemeClr>
                </a:solidFill>
                <a:cs typeface="B Nazanin" panose="00000400000000000000" pitchFamily="2" charset="-78"/>
              </a:rPr>
              <a:t>.</a:t>
            </a:r>
          </a:p>
          <a:p>
            <a:pPr algn="just" rtl="1">
              <a:buFont typeface="Arial" panose="020B0604020202020204" pitchFamily="34" charset="0"/>
              <a:buChar char="•"/>
            </a:pPr>
            <a:r>
              <a:rPr lang="fa-IR" sz="1800" b="1" dirty="0" smtClean="0">
                <a:solidFill>
                  <a:schemeClr val="accent4">
                    <a:lumMod val="50000"/>
                  </a:schemeClr>
                </a:solidFill>
                <a:cs typeface="B Nazanin" panose="00000400000000000000" pitchFamily="2" charset="-78"/>
              </a:rPr>
              <a:t> ناباروری </a:t>
            </a:r>
            <a:r>
              <a:rPr lang="fa-IR" sz="1800" b="1" dirty="0">
                <a:solidFill>
                  <a:schemeClr val="accent4">
                    <a:lumMod val="50000"/>
                  </a:schemeClr>
                </a:solidFill>
                <a:cs typeface="B Nazanin" panose="00000400000000000000" pitchFamily="2" charset="-78"/>
              </a:rPr>
              <a:t>اثرات اجتماعی منفی قابل توجهی بر زندگی زوج های نابارور و به ویژه زنان دارد و اغلب آنها خشونت، طلاق، استرس عاطفی، افسردگی، اضطراب و عزت نفس پایین را تجربه می کنند. در چنین شرایطی، ارزیابی و تشخیص به هنگام ناباروری ضروری است</a:t>
            </a:r>
            <a:endParaRPr lang="en-US" sz="1800" b="1" dirty="0">
              <a:solidFill>
                <a:schemeClr val="accent4">
                  <a:lumMod val="50000"/>
                </a:schemeClr>
              </a:solidFill>
              <a:cs typeface="B Nazanin" panose="00000400000000000000" pitchFamily="2" charset="-78"/>
            </a:endParaRPr>
          </a:p>
          <a:p>
            <a:pPr algn="just" rtl="1"/>
            <a:endParaRPr lang="en-US" sz="1800" b="1" dirty="0">
              <a:solidFill>
                <a:schemeClr val="accent4">
                  <a:lumMod val="50000"/>
                </a:schemeClr>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97973" y="3090528"/>
            <a:ext cx="8931728" cy="2065500"/>
          </a:xfrm>
          <a:prstGeom prst="rect">
            <a:avLst/>
          </a:prstGeom>
        </p:spPr>
        <p:txBody>
          <a:bodyPr spcFirstLastPara="1" wrap="square" lIns="91425" tIns="91425" rIns="91425" bIns="91425" anchor="b" anchorCtr="0">
            <a:noAutofit/>
          </a:bodyPr>
          <a:lstStyle/>
          <a:p>
            <a:pPr rtl="1"/>
            <a:r>
              <a:rPr lang="fa-IR" sz="1800" b="1" dirty="0" smtClean="0">
                <a:cs typeface="B Nazanin" panose="00000400000000000000" pitchFamily="2" charset="-78"/>
              </a:rPr>
              <a:t> </a:t>
            </a:r>
            <a:r>
              <a:rPr lang="fa-IR" sz="1800" b="1" dirty="0" smtClean="0">
                <a:solidFill>
                  <a:schemeClr val="accent4">
                    <a:lumMod val="50000"/>
                  </a:schemeClr>
                </a:solidFill>
                <a:cs typeface="B Nazanin" panose="00000400000000000000" pitchFamily="2" charset="-78"/>
              </a:rPr>
              <a:t>1-</a:t>
            </a:r>
            <a:r>
              <a:rPr lang="en-US" sz="1800" b="1" dirty="0" smtClean="0">
                <a:solidFill>
                  <a:schemeClr val="accent4">
                    <a:lumMod val="50000"/>
                  </a:schemeClr>
                </a:solidFill>
                <a:cs typeface="B Nazanin" panose="00000400000000000000" pitchFamily="2" charset="-78"/>
              </a:rPr>
              <a:t> </a:t>
            </a:r>
            <a:r>
              <a:rPr lang="ar-SA" sz="1800" b="1" dirty="0">
                <a:solidFill>
                  <a:schemeClr val="accent4">
                    <a:lumMod val="50000"/>
                  </a:schemeClr>
                </a:solidFill>
                <a:cs typeface="B Nazanin" panose="00000400000000000000" pitchFamily="2" charset="-78"/>
              </a:rPr>
              <a:t>بند اول و سوم و چهارم سیاست های کلی جمعیت </a:t>
            </a:r>
            <a:r>
              <a:rPr lang="ar-SA" sz="1800" b="1" dirty="0" smtClean="0">
                <a:cs typeface="B Nazanin" panose="00000400000000000000" pitchFamily="2" charset="-78"/>
              </a:rPr>
              <a:t>سال </a:t>
            </a:r>
            <a:r>
              <a:rPr lang="fa-IR" sz="1800" b="1" dirty="0" smtClean="0">
                <a:cs typeface="B Nazanin" panose="00000400000000000000" pitchFamily="2" charset="-78"/>
              </a:rPr>
              <a:t>1393 که </a:t>
            </a:r>
            <a:r>
              <a:rPr lang="ar-SA" sz="1800" b="1" dirty="0" smtClean="0">
                <a:cs typeface="B Nazanin" panose="00000400000000000000" pitchFamily="2" charset="-78"/>
              </a:rPr>
              <a:t>در </a:t>
            </a:r>
            <a:r>
              <a:rPr lang="ar-SA" sz="1800" b="1" dirty="0">
                <a:cs typeface="B Nazanin" panose="00000400000000000000" pitchFamily="2" charset="-78"/>
              </a:rPr>
              <a:t>آن به ارتقاء پویایی، بالندگی و جوانی جمعیت، افزایش نرخ باروری کلی به بیش از سطح جانشینی، ایجاد پوشش بیمه ای مناسب برای زنان و مردان نابارور، توسعه و تقویت </a:t>
            </a:r>
            <a:r>
              <a:rPr lang="ar-SA" sz="1800" b="1" dirty="0" smtClean="0">
                <a:cs typeface="B Nazanin" panose="00000400000000000000" pitchFamily="2" charset="-78"/>
              </a:rPr>
              <a:t>خدمات</a:t>
            </a:r>
            <a:r>
              <a:rPr lang="fa-IR" sz="1800" b="1" dirty="0" smtClean="0">
                <a:cs typeface="B Nazanin" panose="00000400000000000000" pitchFamily="2" charset="-78"/>
              </a:rPr>
              <a:t> </a:t>
            </a:r>
            <a:r>
              <a:rPr lang="ar-SA" sz="1800" b="1" dirty="0" smtClean="0">
                <a:cs typeface="B Nazanin" panose="00000400000000000000" pitchFamily="2" charset="-78"/>
              </a:rPr>
              <a:t>بهداشتی </a:t>
            </a:r>
            <a:r>
              <a:rPr lang="ar-SA" sz="1800" b="1" dirty="0">
                <a:cs typeface="B Nazanin" panose="00000400000000000000" pitchFamily="2" charset="-78"/>
              </a:rPr>
              <a:t>و درمانی و مراقبت های پزشکی در جهت </a:t>
            </a:r>
            <a:r>
              <a:rPr lang="ar-SA" sz="1800" b="1" dirty="0" smtClean="0">
                <a:cs typeface="B Nazanin" panose="00000400000000000000" pitchFamily="2" charset="-78"/>
              </a:rPr>
              <a:t>س</a:t>
            </a:r>
            <a:r>
              <a:rPr lang="fa-IR" sz="1800" b="1" dirty="0" smtClean="0">
                <a:cs typeface="B Nazanin" panose="00000400000000000000" pitchFamily="2" charset="-78"/>
              </a:rPr>
              <a:t>لا</a:t>
            </a:r>
            <a:r>
              <a:rPr lang="ar-SA" sz="1800" b="1" dirty="0" smtClean="0">
                <a:cs typeface="B Nazanin" panose="00000400000000000000" pitchFamily="2" charset="-78"/>
              </a:rPr>
              <a:t>مت </a:t>
            </a:r>
            <a:r>
              <a:rPr lang="ar-SA" sz="1800" b="1" dirty="0">
                <a:cs typeface="B Nazanin" panose="00000400000000000000" pitchFamily="2" charset="-78"/>
              </a:rPr>
              <a:t>باروری و فرزندآوری تاکید گردیده است</a:t>
            </a:r>
            <a:r>
              <a:rPr lang="en-US" sz="1800" b="1" dirty="0" smtClean="0">
                <a:cs typeface="B Nazanin" panose="00000400000000000000" pitchFamily="2" charset="-78"/>
              </a:rPr>
              <a:t>.</a:t>
            </a:r>
            <a:r>
              <a:rPr lang="fa-IR" sz="1800" b="1" dirty="0" smtClean="0">
                <a:cs typeface="B Nazanin" panose="00000400000000000000" pitchFamily="2" charset="-78"/>
              </a:rPr>
              <a:t/>
            </a:r>
            <a:br>
              <a:rPr lang="fa-IR" sz="1800" b="1" dirty="0" smtClean="0">
                <a:cs typeface="B Nazanin" panose="00000400000000000000" pitchFamily="2" charset="-78"/>
              </a:rPr>
            </a:br>
            <a:r>
              <a:rPr lang="fa-IR" sz="1800" b="1" dirty="0" smtClean="0">
                <a:cs typeface="B Nazanin" panose="00000400000000000000" pitchFamily="2" charset="-78"/>
              </a:rPr>
              <a:t/>
            </a:r>
            <a:br>
              <a:rPr lang="fa-IR" sz="1800" b="1" dirty="0" smtClean="0">
                <a:cs typeface="B Nazanin" panose="00000400000000000000" pitchFamily="2" charset="-78"/>
              </a:rPr>
            </a:br>
            <a:r>
              <a:rPr lang="fa-IR" sz="1800" b="1" dirty="0" smtClean="0">
                <a:solidFill>
                  <a:schemeClr val="accent4">
                    <a:lumMod val="50000"/>
                  </a:schemeClr>
                </a:solidFill>
                <a:cs typeface="B Nazanin" panose="00000400000000000000" pitchFamily="2" charset="-78"/>
              </a:rPr>
              <a:t>2- </a:t>
            </a:r>
            <a:r>
              <a:rPr lang="ar-SA" sz="1800" b="1" dirty="0">
                <a:solidFill>
                  <a:schemeClr val="accent4">
                    <a:lumMod val="50000"/>
                  </a:schemeClr>
                </a:solidFill>
                <a:cs typeface="B Nazanin" panose="00000400000000000000" pitchFamily="2" charset="-78"/>
              </a:rPr>
              <a:t>بند دوم سیاست های کلی </a:t>
            </a:r>
            <a:r>
              <a:rPr lang="ar-SA" sz="1800" b="1" dirty="0" smtClean="0">
                <a:solidFill>
                  <a:schemeClr val="accent4">
                    <a:lumMod val="50000"/>
                  </a:schemeClr>
                </a:solidFill>
                <a:cs typeface="B Nazanin" panose="00000400000000000000" pitchFamily="2" charset="-78"/>
              </a:rPr>
              <a:t>س</a:t>
            </a:r>
            <a:r>
              <a:rPr lang="fa-IR" sz="1800" b="1" dirty="0" smtClean="0">
                <a:solidFill>
                  <a:schemeClr val="accent4">
                    <a:lumMod val="50000"/>
                  </a:schemeClr>
                </a:solidFill>
                <a:cs typeface="B Nazanin" panose="00000400000000000000" pitchFamily="2" charset="-78"/>
              </a:rPr>
              <a:t>لامت </a:t>
            </a:r>
            <a:r>
              <a:rPr lang="ar-SA" sz="1800" b="1" dirty="0" smtClean="0">
                <a:cs typeface="B Nazanin" panose="00000400000000000000" pitchFamily="2" charset="-78"/>
              </a:rPr>
              <a:t>سال </a:t>
            </a:r>
            <a:r>
              <a:rPr lang="fa-IR" sz="1800" b="1" dirty="0" smtClean="0">
                <a:cs typeface="B Nazanin" panose="00000400000000000000" pitchFamily="2" charset="-78"/>
              </a:rPr>
              <a:t>1393</a:t>
            </a:r>
            <a:r>
              <a:rPr lang="ar-SA" sz="1800" b="1" dirty="0" smtClean="0">
                <a:cs typeface="B Nazanin" panose="00000400000000000000" pitchFamily="2" charset="-78"/>
              </a:rPr>
              <a:t> </a:t>
            </a:r>
            <a:r>
              <a:rPr lang="ar-SA" sz="1800" b="1" dirty="0">
                <a:cs typeface="B Nazanin" panose="00000400000000000000" pitchFamily="2" charset="-78"/>
              </a:rPr>
              <a:t>تحقق رویکرد </a:t>
            </a:r>
            <a:r>
              <a:rPr lang="ar-SA" sz="1800" b="1" dirty="0" smtClean="0">
                <a:cs typeface="B Nazanin" panose="00000400000000000000" pitchFamily="2" charset="-78"/>
              </a:rPr>
              <a:t>س</a:t>
            </a:r>
            <a:r>
              <a:rPr lang="fa-IR" sz="1800" b="1" dirty="0" smtClean="0">
                <a:cs typeface="B Nazanin" panose="00000400000000000000" pitchFamily="2" charset="-78"/>
              </a:rPr>
              <a:t>لا</a:t>
            </a:r>
            <a:r>
              <a:rPr lang="ar-SA" sz="1800" b="1" dirty="0" smtClean="0">
                <a:cs typeface="B Nazanin" panose="00000400000000000000" pitchFamily="2" charset="-78"/>
              </a:rPr>
              <a:t>مت </a:t>
            </a:r>
            <a:r>
              <a:rPr lang="ar-SA" sz="1800" b="1" dirty="0">
                <a:cs typeface="B Nazanin" panose="00000400000000000000" pitchFamily="2" charset="-78"/>
              </a:rPr>
              <a:t>همه جانبه و انسان سالم در همه قوانین،</a:t>
            </a:r>
            <a:r>
              <a:rPr lang="en-US" sz="1800" b="1" dirty="0">
                <a:cs typeface="B Nazanin" panose="00000400000000000000" pitchFamily="2" charset="-78"/>
              </a:rPr>
              <a:t/>
            </a:r>
            <a:br>
              <a:rPr lang="en-US" sz="1800" b="1" dirty="0">
                <a:cs typeface="B Nazanin" panose="00000400000000000000" pitchFamily="2" charset="-78"/>
              </a:rPr>
            </a:br>
            <a:r>
              <a:rPr lang="ar-SA" sz="1800" b="1" dirty="0">
                <a:cs typeface="B Nazanin" panose="00000400000000000000" pitchFamily="2" charset="-78"/>
              </a:rPr>
              <a:t>سیاست های اجرایی و مقررات با رعایت اولویت پیشگیری بر درمان تاکید کرده است</a:t>
            </a:r>
            <a:r>
              <a:rPr lang="en-US" sz="1800" b="1" dirty="0" smtClean="0">
                <a:cs typeface="B Nazanin" panose="00000400000000000000" pitchFamily="2" charset="-78"/>
              </a:rPr>
              <a:t>.</a:t>
            </a:r>
            <a:r>
              <a:rPr lang="fa-IR" sz="1800" b="1" dirty="0" smtClean="0">
                <a:cs typeface="B Nazanin" panose="00000400000000000000" pitchFamily="2" charset="-78"/>
              </a:rPr>
              <a:t/>
            </a:r>
            <a:br>
              <a:rPr lang="fa-IR" sz="1800" b="1" dirty="0" smtClean="0">
                <a:cs typeface="B Nazanin" panose="00000400000000000000" pitchFamily="2" charset="-78"/>
              </a:rPr>
            </a:br>
            <a:r>
              <a:rPr lang="en-US" sz="1800" b="1" dirty="0">
                <a:cs typeface="B Nazanin" panose="00000400000000000000" pitchFamily="2" charset="-78"/>
              </a:rPr>
              <a:t/>
            </a:r>
            <a:br>
              <a:rPr lang="en-US" sz="1800" b="1" dirty="0">
                <a:cs typeface="B Nazanin" panose="00000400000000000000" pitchFamily="2" charset="-78"/>
              </a:rPr>
            </a:br>
            <a:r>
              <a:rPr lang="fa-IR" sz="1800" b="1" dirty="0" smtClean="0">
                <a:solidFill>
                  <a:schemeClr val="accent4">
                    <a:lumMod val="50000"/>
                  </a:schemeClr>
                </a:solidFill>
                <a:cs typeface="B Nazanin" panose="00000400000000000000" pitchFamily="2" charset="-78"/>
              </a:rPr>
              <a:t>3- </a:t>
            </a:r>
            <a:r>
              <a:rPr lang="fa-IR" sz="1800" b="1" dirty="0">
                <a:solidFill>
                  <a:schemeClr val="accent4">
                    <a:lumMod val="50000"/>
                  </a:schemeClr>
                </a:solidFill>
                <a:cs typeface="B Nazanin" panose="00000400000000000000" pitchFamily="2" charset="-78"/>
              </a:rPr>
              <a:t>ماد</a:t>
            </a:r>
            <a:r>
              <a:rPr lang="ar-SA" sz="1800" b="1" dirty="0">
                <a:solidFill>
                  <a:schemeClr val="accent4">
                    <a:lumMod val="50000"/>
                  </a:schemeClr>
                </a:solidFill>
                <a:cs typeface="B Nazanin" panose="00000400000000000000" pitchFamily="2" charset="-78"/>
              </a:rPr>
              <a:t>ه </a:t>
            </a:r>
            <a:r>
              <a:rPr lang="fa-IR" sz="1800" b="1" dirty="0">
                <a:solidFill>
                  <a:schemeClr val="accent4">
                    <a:lumMod val="50000"/>
                  </a:schemeClr>
                </a:solidFill>
                <a:cs typeface="B Nazanin" panose="00000400000000000000" pitchFamily="2" charset="-78"/>
              </a:rPr>
              <a:t>41 </a:t>
            </a:r>
            <a:r>
              <a:rPr lang="ar-SA" sz="1800" b="1" dirty="0">
                <a:solidFill>
                  <a:schemeClr val="accent4">
                    <a:lumMod val="50000"/>
                  </a:schemeClr>
                </a:solidFill>
                <a:cs typeface="B Nazanin" panose="00000400000000000000" pitchFamily="2" charset="-78"/>
              </a:rPr>
              <a:t>قانون حمایت از خانواده و جوانی </a:t>
            </a:r>
            <a:r>
              <a:rPr lang="ar-SA" sz="1800" b="1" dirty="0" smtClean="0">
                <a:solidFill>
                  <a:schemeClr val="accent4">
                    <a:lumMod val="50000"/>
                  </a:schemeClr>
                </a:solidFill>
                <a:cs typeface="B Nazanin" panose="00000400000000000000" pitchFamily="2" charset="-78"/>
              </a:rPr>
              <a:t>جمعیت</a:t>
            </a:r>
            <a:r>
              <a:rPr lang="en-US" sz="1800" b="1" dirty="0" smtClean="0">
                <a:solidFill>
                  <a:schemeClr val="accent4">
                    <a:lumMod val="50000"/>
                  </a:schemeClr>
                </a:solidFill>
                <a:cs typeface="B Nazanin" panose="00000400000000000000" pitchFamily="2" charset="-78"/>
              </a:rPr>
              <a:t> </a:t>
            </a:r>
            <a:r>
              <a:rPr lang="ar-SA" sz="1800" b="1" dirty="0">
                <a:cs typeface="B Nazanin" panose="00000400000000000000" pitchFamily="2" charset="-78"/>
              </a:rPr>
              <a:t>بر تجهیز یا راه اندازی حداقل یک مرکز </a:t>
            </a:r>
            <a:r>
              <a:rPr lang="ar-SA" sz="1800" b="1" dirty="0" smtClean="0">
                <a:cs typeface="B Nazanin" panose="00000400000000000000" pitchFamily="2" charset="-78"/>
              </a:rPr>
              <a:t>تخصصی</a:t>
            </a:r>
            <a:r>
              <a:rPr lang="fa-IR" sz="1800" b="1" dirty="0" smtClean="0">
                <a:cs typeface="B Nazanin" panose="00000400000000000000" pitchFamily="2" charset="-78"/>
              </a:rPr>
              <a:t> </a:t>
            </a:r>
            <a:r>
              <a:rPr lang="ar-SA" sz="1800" b="1" dirty="0" smtClean="0">
                <a:cs typeface="B Nazanin" panose="00000400000000000000" pitchFamily="2" charset="-78"/>
              </a:rPr>
              <a:t>ناباروری </a:t>
            </a:r>
            <a:r>
              <a:rPr lang="ar-SA" sz="1800" b="1" dirty="0">
                <a:cs typeface="B Nazanin" panose="00000400000000000000" pitchFamily="2" charset="-78"/>
              </a:rPr>
              <a:t>سطح </a:t>
            </a:r>
            <a:r>
              <a:rPr lang="fa-IR" sz="1800" b="1" dirty="0" smtClean="0">
                <a:cs typeface="B Nazanin" panose="00000400000000000000" pitchFamily="2" charset="-78"/>
              </a:rPr>
              <a:t>2 </a:t>
            </a:r>
            <a:r>
              <a:rPr lang="ar-SA" sz="1800" b="1" dirty="0" smtClean="0">
                <a:cs typeface="B Nazanin" panose="00000400000000000000" pitchFamily="2" charset="-78"/>
              </a:rPr>
              <a:t>در </a:t>
            </a:r>
            <a:r>
              <a:rPr lang="ar-SA" sz="1800" b="1" dirty="0">
                <a:cs typeface="B Nazanin" panose="00000400000000000000" pitchFamily="2" charset="-78"/>
              </a:rPr>
              <a:t>دانشگاه علوم پزشکی و سطح </a:t>
            </a:r>
            <a:r>
              <a:rPr lang="fa-IR" sz="1800" b="1" dirty="0" smtClean="0">
                <a:cs typeface="B Nazanin" panose="00000400000000000000" pitchFamily="2" charset="-78"/>
              </a:rPr>
              <a:t>3</a:t>
            </a:r>
            <a:r>
              <a:rPr lang="en-US" sz="1800" b="1" dirty="0" smtClean="0">
                <a:cs typeface="B Nazanin" panose="00000400000000000000" pitchFamily="2" charset="-78"/>
              </a:rPr>
              <a:t> </a:t>
            </a:r>
            <a:r>
              <a:rPr lang="ar-SA" sz="1800" b="1" dirty="0" smtClean="0">
                <a:cs typeface="B Nazanin" panose="00000400000000000000" pitchFamily="2" charset="-78"/>
              </a:rPr>
              <a:t>ب</a:t>
            </a:r>
            <a:r>
              <a:rPr lang="fa-IR" sz="1800" b="1" dirty="0" smtClean="0">
                <a:cs typeface="B Nazanin" panose="00000400000000000000" pitchFamily="2" charset="-78"/>
              </a:rPr>
              <a:t>ه </a:t>
            </a:r>
            <a:r>
              <a:rPr lang="ar-SA" sz="1800" b="1" dirty="0" smtClean="0">
                <a:cs typeface="B Nazanin" panose="00000400000000000000" pitchFamily="2" charset="-78"/>
              </a:rPr>
              <a:t>ازای </a:t>
            </a:r>
            <a:r>
              <a:rPr lang="ar-SA" sz="1800" b="1" dirty="0">
                <a:cs typeface="B Nazanin" panose="00000400000000000000" pitchFamily="2" charset="-78"/>
              </a:rPr>
              <a:t>هر استان اعم از دولتی و عمومی و غیردولتی و افزایش ظرفیت</a:t>
            </a:r>
            <a:r>
              <a:rPr lang="en-US" sz="1800" b="1" dirty="0">
                <a:cs typeface="B Nazanin" panose="00000400000000000000" pitchFamily="2" charset="-78"/>
              </a:rPr>
              <a:t/>
            </a:r>
            <a:br>
              <a:rPr lang="en-US" sz="1800" b="1" dirty="0">
                <a:cs typeface="B Nazanin" panose="00000400000000000000" pitchFamily="2" charset="-78"/>
              </a:rPr>
            </a:br>
            <a:r>
              <a:rPr lang="ar-SA" sz="1800" b="1" dirty="0">
                <a:cs typeface="B Nazanin" panose="00000400000000000000" pitchFamily="2" charset="-78"/>
              </a:rPr>
              <a:t>پذیرش فلوشیپ ناباروری و استقرار متخصص طب ایرانی در مرکز سطح </a:t>
            </a:r>
            <a:r>
              <a:rPr lang="fa-IR" sz="1800" b="1" dirty="0" smtClean="0">
                <a:cs typeface="B Nazanin" panose="00000400000000000000" pitchFamily="2" charset="-78"/>
              </a:rPr>
              <a:t>2</a:t>
            </a:r>
            <a:r>
              <a:rPr lang="en-US" sz="1800" b="1" dirty="0" smtClean="0">
                <a:cs typeface="B Nazanin" panose="00000400000000000000" pitchFamily="2" charset="-78"/>
              </a:rPr>
              <a:t> </a:t>
            </a:r>
            <a:r>
              <a:rPr lang="ar-SA" sz="1800" b="1" dirty="0">
                <a:cs typeface="B Nazanin" panose="00000400000000000000" pitchFamily="2" charset="-78"/>
              </a:rPr>
              <a:t>اشاره نموده است</a:t>
            </a:r>
            <a:r>
              <a:rPr lang="en-US" sz="1800" b="1" dirty="0" smtClean="0">
                <a:cs typeface="B Nazanin" panose="00000400000000000000" pitchFamily="2" charset="-78"/>
              </a:rPr>
              <a:t>.</a:t>
            </a:r>
            <a:r>
              <a:rPr lang="fa-IR" sz="1800" b="1" dirty="0" smtClean="0">
                <a:cs typeface="B Nazanin" panose="00000400000000000000" pitchFamily="2" charset="-78"/>
              </a:rPr>
              <a:t/>
            </a:r>
            <a:br>
              <a:rPr lang="fa-IR" sz="1800" b="1" dirty="0" smtClean="0">
                <a:cs typeface="B Nazanin" panose="00000400000000000000" pitchFamily="2" charset="-78"/>
              </a:rPr>
            </a:br>
            <a:r>
              <a:rPr lang="en-US" sz="1800" b="1" dirty="0">
                <a:cs typeface="B Nazanin" panose="00000400000000000000" pitchFamily="2" charset="-78"/>
              </a:rPr>
              <a:t/>
            </a:r>
            <a:br>
              <a:rPr lang="en-US" sz="1800" b="1" dirty="0">
                <a:cs typeface="B Nazanin" panose="00000400000000000000" pitchFamily="2" charset="-78"/>
              </a:rPr>
            </a:br>
            <a:r>
              <a:rPr lang="fa-IR" sz="1800" b="1" dirty="0" smtClean="0">
                <a:solidFill>
                  <a:schemeClr val="accent4">
                    <a:lumMod val="50000"/>
                  </a:schemeClr>
                </a:solidFill>
                <a:cs typeface="B Nazanin" panose="00000400000000000000" pitchFamily="2" charset="-78"/>
              </a:rPr>
              <a:t>4- </a:t>
            </a:r>
            <a:r>
              <a:rPr lang="ar-SA" sz="1800" b="1" dirty="0">
                <a:solidFill>
                  <a:schemeClr val="accent4">
                    <a:lumMod val="50000"/>
                  </a:schemeClr>
                </a:solidFill>
                <a:cs typeface="B Nazanin" panose="00000400000000000000" pitchFamily="2" charset="-78"/>
              </a:rPr>
              <a:t>ماده </a:t>
            </a:r>
            <a:r>
              <a:rPr lang="fa-IR" sz="1800" b="1" dirty="0">
                <a:solidFill>
                  <a:schemeClr val="accent4">
                    <a:lumMod val="50000"/>
                  </a:schemeClr>
                </a:solidFill>
                <a:cs typeface="B Nazanin" panose="00000400000000000000" pitchFamily="2" charset="-78"/>
              </a:rPr>
              <a:t>42 </a:t>
            </a:r>
            <a:r>
              <a:rPr lang="ar-SA" sz="1800" b="1" dirty="0">
                <a:solidFill>
                  <a:schemeClr val="accent4">
                    <a:lumMod val="50000"/>
                  </a:schemeClr>
                </a:solidFill>
                <a:cs typeface="B Nazanin" panose="00000400000000000000" pitchFamily="2" charset="-78"/>
              </a:rPr>
              <a:t>قانون حمایت از خانواده و جوانی جمعیت</a:t>
            </a:r>
            <a:r>
              <a:rPr lang="en-US" sz="1800" b="1" dirty="0" smtClean="0">
                <a:cs typeface="B Nazanin" panose="00000400000000000000" pitchFamily="2" charset="-78"/>
              </a:rPr>
              <a:t> </a:t>
            </a:r>
            <a:r>
              <a:rPr lang="ar-SA" sz="1800" b="1" dirty="0">
                <a:cs typeface="B Nazanin" panose="00000400000000000000" pitchFamily="2" charset="-78"/>
              </a:rPr>
              <a:t>بر </a:t>
            </a:r>
            <a:r>
              <a:rPr lang="ar-SA" sz="1800" b="1" dirty="0" smtClean="0">
                <a:cs typeface="B Nazanin" panose="00000400000000000000" pitchFamily="2" charset="-78"/>
              </a:rPr>
              <a:t>ا</a:t>
            </a:r>
            <a:r>
              <a:rPr lang="fa-IR" sz="1800" b="1" dirty="0">
                <a:cs typeface="B Nazanin" panose="00000400000000000000" pitchFamily="2" charset="-78"/>
              </a:rPr>
              <a:t>ب</a:t>
            </a:r>
            <a:r>
              <a:rPr lang="ar-SA" sz="1800" b="1" dirty="0" smtClean="0">
                <a:cs typeface="B Nazanin" panose="00000400000000000000" pitchFamily="2" charset="-78"/>
              </a:rPr>
              <a:t>ل</a:t>
            </a:r>
            <a:r>
              <a:rPr lang="fa-IR" sz="1800" b="1" dirty="0" smtClean="0">
                <a:cs typeface="B Nazanin" panose="00000400000000000000" pitchFamily="2" charset="-78"/>
              </a:rPr>
              <a:t>ا</a:t>
            </a:r>
            <a:r>
              <a:rPr lang="ar-SA" sz="1800" b="1" dirty="0" smtClean="0">
                <a:cs typeface="B Nazanin" panose="00000400000000000000" pitchFamily="2" charset="-78"/>
              </a:rPr>
              <a:t>غ </a:t>
            </a:r>
            <a:r>
              <a:rPr lang="ar-SA" sz="1800" b="1" dirty="0">
                <a:cs typeface="B Nazanin" panose="00000400000000000000" pitchFamily="2" charset="-78"/>
              </a:rPr>
              <a:t>دستورالعمل و راهنمای بالینی پیشگیری،</a:t>
            </a:r>
            <a:r>
              <a:rPr lang="en-US" sz="1800" b="1" dirty="0">
                <a:cs typeface="B Nazanin" panose="00000400000000000000" pitchFamily="2" charset="-78"/>
              </a:rPr>
              <a:t/>
            </a:r>
            <a:br>
              <a:rPr lang="en-US" sz="1800" b="1" dirty="0">
                <a:cs typeface="B Nazanin" panose="00000400000000000000" pitchFamily="2" charset="-78"/>
              </a:rPr>
            </a:br>
            <a:r>
              <a:rPr lang="ar-SA" sz="1800" b="1" dirty="0">
                <a:cs typeface="B Nazanin" panose="00000400000000000000" pitchFamily="2" charset="-78"/>
              </a:rPr>
              <a:t>بیماریابی، تشخیص بهنگام و درمان ناباروری مطابق با سطح بندی خدمات اشاره دارد</a:t>
            </a:r>
            <a:r>
              <a:rPr lang="en-US" sz="1800" b="1" dirty="0">
                <a:cs typeface="B Nazanin" panose="00000400000000000000" pitchFamily="2" charset="-78"/>
              </a:rPr>
              <a:t>.</a:t>
            </a:r>
            <a:br>
              <a:rPr lang="en-US" sz="1800" b="1" dirty="0">
                <a:cs typeface="B Nazanin" panose="00000400000000000000" pitchFamily="2" charset="-78"/>
              </a:rPr>
            </a:br>
            <a:endParaRPr sz="1800" dirty="0"/>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702129" y="193259"/>
            <a:ext cx="7282543" cy="1015663"/>
          </a:xfrm>
          <a:prstGeom prst="rect">
            <a:avLst/>
          </a:prstGeom>
        </p:spPr>
        <p:txBody>
          <a:bodyPr wrap="square">
            <a:spAutoFit/>
          </a:bodyPr>
          <a:lstStyle/>
          <a:p>
            <a:pPr algn="ctr" rtl="1"/>
            <a:r>
              <a:rPr lang="ar-SA" sz="2000" b="1" dirty="0">
                <a:solidFill>
                  <a:schemeClr val="accent4">
                    <a:lumMod val="50000"/>
                  </a:schemeClr>
                </a:solidFill>
                <a:cs typeface="B Nazanin" panose="00000400000000000000" pitchFamily="2" charset="-78"/>
              </a:rPr>
              <a:t>الزامات قانونی زیر، وزارت بهداشت، درمان و آموزش پزشکی را به اجرای برنامه ناباروری و نظام ارجاع مکلف </a:t>
            </a:r>
            <a:r>
              <a:rPr lang="ar-SA" sz="2000" b="1" dirty="0" smtClean="0">
                <a:solidFill>
                  <a:schemeClr val="accent4">
                    <a:lumMod val="50000"/>
                  </a:schemeClr>
                </a:solidFill>
                <a:cs typeface="B Nazanin" panose="00000400000000000000" pitchFamily="2" charset="-78"/>
              </a:rPr>
              <a:t>می</a:t>
            </a:r>
            <a:r>
              <a:rPr lang="fa-IR" sz="2000" b="1" dirty="0" smtClean="0">
                <a:solidFill>
                  <a:schemeClr val="accent4">
                    <a:lumMod val="50000"/>
                  </a:schemeClr>
                </a:solidFill>
                <a:cs typeface="B Nazanin" panose="00000400000000000000" pitchFamily="2" charset="-78"/>
              </a:rPr>
              <a:t> </a:t>
            </a:r>
            <a:r>
              <a:rPr lang="ar-SA" sz="2000" b="1" dirty="0" smtClean="0">
                <a:solidFill>
                  <a:schemeClr val="accent4">
                    <a:lumMod val="50000"/>
                  </a:schemeClr>
                </a:solidFill>
                <a:cs typeface="B Nazanin" panose="00000400000000000000" pitchFamily="2" charset="-78"/>
              </a:rPr>
              <a:t>کند</a:t>
            </a:r>
            <a:r>
              <a:rPr lang="en-US" sz="2000" b="1" dirty="0">
                <a:solidFill>
                  <a:schemeClr val="accent4">
                    <a:lumMod val="50000"/>
                  </a:schemeClr>
                </a:solidFill>
                <a:cs typeface="B Nazanin" panose="00000400000000000000" pitchFamily="2" charset="-78"/>
              </a:rPr>
              <a:t>:</a:t>
            </a:r>
            <a:br>
              <a:rPr lang="en-US" sz="2000" b="1" dirty="0">
                <a:solidFill>
                  <a:schemeClr val="accent4">
                    <a:lumMod val="50000"/>
                  </a:schemeClr>
                </a:solidFill>
                <a:cs typeface="B Nazanin" panose="00000400000000000000" pitchFamily="2" charset="-78"/>
              </a:rPr>
            </a:br>
            <a:endParaRPr lang="en-US" sz="2000" dirty="0">
              <a:solidFill>
                <a:schemeClr val="accent4">
                  <a:lumMod val="50000"/>
                </a:schemeClr>
              </a:solidFill>
            </a:endParaRPr>
          </a:p>
        </p:txBody>
      </p:sp>
    </p:spTree>
    <p:extLst>
      <p:ext uri="{BB962C8B-B14F-4D97-AF65-F5344CB8AC3E}">
        <p14:creationId xmlns:p14="http://schemas.microsoft.com/office/powerpoint/2010/main" val="3811424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114301" y="1735038"/>
            <a:ext cx="8931728" cy="2771609"/>
          </a:xfrm>
          <a:prstGeom prst="rect">
            <a:avLst/>
          </a:prstGeom>
        </p:spPr>
        <p:txBody>
          <a:bodyPr spcFirstLastPara="1" wrap="square" lIns="91425" tIns="91425" rIns="91425" bIns="91425" anchor="b" anchorCtr="0">
            <a:noAutofit/>
          </a:bodyPr>
          <a:lstStyle/>
          <a:p>
            <a:pPr algn="justLow" rtl="1"/>
            <a:r>
              <a:rPr lang="fa-IR" sz="1800" b="1" dirty="0" smtClean="0">
                <a:solidFill>
                  <a:schemeClr val="accent4">
                    <a:lumMod val="50000"/>
                  </a:schemeClr>
                </a:solidFill>
                <a:cs typeface="B Nazanin" panose="00000400000000000000" pitchFamily="2" charset="-78"/>
              </a:rPr>
              <a:t>5-</a:t>
            </a:r>
            <a:r>
              <a:rPr lang="en-US" sz="1800" b="1" dirty="0" smtClean="0">
                <a:solidFill>
                  <a:schemeClr val="accent4">
                    <a:lumMod val="50000"/>
                  </a:schemeClr>
                </a:solidFill>
                <a:cs typeface="B Nazanin" panose="00000400000000000000" pitchFamily="2" charset="-78"/>
              </a:rPr>
              <a:t> </a:t>
            </a:r>
            <a:r>
              <a:rPr lang="ar-SA" sz="1800" b="1" dirty="0">
                <a:solidFill>
                  <a:schemeClr val="accent4">
                    <a:lumMod val="50000"/>
                  </a:schemeClr>
                </a:solidFill>
                <a:cs typeface="B Nazanin" panose="00000400000000000000" pitchFamily="2" charset="-78"/>
              </a:rPr>
              <a:t>ماده </a:t>
            </a:r>
            <a:r>
              <a:rPr lang="fa-IR" sz="1800" b="1" dirty="0">
                <a:solidFill>
                  <a:schemeClr val="accent4">
                    <a:lumMod val="50000"/>
                  </a:schemeClr>
                </a:solidFill>
                <a:cs typeface="B Nazanin" panose="00000400000000000000" pitchFamily="2" charset="-78"/>
              </a:rPr>
              <a:t>43 </a:t>
            </a:r>
            <a:r>
              <a:rPr lang="ar-SA" sz="1800" b="1" dirty="0" smtClean="0">
                <a:solidFill>
                  <a:schemeClr val="accent4">
                    <a:lumMod val="50000"/>
                  </a:schemeClr>
                </a:solidFill>
                <a:cs typeface="B Nazanin" panose="00000400000000000000" pitchFamily="2" charset="-78"/>
              </a:rPr>
              <a:t>قانون </a:t>
            </a:r>
            <a:r>
              <a:rPr lang="ar-SA" sz="1800" b="1" dirty="0">
                <a:solidFill>
                  <a:schemeClr val="accent4">
                    <a:lumMod val="50000"/>
                  </a:schemeClr>
                </a:solidFill>
                <a:cs typeface="B Nazanin" panose="00000400000000000000" pitchFamily="2" charset="-78"/>
              </a:rPr>
              <a:t>حمایت از خانواده و جوانی </a:t>
            </a:r>
            <a:r>
              <a:rPr lang="ar-SA" sz="1800" b="1" dirty="0" smtClean="0">
                <a:solidFill>
                  <a:schemeClr val="accent4">
                    <a:lumMod val="50000"/>
                  </a:schemeClr>
                </a:solidFill>
                <a:cs typeface="B Nazanin" panose="00000400000000000000" pitchFamily="2" charset="-78"/>
              </a:rPr>
              <a:t>جمعیت</a:t>
            </a:r>
            <a:r>
              <a:rPr lang="fa-IR" sz="1800" b="1" dirty="0" smtClean="0">
                <a:solidFill>
                  <a:schemeClr val="accent4">
                    <a:lumMod val="50000"/>
                  </a:schemeClr>
                </a:solidFill>
                <a:cs typeface="B Nazanin" panose="00000400000000000000" pitchFamily="2" charset="-78"/>
              </a:rPr>
              <a:t> </a:t>
            </a:r>
            <a:r>
              <a:rPr lang="ar-SA" sz="1800" b="1" dirty="0" smtClean="0">
                <a:cs typeface="B Nazanin" panose="00000400000000000000" pitchFamily="2" charset="-78"/>
              </a:rPr>
              <a:t>که </a:t>
            </a:r>
            <a:r>
              <a:rPr lang="ar-SA" sz="1800" b="1" dirty="0">
                <a:cs typeface="B Nazanin" panose="00000400000000000000" pitchFamily="2" charset="-78"/>
              </a:rPr>
              <a:t>بر پوشش کامل بیمه های پایه زوج هایی که پس</a:t>
            </a:r>
            <a:r>
              <a:rPr lang="en-US" sz="1800" b="1" dirty="0">
                <a:cs typeface="B Nazanin" panose="00000400000000000000" pitchFamily="2" charset="-78"/>
              </a:rPr>
              <a:t/>
            </a:r>
            <a:br>
              <a:rPr lang="en-US" sz="1800" b="1" dirty="0">
                <a:cs typeface="B Nazanin" panose="00000400000000000000" pitchFamily="2" charset="-78"/>
              </a:rPr>
            </a:br>
            <a:r>
              <a:rPr lang="ar-SA" sz="1800" b="1" dirty="0">
                <a:cs typeface="B Nazanin" panose="00000400000000000000" pitchFamily="2" charset="-78"/>
              </a:rPr>
              <a:t>از یکسال صاحب فرزند </a:t>
            </a:r>
            <a:r>
              <a:rPr lang="ar-SA" sz="1800" b="1" dirty="0" smtClean="0">
                <a:cs typeface="B Nazanin" panose="00000400000000000000" pitchFamily="2" charset="-78"/>
              </a:rPr>
              <a:t>نشوند</a:t>
            </a:r>
            <a:r>
              <a:rPr lang="fa-IR" sz="1800" b="1" dirty="0" smtClean="0">
                <a:cs typeface="B Nazanin" panose="00000400000000000000" pitchFamily="2" charset="-78"/>
              </a:rPr>
              <a:t>(6</a:t>
            </a:r>
            <a:r>
              <a:rPr lang="en-US" sz="1800" b="1" dirty="0" smtClean="0">
                <a:cs typeface="B Nazanin" panose="00000400000000000000" pitchFamily="2" charset="-78"/>
              </a:rPr>
              <a:t> </a:t>
            </a:r>
            <a:r>
              <a:rPr lang="ar-SA" sz="1800" b="1" dirty="0">
                <a:cs typeface="B Nazanin" panose="00000400000000000000" pitchFamily="2" charset="-78"/>
              </a:rPr>
              <a:t>ماه برای افراد </a:t>
            </a:r>
            <a:r>
              <a:rPr lang="ar-SA" sz="1800" b="1" dirty="0" smtClean="0">
                <a:cs typeface="B Nazanin" panose="00000400000000000000" pitchFamily="2" charset="-78"/>
              </a:rPr>
              <a:t>با</a:t>
            </a:r>
            <a:r>
              <a:rPr lang="fa-IR" sz="1800" b="1" dirty="0" smtClean="0">
                <a:cs typeface="B Nazanin" panose="00000400000000000000" pitchFamily="2" charset="-78"/>
              </a:rPr>
              <a:t>لای</a:t>
            </a:r>
            <a:r>
              <a:rPr lang="ar-SA" sz="1800" b="1" dirty="0" smtClean="0">
                <a:cs typeface="B Nazanin" panose="00000400000000000000" pitchFamily="2" charset="-78"/>
              </a:rPr>
              <a:t> </a:t>
            </a:r>
            <a:r>
              <a:rPr lang="fa-IR" sz="1800" b="1" dirty="0" smtClean="0">
                <a:cs typeface="B Nazanin" panose="00000400000000000000" pitchFamily="2" charset="-78"/>
              </a:rPr>
              <a:t>35</a:t>
            </a:r>
            <a:r>
              <a:rPr lang="en-US" sz="1800" b="1" dirty="0" smtClean="0">
                <a:cs typeface="B Nazanin" panose="00000400000000000000" pitchFamily="2" charset="-78"/>
              </a:rPr>
              <a:t> </a:t>
            </a:r>
            <a:r>
              <a:rPr lang="ar-SA" sz="1800" b="1" dirty="0" smtClean="0">
                <a:cs typeface="B Nazanin" panose="00000400000000000000" pitchFamily="2" charset="-78"/>
              </a:rPr>
              <a:t>سال</a:t>
            </a:r>
            <a:r>
              <a:rPr lang="en-US" sz="1800" b="1" dirty="0" smtClean="0">
                <a:cs typeface="B Nazanin" panose="00000400000000000000" pitchFamily="2" charset="-78"/>
              </a:rPr>
              <a:t> </a:t>
            </a:r>
            <a:r>
              <a:rPr lang="fa-IR" sz="1800" b="1" dirty="0" smtClean="0">
                <a:cs typeface="B Nazanin" panose="00000400000000000000" pitchFamily="2" charset="-78"/>
              </a:rPr>
              <a:t>) </a:t>
            </a:r>
            <a:r>
              <a:rPr lang="ar-SA" sz="1800" b="1" dirty="0" smtClean="0">
                <a:cs typeface="B Nazanin" panose="00000400000000000000" pitchFamily="2" charset="-78"/>
              </a:rPr>
              <a:t>و </a:t>
            </a:r>
            <a:r>
              <a:rPr lang="ar-SA" sz="1800" b="1" dirty="0">
                <a:cs typeface="B Nazanin" panose="00000400000000000000" pitchFamily="2" charset="-78"/>
              </a:rPr>
              <a:t>یا سقط مکرر دارند در برنامه های معاینه، </a:t>
            </a:r>
            <a:r>
              <a:rPr lang="ar-SA" sz="1800" b="1" dirty="0" smtClean="0">
                <a:cs typeface="B Nazanin" panose="00000400000000000000" pitchFamily="2" charset="-78"/>
              </a:rPr>
              <a:t>بیماریابی،تشخیص</a:t>
            </a:r>
            <a:r>
              <a:rPr lang="fa-IR" sz="1800" b="1" dirty="0" smtClean="0">
                <a:cs typeface="B Nazanin" panose="00000400000000000000" pitchFamily="2" charset="-78"/>
              </a:rPr>
              <a:t> </a:t>
            </a:r>
            <a:r>
              <a:rPr lang="ar-SA" sz="1800" b="1" dirty="0" smtClean="0">
                <a:cs typeface="B Nazanin" panose="00000400000000000000" pitchFamily="2" charset="-78"/>
              </a:rPr>
              <a:t>علت </a:t>
            </a:r>
            <a:r>
              <a:rPr lang="ar-SA" sz="1800" b="1" dirty="0">
                <a:cs typeface="B Nazanin" panose="00000400000000000000" pitchFamily="2" charset="-78"/>
              </a:rPr>
              <a:t>و درمان بدون محدودیت زمان و دفعات تاکید </a:t>
            </a:r>
            <a:r>
              <a:rPr lang="ar-SA" sz="1800" b="1" dirty="0" smtClean="0">
                <a:cs typeface="B Nazanin" panose="00000400000000000000" pitchFamily="2" charset="-78"/>
              </a:rPr>
              <a:t>دارد</a:t>
            </a:r>
            <a:r>
              <a:rPr lang="fa-IR" sz="1800" b="1" dirty="0" smtClean="0">
                <a:cs typeface="B Nazanin" panose="00000400000000000000" pitchFamily="2" charset="-78"/>
              </a:rPr>
              <a:t>.</a:t>
            </a:r>
            <a:br>
              <a:rPr lang="fa-IR" sz="1800" b="1" dirty="0" smtClean="0">
                <a:cs typeface="B Nazanin" panose="00000400000000000000" pitchFamily="2" charset="-78"/>
              </a:rPr>
            </a:br>
            <a:r>
              <a:rPr lang="fa-IR" sz="1800" b="1" dirty="0">
                <a:cs typeface="B Nazanin" panose="00000400000000000000" pitchFamily="2" charset="-78"/>
              </a:rPr>
              <a:t/>
            </a:r>
            <a:br>
              <a:rPr lang="fa-IR" sz="1800" b="1" dirty="0">
                <a:cs typeface="B Nazanin" panose="00000400000000000000" pitchFamily="2" charset="-78"/>
              </a:rPr>
            </a:br>
            <a:r>
              <a:rPr lang="fa-IR" sz="1800" b="1" dirty="0" smtClean="0">
                <a:cs typeface="B Nazanin" panose="00000400000000000000" pitchFamily="2" charset="-78"/>
              </a:rPr>
              <a:t> </a:t>
            </a:r>
            <a:r>
              <a:rPr lang="fa-IR" sz="1800" b="1" dirty="0" smtClean="0">
                <a:solidFill>
                  <a:schemeClr val="accent4">
                    <a:lumMod val="50000"/>
                  </a:schemeClr>
                </a:solidFill>
                <a:cs typeface="B Nazanin" panose="00000400000000000000" pitchFamily="2" charset="-78"/>
              </a:rPr>
              <a:t>6-</a:t>
            </a:r>
            <a:r>
              <a:rPr lang="en-US" sz="1800" b="1" dirty="0" smtClean="0">
                <a:solidFill>
                  <a:schemeClr val="accent4">
                    <a:lumMod val="50000"/>
                  </a:schemeClr>
                </a:solidFill>
                <a:cs typeface="B Nazanin" panose="00000400000000000000" pitchFamily="2" charset="-78"/>
              </a:rPr>
              <a:t> </a:t>
            </a:r>
            <a:r>
              <a:rPr lang="fa-IR" sz="1800" b="1" dirty="0">
                <a:solidFill>
                  <a:schemeClr val="accent4">
                    <a:lumMod val="50000"/>
                  </a:schemeClr>
                </a:solidFill>
                <a:cs typeface="B Nazanin" panose="00000400000000000000" pitchFamily="2" charset="-78"/>
              </a:rPr>
              <a:t>بند 16</a:t>
            </a:r>
            <a:r>
              <a:rPr lang="en-US" sz="1800" b="1" dirty="0">
                <a:solidFill>
                  <a:schemeClr val="accent4">
                    <a:lumMod val="50000"/>
                  </a:schemeClr>
                </a:solidFill>
                <a:cs typeface="B Nazanin" panose="00000400000000000000" pitchFamily="2" charset="-78"/>
              </a:rPr>
              <a:t> </a:t>
            </a:r>
            <a:r>
              <a:rPr lang="ar-SA" sz="1800" b="1" dirty="0">
                <a:solidFill>
                  <a:schemeClr val="accent4">
                    <a:lumMod val="50000"/>
                  </a:schemeClr>
                </a:solidFill>
                <a:cs typeface="B Nazanin" panose="00000400000000000000" pitchFamily="2" charset="-78"/>
              </a:rPr>
              <a:t>سیاست های کلی برنامه هفتم </a:t>
            </a:r>
            <a:r>
              <a:rPr lang="ar-SA" sz="1800" b="1" dirty="0" smtClean="0">
                <a:solidFill>
                  <a:schemeClr val="accent4">
                    <a:lumMod val="50000"/>
                  </a:schemeClr>
                </a:solidFill>
                <a:cs typeface="B Nazanin" panose="00000400000000000000" pitchFamily="2" charset="-78"/>
              </a:rPr>
              <a:t>توسع</a:t>
            </a:r>
            <a:r>
              <a:rPr lang="fa-IR" sz="1800" b="1" dirty="0" smtClean="0">
                <a:solidFill>
                  <a:schemeClr val="accent4">
                    <a:lumMod val="50000"/>
                  </a:schemeClr>
                </a:solidFill>
                <a:cs typeface="B Nazanin" panose="00000400000000000000" pitchFamily="2" charset="-78"/>
              </a:rPr>
              <a:t>ه </a:t>
            </a:r>
            <a:r>
              <a:rPr lang="ar-SA" sz="1800" b="1" dirty="0" smtClean="0">
                <a:cs typeface="B Nazanin" panose="00000400000000000000" pitchFamily="2" charset="-78"/>
              </a:rPr>
              <a:t>سال </a:t>
            </a:r>
            <a:r>
              <a:rPr lang="fa-IR" sz="1800" b="1" dirty="0" smtClean="0">
                <a:cs typeface="B Nazanin" panose="00000400000000000000" pitchFamily="2" charset="-78"/>
              </a:rPr>
              <a:t>1401 که بر</a:t>
            </a:r>
            <a:r>
              <a:rPr lang="ar-SA" sz="1800" b="1" dirty="0" smtClean="0">
                <a:cs typeface="B Nazanin" panose="00000400000000000000" pitchFamily="2" charset="-78"/>
              </a:rPr>
              <a:t>افزایش </a:t>
            </a:r>
            <a:r>
              <a:rPr lang="ar-SA" sz="1800" b="1" dirty="0">
                <a:cs typeface="B Nazanin" panose="00000400000000000000" pitchFamily="2" charset="-78"/>
              </a:rPr>
              <a:t>نرخ باروری و موالید به </a:t>
            </a:r>
            <a:r>
              <a:rPr lang="ar-SA" sz="1800" b="1" dirty="0" smtClean="0">
                <a:cs typeface="B Nazanin" panose="00000400000000000000" pitchFamily="2" charset="-78"/>
              </a:rPr>
              <a:t>حداقل</a:t>
            </a:r>
            <a:r>
              <a:rPr lang="fa-IR" sz="1800" b="1" dirty="0" smtClean="0">
                <a:cs typeface="B Nazanin" panose="00000400000000000000" pitchFamily="2" charset="-78"/>
              </a:rPr>
              <a:t> </a:t>
            </a:r>
            <a:r>
              <a:rPr lang="en-US" sz="1800" b="1" dirty="0">
                <a:cs typeface="B Nazanin" panose="00000400000000000000" pitchFamily="2" charset="-78"/>
              </a:rPr>
              <a:t/>
            </a:r>
            <a:br>
              <a:rPr lang="en-US" sz="1800" b="1" dirty="0">
                <a:cs typeface="B Nazanin" panose="00000400000000000000" pitchFamily="2" charset="-78"/>
              </a:rPr>
            </a:br>
            <a:r>
              <a:rPr lang="fa-IR" sz="1800" b="1" dirty="0" smtClean="0">
                <a:cs typeface="B Nazanin" panose="00000400000000000000" pitchFamily="2" charset="-78"/>
              </a:rPr>
              <a:t>2.5</a:t>
            </a:r>
            <a:r>
              <a:rPr lang="en-US" sz="1800" b="1" dirty="0" smtClean="0">
                <a:cs typeface="B Nazanin" panose="00000400000000000000" pitchFamily="2" charset="-78"/>
              </a:rPr>
              <a:t> </a:t>
            </a:r>
            <a:r>
              <a:rPr lang="ar-SA" sz="1800" b="1" dirty="0">
                <a:cs typeface="B Nazanin" panose="00000400000000000000" pitchFamily="2" charset="-78"/>
              </a:rPr>
              <a:t>طی پنج سال با حمایت همه جانبه از فرزندآوری و رفع موانع و ایجاد مشوقهای مؤثر </a:t>
            </a:r>
            <a:r>
              <a:rPr lang="ar-SA" sz="1800" b="1" dirty="0" smtClean="0">
                <a:cs typeface="B Nazanin" panose="00000400000000000000" pitchFamily="2" charset="-78"/>
              </a:rPr>
              <a:t>تاکید </a:t>
            </a:r>
            <a:r>
              <a:rPr lang="ar-SA" sz="1800" b="1" dirty="0">
                <a:cs typeface="B Nazanin" panose="00000400000000000000" pitchFamily="2" charset="-78"/>
              </a:rPr>
              <a:t>شده </a:t>
            </a:r>
            <a:r>
              <a:rPr lang="ar-SA" sz="1800" b="1" dirty="0" smtClean="0">
                <a:cs typeface="B Nazanin" panose="00000400000000000000" pitchFamily="2" charset="-78"/>
              </a:rPr>
              <a:t>است</a:t>
            </a:r>
            <a:r>
              <a:rPr lang="fa-IR" sz="1800" b="1" dirty="0" smtClean="0">
                <a:cs typeface="B Nazanin" panose="00000400000000000000" pitchFamily="2" charset="-78"/>
              </a:rPr>
              <a:t/>
            </a:r>
            <a:br>
              <a:rPr lang="fa-IR" sz="1800" b="1" dirty="0" smtClean="0">
                <a:cs typeface="B Nazanin" panose="00000400000000000000" pitchFamily="2" charset="-78"/>
              </a:rPr>
            </a:br>
            <a:r>
              <a:rPr lang="fa-IR" sz="1800" b="1" dirty="0" smtClean="0">
                <a:cs typeface="B Nazanin" panose="00000400000000000000" pitchFamily="2" charset="-78"/>
              </a:rPr>
              <a:t/>
            </a:r>
            <a:br>
              <a:rPr lang="fa-IR" sz="1800" b="1" dirty="0" smtClean="0">
                <a:cs typeface="B Nazanin" panose="00000400000000000000" pitchFamily="2" charset="-78"/>
              </a:rPr>
            </a:br>
            <a:r>
              <a:rPr lang="fa-IR" sz="1800" b="1" dirty="0" smtClean="0">
                <a:solidFill>
                  <a:schemeClr val="accent4">
                    <a:lumMod val="50000"/>
                  </a:schemeClr>
                </a:solidFill>
                <a:cs typeface="B Nazanin" panose="00000400000000000000" pitchFamily="2" charset="-78"/>
              </a:rPr>
              <a:t>7- </a:t>
            </a:r>
            <a:r>
              <a:rPr lang="ar-SA" sz="1800" b="1" dirty="0" smtClean="0">
                <a:cs typeface="B Nazanin" panose="00000400000000000000" pitchFamily="2" charset="-78"/>
              </a:rPr>
              <a:t>مصوبه </a:t>
            </a:r>
            <a:r>
              <a:rPr lang="ar-SA" sz="1800" b="1" dirty="0">
                <a:cs typeface="B Nazanin" panose="00000400000000000000" pitchFamily="2" charset="-78"/>
              </a:rPr>
              <a:t>هیئت وزیران به شماره </a:t>
            </a:r>
            <a:r>
              <a:rPr lang="en-US" sz="1800" b="1" dirty="0" smtClean="0">
                <a:cs typeface="B Nazanin" panose="00000400000000000000" pitchFamily="2" charset="-78"/>
              </a:rPr>
              <a:t>/91352</a:t>
            </a:r>
            <a:r>
              <a:rPr lang="ar-SA" sz="1800" b="1" dirty="0" smtClean="0">
                <a:cs typeface="B Nazanin" panose="00000400000000000000" pitchFamily="2" charset="-78"/>
              </a:rPr>
              <a:t>ت</a:t>
            </a:r>
            <a:r>
              <a:rPr lang="en-US" sz="1800" b="1" dirty="0">
                <a:cs typeface="B Nazanin" panose="00000400000000000000" pitchFamily="2" charset="-78"/>
              </a:rPr>
              <a:t>59978 </a:t>
            </a:r>
            <a:r>
              <a:rPr lang="ar-SA" sz="1800" b="1" dirty="0">
                <a:cs typeface="B Nazanin" panose="00000400000000000000" pitchFamily="2" charset="-78"/>
              </a:rPr>
              <a:t>ه مورخ </a:t>
            </a:r>
            <a:r>
              <a:rPr lang="en-US" sz="1800" b="1" dirty="0">
                <a:cs typeface="B Nazanin" panose="00000400000000000000" pitchFamily="2" charset="-78"/>
              </a:rPr>
              <a:t>1401/5/30 </a:t>
            </a:r>
            <a:r>
              <a:rPr lang="fa-IR" sz="1800" b="1" dirty="0" smtClean="0">
                <a:cs typeface="B Nazanin" panose="00000400000000000000" pitchFamily="2" charset="-78"/>
              </a:rPr>
              <a:t> </a:t>
            </a:r>
            <a:r>
              <a:rPr lang="ar-SA" sz="1800" b="1" dirty="0" smtClean="0">
                <a:cs typeface="B Nazanin" panose="00000400000000000000" pitchFamily="2" charset="-78"/>
              </a:rPr>
              <a:t>که </a:t>
            </a:r>
            <a:r>
              <a:rPr lang="ar-SA" sz="1800" b="1" dirty="0">
                <a:cs typeface="B Nazanin" panose="00000400000000000000" pitchFamily="2" charset="-78"/>
              </a:rPr>
              <a:t>بر نشان دار کردن زوجین نابارور در سطح </a:t>
            </a:r>
            <a:r>
              <a:rPr lang="ar-SA" sz="1800" b="1" dirty="0" smtClean="0">
                <a:cs typeface="B Nazanin" panose="00000400000000000000" pitchFamily="2" charset="-78"/>
              </a:rPr>
              <a:t>یک</a:t>
            </a:r>
            <a:r>
              <a:rPr lang="fa-IR" sz="1800" b="1" dirty="0" smtClean="0">
                <a:cs typeface="B Nazanin" panose="00000400000000000000" pitchFamily="2" charset="-78"/>
              </a:rPr>
              <a:t> </a:t>
            </a:r>
            <a:r>
              <a:rPr lang="ar-SA" sz="1800" b="1" dirty="0" smtClean="0">
                <a:cs typeface="B Nazanin" panose="00000400000000000000" pitchFamily="2" charset="-78"/>
              </a:rPr>
              <a:t>و </a:t>
            </a:r>
            <a:r>
              <a:rPr lang="ar-SA" sz="1800" b="1" dirty="0">
                <a:cs typeface="B Nazanin" panose="00000400000000000000" pitchFamily="2" charset="-78"/>
              </a:rPr>
              <a:t>دو و سه نظام </a:t>
            </a:r>
            <a:r>
              <a:rPr lang="fa-IR" sz="1800" b="1" dirty="0" smtClean="0">
                <a:cs typeface="B Nazanin" panose="00000400000000000000" pitchFamily="2" charset="-78"/>
              </a:rPr>
              <a:t>سلامت</a:t>
            </a:r>
            <a:r>
              <a:rPr lang="ar-SA" sz="1800" b="1" dirty="0" smtClean="0">
                <a:cs typeface="B Nazanin" panose="00000400000000000000" pitchFamily="2" charset="-78"/>
              </a:rPr>
              <a:t> </a:t>
            </a:r>
            <a:r>
              <a:rPr lang="ar-SA" sz="1800" b="1" dirty="0">
                <a:cs typeface="B Nazanin" panose="00000400000000000000" pitchFamily="2" charset="-78"/>
              </a:rPr>
              <a:t>تاکید </a:t>
            </a:r>
            <a:r>
              <a:rPr lang="ar-SA" sz="1800" b="1" dirty="0" smtClean="0">
                <a:cs typeface="B Nazanin" panose="00000400000000000000" pitchFamily="2" charset="-78"/>
              </a:rPr>
              <a:t>می</a:t>
            </a:r>
            <a:r>
              <a:rPr lang="fa-IR" sz="1800" b="1" dirty="0" smtClean="0">
                <a:cs typeface="B Nazanin" panose="00000400000000000000" pitchFamily="2" charset="-78"/>
              </a:rPr>
              <a:t> </a:t>
            </a:r>
            <a:r>
              <a:rPr lang="ar-SA" sz="1800" b="1" dirty="0" smtClean="0">
                <a:cs typeface="B Nazanin" panose="00000400000000000000" pitchFamily="2" charset="-78"/>
              </a:rPr>
              <a:t>نماید</a:t>
            </a:r>
            <a:r>
              <a:rPr lang="en-US" sz="1800" b="1" dirty="0">
                <a:cs typeface="B Nazanin" panose="00000400000000000000" pitchFamily="2" charset="-78"/>
              </a:rPr>
              <a:t>.</a:t>
            </a:r>
            <a:br>
              <a:rPr lang="en-US" sz="1800" b="1" dirty="0">
                <a:cs typeface="B Nazanin" panose="00000400000000000000" pitchFamily="2" charset="-78"/>
              </a:rPr>
            </a:br>
            <a:r>
              <a:rPr lang="en-US" sz="1800" b="1" dirty="0">
                <a:cs typeface="B Nazanin" panose="00000400000000000000" pitchFamily="2" charset="-78"/>
              </a:rPr>
              <a:t/>
            </a:r>
            <a:br>
              <a:rPr lang="en-US" sz="1800" b="1" dirty="0">
                <a:cs typeface="B Nazanin" panose="00000400000000000000" pitchFamily="2" charset="-78"/>
              </a:rPr>
            </a:br>
            <a:endParaRPr sz="1800" dirty="0"/>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702129" y="193259"/>
            <a:ext cx="7282543" cy="1015663"/>
          </a:xfrm>
          <a:prstGeom prst="rect">
            <a:avLst/>
          </a:prstGeom>
        </p:spPr>
        <p:txBody>
          <a:bodyPr wrap="square">
            <a:spAutoFit/>
          </a:bodyPr>
          <a:lstStyle/>
          <a:p>
            <a:pPr algn="ctr" rtl="1"/>
            <a:r>
              <a:rPr lang="ar-SA" sz="2000" b="1" dirty="0">
                <a:solidFill>
                  <a:schemeClr val="accent4">
                    <a:lumMod val="50000"/>
                  </a:schemeClr>
                </a:solidFill>
                <a:cs typeface="B Nazanin" panose="00000400000000000000" pitchFamily="2" charset="-78"/>
              </a:rPr>
              <a:t>الزامات قانونی زیر، وزارت بهداشت، درمان و آموزش پزشکی را به اجرای برنامه ناباروری و نظام ارجاع مکلف </a:t>
            </a:r>
            <a:r>
              <a:rPr lang="ar-SA" sz="2000" b="1" dirty="0" smtClean="0">
                <a:solidFill>
                  <a:schemeClr val="accent4">
                    <a:lumMod val="50000"/>
                  </a:schemeClr>
                </a:solidFill>
                <a:cs typeface="B Nazanin" panose="00000400000000000000" pitchFamily="2" charset="-78"/>
              </a:rPr>
              <a:t>می</a:t>
            </a:r>
            <a:r>
              <a:rPr lang="fa-IR" sz="2000" b="1" dirty="0" smtClean="0">
                <a:solidFill>
                  <a:schemeClr val="accent4">
                    <a:lumMod val="50000"/>
                  </a:schemeClr>
                </a:solidFill>
                <a:cs typeface="B Nazanin" panose="00000400000000000000" pitchFamily="2" charset="-78"/>
              </a:rPr>
              <a:t> </a:t>
            </a:r>
            <a:r>
              <a:rPr lang="ar-SA" sz="2000" b="1" dirty="0" smtClean="0">
                <a:solidFill>
                  <a:schemeClr val="accent4">
                    <a:lumMod val="50000"/>
                  </a:schemeClr>
                </a:solidFill>
                <a:cs typeface="B Nazanin" panose="00000400000000000000" pitchFamily="2" charset="-78"/>
              </a:rPr>
              <a:t>کند</a:t>
            </a:r>
            <a:r>
              <a:rPr lang="en-US" sz="2000" b="1" dirty="0">
                <a:solidFill>
                  <a:schemeClr val="accent4">
                    <a:lumMod val="50000"/>
                  </a:schemeClr>
                </a:solidFill>
                <a:cs typeface="B Nazanin" panose="00000400000000000000" pitchFamily="2" charset="-78"/>
              </a:rPr>
              <a:t>:</a:t>
            </a:r>
            <a:br>
              <a:rPr lang="en-US" sz="2000" b="1" dirty="0">
                <a:solidFill>
                  <a:schemeClr val="accent4">
                    <a:lumMod val="50000"/>
                  </a:schemeClr>
                </a:solidFill>
                <a:cs typeface="B Nazanin" panose="00000400000000000000" pitchFamily="2" charset="-78"/>
              </a:rPr>
            </a:br>
            <a:endParaRPr lang="en-US" sz="2000" dirty="0">
              <a:solidFill>
                <a:schemeClr val="accent4">
                  <a:lumMod val="50000"/>
                </a:schemeClr>
              </a:solidFill>
            </a:endParaRPr>
          </a:p>
        </p:txBody>
      </p:sp>
      <p:grpSp>
        <p:nvGrpSpPr>
          <p:cNvPr id="12" name="Google Shape;1923;p38"/>
          <p:cNvGrpSpPr/>
          <p:nvPr/>
        </p:nvGrpSpPr>
        <p:grpSpPr>
          <a:xfrm>
            <a:off x="1141660" y="3895414"/>
            <a:ext cx="2336326" cy="1011283"/>
            <a:chOff x="5779575" y="2971800"/>
            <a:chExt cx="2649298" cy="1636682"/>
          </a:xfrm>
        </p:grpSpPr>
        <p:sp>
          <p:nvSpPr>
            <p:cNvPr id="13" name="Google Shape;1924;p38"/>
            <p:cNvSpPr/>
            <p:nvPr/>
          </p:nvSpPr>
          <p:spPr>
            <a:xfrm>
              <a:off x="5779575" y="2971800"/>
              <a:ext cx="2649298" cy="1636682"/>
            </a:xfrm>
            <a:custGeom>
              <a:avLst/>
              <a:gdLst/>
              <a:ahLst/>
              <a:cxnLst/>
              <a:rect l="l" t="t" r="r" b="b"/>
              <a:pathLst>
                <a:path w="59034" h="36470" extrusionOk="0">
                  <a:moveTo>
                    <a:pt x="31234" y="0"/>
                  </a:moveTo>
                  <a:cubicBezTo>
                    <a:pt x="30625" y="0"/>
                    <a:pt x="30026" y="33"/>
                    <a:pt x="29443" y="99"/>
                  </a:cubicBezTo>
                  <a:cubicBezTo>
                    <a:pt x="25770" y="516"/>
                    <a:pt x="23021" y="2589"/>
                    <a:pt x="20701" y="4833"/>
                  </a:cubicBezTo>
                  <a:cubicBezTo>
                    <a:pt x="18954" y="6523"/>
                    <a:pt x="16778" y="7642"/>
                    <a:pt x="14175" y="8185"/>
                  </a:cubicBezTo>
                  <a:cubicBezTo>
                    <a:pt x="9841" y="9089"/>
                    <a:pt x="7756" y="12044"/>
                    <a:pt x="7891" y="15602"/>
                  </a:cubicBezTo>
                  <a:cubicBezTo>
                    <a:pt x="7958" y="17359"/>
                    <a:pt x="9386" y="19059"/>
                    <a:pt x="8665" y="20826"/>
                  </a:cubicBezTo>
                  <a:cubicBezTo>
                    <a:pt x="8092" y="22231"/>
                    <a:pt x="6426" y="23142"/>
                    <a:pt x="5042" y="23970"/>
                  </a:cubicBezTo>
                  <a:cubicBezTo>
                    <a:pt x="2755" y="25341"/>
                    <a:pt x="730" y="26970"/>
                    <a:pt x="510" y="29436"/>
                  </a:cubicBezTo>
                  <a:cubicBezTo>
                    <a:pt x="1" y="35148"/>
                    <a:pt x="5860" y="36347"/>
                    <a:pt x="5860" y="36347"/>
                  </a:cubicBezTo>
                  <a:lnTo>
                    <a:pt x="49302" y="36347"/>
                  </a:lnTo>
                  <a:cubicBezTo>
                    <a:pt x="49302" y="36347"/>
                    <a:pt x="50066" y="36469"/>
                    <a:pt x="51349" y="36469"/>
                  </a:cubicBezTo>
                  <a:cubicBezTo>
                    <a:pt x="51991" y="36469"/>
                    <a:pt x="52762" y="36439"/>
                    <a:pt x="53632" y="36347"/>
                  </a:cubicBezTo>
                  <a:cubicBezTo>
                    <a:pt x="56341" y="36062"/>
                    <a:pt x="59033" y="34445"/>
                    <a:pt x="58055" y="31948"/>
                  </a:cubicBezTo>
                  <a:cubicBezTo>
                    <a:pt x="57452" y="30411"/>
                    <a:pt x="55850" y="29835"/>
                    <a:pt x="54164" y="29299"/>
                  </a:cubicBezTo>
                  <a:cubicBezTo>
                    <a:pt x="53109" y="28962"/>
                    <a:pt x="51463" y="28748"/>
                    <a:pt x="50999" y="27766"/>
                  </a:cubicBezTo>
                  <a:cubicBezTo>
                    <a:pt x="50547" y="26806"/>
                    <a:pt x="51404" y="26065"/>
                    <a:pt x="52088" y="25388"/>
                  </a:cubicBezTo>
                  <a:cubicBezTo>
                    <a:pt x="53606" y="23889"/>
                    <a:pt x="54045" y="21409"/>
                    <a:pt x="52694" y="19733"/>
                  </a:cubicBezTo>
                  <a:cubicBezTo>
                    <a:pt x="51399" y="18127"/>
                    <a:pt x="48909" y="17431"/>
                    <a:pt x="47139" y="16260"/>
                  </a:cubicBezTo>
                  <a:cubicBezTo>
                    <a:pt x="44983" y="14832"/>
                    <a:pt x="44476" y="12324"/>
                    <a:pt x="44236" y="10048"/>
                  </a:cubicBezTo>
                  <a:cubicBezTo>
                    <a:pt x="43970" y="7544"/>
                    <a:pt x="43684" y="4961"/>
                    <a:pt x="41355" y="3138"/>
                  </a:cubicBezTo>
                  <a:cubicBezTo>
                    <a:pt x="38810" y="1147"/>
                    <a:pt x="34858" y="0"/>
                    <a:pt x="31234" y="0"/>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25;p38"/>
            <p:cNvSpPr/>
            <p:nvPr/>
          </p:nvSpPr>
          <p:spPr>
            <a:xfrm>
              <a:off x="6119885" y="3136996"/>
              <a:ext cx="1991080" cy="1383259"/>
            </a:xfrm>
            <a:custGeom>
              <a:avLst/>
              <a:gdLst/>
              <a:ahLst/>
              <a:cxnLst/>
              <a:rect l="l" t="t" r="r" b="b"/>
              <a:pathLst>
                <a:path w="44367" h="30823" extrusionOk="0">
                  <a:moveTo>
                    <a:pt x="3193" y="1"/>
                  </a:moveTo>
                  <a:cubicBezTo>
                    <a:pt x="1430" y="1"/>
                    <a:pt x="1" y="1430"/>
                    <a:pt x="1" y="3193"/>
                  </a:cubicBezTo>
                  <a:lnTo>
                    <a:pt x="1" y="27630"/>
                  </a:lnTo>
                  <a:cubicBezTo>
                    <a:pt x="1" y="29394"/>
                    <a:pt x="1430" y="30823"/>
                    <a:pt x="3193" y="30823"/>
                  </a:cubicBezTo>
                  <a:lnTo>
                    <a:pt x="41175" y="30823"/>
                  </a:lnTo>
                  <a:cubicBezTo>
                    <a:pt x="42937" y="30823"/>
                    <a:pt x="44366" y="29394"/>
                    <a:pt x="44366" y="27630"/>
                  </a:cubicBezTo>
                  <a:lnTo>
                    <a:pt x="44366" y="3193"/>
                  </a:lnTo>
                  <a:cubicBezTo>
                    <a:pt x="44366" y="1430"/>
                    <a:pt x="42937" y="1"/>
                    <a:pt x="4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26;p38"/>
            <p:cNvSpPr/>
            <p:nvPr/>
          </p:nvSpPr>
          <p:spPr>
            <a:xfrm>
              <a:off x="6215205" y="3262071"/>
              <a:ext cx="49635" cy="1133112"/>
            </a:xfrm>
            <a:custGeom>
              <a:avLst/>
              <a:gdLst/>
              <a:ahLst/>
              <a:cxnLst/>
              <a:rect l="l" t="t" r="r" b="b"/>
              <a:pathLst>
                <a:path w="1106" h="25249" extrusionOk="0">
                  <a:moveTo>
                    <a:pt x="661" y="244"/>
                  </a:moveTo>
                  <a:cubicBezTo>
                    <a:pt x="772" y="244"/>
                    <a:pt x="863" y="334"/>
                    <a:pt x="863" y="445"/>
                  </a:cubicBezTo>
                  <a:lnTo>
                    <a:pt x="863" y="24804"/>
                  </a:lnTo>
                  <a:cubicBezTo>
                    <a:pt x="863" y="24915"/>
                    <a:pt x="772" y="25006"/>
                    <a:pt x="661" y="25006"/>
                  </a:cubicBezTo>
                  <a:lnTo>
                    <a:pt x="445" y="25006"/>
                  </a:lnTo>
                  <a:cubicBezTo>
                    <a:pt x="334" y="25006"/>
                    <a:pt x="243" y="24915"/>
                    <a:pt x="243" y="24804"/>
                  </a:cubicBezTo>
                  <a:lnTo>
                    <a:pt x="243" y="445"/>
                  </a:lnTo>
                  <a:cubicBezTo>
                    <a:pt x="243" y="334"/>
                    <a:pt x="334" y="244"/>
                    <a:pt x="445" y="244"/>
                  </a:cubicBezTo>
                  <a:close/>
                  <a:moveTo>
                    <a:pt x="445" y="1"/>
                  </a:moveTo>
                  <a:cubicBezTo>
                    <a:pt x="200" y="1"/>
                    <a:pt x="0" y="200"/>
                    <a:pt x="0" y="445"/>
                  </a:cubicBezTo>
                  <a:lnTo>
                    <a:pt x="0" y="24804"/>
                  </a:lnTo>
                  <a:cubicBezTo>
                    <a:pt x="0" y="25049"/>
                    <a:pt x="200" y="25249"/>
                    <a:pt x="445" y="25249"/>
                  </a:cubicBezTo>
                  <a:lnTo>
                    <a:pt x="661" y="25249"/>
                  </a:lnTo>
                  <a:cubicBezTo>
                    <a:pt x="906" y="25249"/>
                    <a:pt x="1105" y="25049"/>
                    <a:pt x="1105" y="24804"/>
                  </a:cubicBezTo>
                  <a:lnTo>
                    <a:pt x="1105" y="445"/>
                  </a:lnTo>
                  <a:cubicBezTo>
                    <a:pt x="1105" y="200"/>
                    <a:pt x="906" y="1"/>
                    <a:pt x="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27;p38"/>
            <p:cNvSpPr/>
            <p:nvPr/>
          </p:nvSpPr>
          <p:spPr>
            <a:xfrm>
              <a:off x="6294011" y="3286888"/>
              <a:ext cx="116143" cy="38729"/>
            </a:xfrm>
            <a:custGeom>
              <a:avLst/>
              <a:gdLst/>
              <a:ahLst/>
              <a:cxnLst/>
              <a:rect l="l" t="t" r="r" b="b"/>
              <a:pathLst>
                <a:path w="2588" h="863" extrusionOk="0">
                  <a:moveTo>
                    <a:pt x="14" y="0"/>
                  </a:moveTo>
                  <a:cubicBezTo>
                    <a:pt x="7" y="0"/>
                    <a:pt x="1" y="6"/>
                    <a:pt x="1" y="14"/>
                  </a:cubicBezTo>
                  <a:lnTo>
                    <a:pt x="1" y="850"/>
                  </a:lnTo>
                  <a:cubicBezTo>
                    <a:pt x="1" y="856"/>
                    <a:pt x="7" y="863"/>
                    <a:pt x="14" y="863"/>
                  </a:cubicBezTo>
                  <a:lnTo>
                    <a:pt x="2575" y="863"/>
                  </a:lnTo>
                  <a:cubicBezTo>
                    <a:pt x="2582" y="863"/>
                    <a:pt x="2587" y="856"/>
                    <a:pt x="2587" y="850"/>
                  </a:cubicBezTo>
                  <a:lnTo>
                    <a:pt x="2587" y="14"/>
                  </a:lnTo>
                  <a:cubicBezTo>
                    <a:pt x="2587" y="6"/>
                    <a:pt x="2582" y="0"/>
                    <a:pt x="2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28;p38"/>
            <p:cNvSpPr/>
            <p:nvPr/>
          </p:nvSpPr>
          <p:spPr>
            <a:xfrm>
              <a:off x="6294011" y="3402943"/>
              <a:ext cx="116143" cy="38774"/>
            </a:xfrm>
            <a:custGeom>
              <a:avLst/>
              <a:gdLst/>
              <a:ahLst/>
              <a:cxnLst/>
              <a:rect l="l" t="t" r="r" b="b"/>
              <a:pathLst>
                <a:path w="2588" h="864" extrusionOk="0">
                  <a:moveTo>
                    <a:pt x="14" y="1"/>
                  </a:moveTo>
                  <a:cubicBezTo>
                    <a:pt x="7" y="1"/>
                    <a:pt x="1" y="7"/>
                    <a:pt x="1" y="14"/>
                  </a:cubicBezTo>
                  <a:lnTo>
                    <a:pt x="1" y="851"/>
                  </a:lnTo>
                  <a:cubicBezTo>
                    <a:pt x="1" y="858"/>
                    <a:pt x="7" y="863"/>
                    <a:pt x="14" y="863"/>
                  </a:cubicBezTo>
                  <a:lnTo>
                    <a:pt x="2575" y="863"/>
                  </a:lnTo>
                  <a:cubicBezTo>
                    <a:pt x="2582" y="863"/>
                    <a:pt x="2587" y="858"/>
                    <a:pt x="2587" y="851"/>
                  </a:cubicBezTo>
                  <a:lnTo>
                    <a:pt x="2587" y="14"/>
                  </a:lnTo>
                  <a:cubicBezTo>
                    <a:pt x="2587" y="7"/>
                    <a:pt x="2582"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29;p38"/>
            <p:cNvSpPr/>
            <p:nvPr/>
          </p:nvSpPr>
          <p:spPr>
            <a:xfrm>
              <a:off x="6294011" y="3519042"/>
              <a:ext cx="116143" cy="38729"/>
            </a:xfrm>
            <a:custGeom>
              <a:avLst/>
              <a:gdLst/>
              <a:ahLst/>
              <a:cxnLst/>
              <a:rect l="l" t="t" r="r" b="b"/>
              <a:pathLst>
                <a:path w="2588" h="863" extrusionOk="0">
                  <a:moveTo>
                    <a:pt x="14" y="1"/>
                  </a:moveTo>
                  <a:cubicBezTo>
                    <a:pt x="7" y="1"/>
                    <a:pt x="1" y="7"/>
                    <a:pt x="1" y="14"/>
                  </a:cubicBezTo>
                  <a:lnTo>
                    <a:pt x="1" y="850"/>
                  </a:lnTo>
                  <a:cubicBezTo>
                    <a:pt x="1" y="858"/>
                    <a:pt x="7" y="863"/>
                    <a:pt x="14" y="863"/>
                  </a:cubicBezTo>
                  <a:lnTo>
                    <a:pt x="2575" y="863"/>
                  </a:lnTo>
                  <a:cubicBezTo>
                    <a:pt x="2582" y="863"/>
                    <a:pt x="2587" y="858"/>
                    <a:pt x="2587" y="850"/>
                  </a:cubicBezTo>
                  <a:lnTo>
                    <a:pt x="2587" y="14"/>
                  </a:lnTo>
                  <a:cubicBezTo>
                    <a:pt x="2587" y="7"/>
                    <a:pt x="2582"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30;p38"/>
            <p:cNvSpPr/>
            <p:nvPr/>
          </p:nvSpPr>
          <p:spPr>
            <a:xfrm>
              <a:off x="6294011" y="3635141"/>
              <a:ext cx="116143" cy="38729"/>
            </a:xfrm>
            <a:custGeom>
              <a:avLst/>
              <a:gdLst/>
              <a:ahLst/>
              <a:cxnLst/>
              <a:rect l="l" t="t" r="r" b="b"/>
              <a:pathLst>
                <a:path w="2588" h="863" extrusionOk="0">
                  <a:moveTo>
                    <a:pt x="14" y="0"/>
                  </a:moveTo>
                  <a:cubicBezTo>
                    <a:pt x="7" y="0"/>
                    <a:pt x="1" y="6"/>
                    <a:pt x="1" y="14"/>
                  </a:cubicBezTo>
                  <a:lnTo>
                    <a:pt x="1" y="850"/>
                  </a:lnTo>
                  <a:cubicBezTo>
                    <a:pt x="1" y="857"/>
                    <a:pt x="7" y="862"/>
                    <a:pt x="14" y="862"/>
                  </a:cubicBezTo>
                  <a:lnTo>
                    <a:pt x="2575" y="862"/>
                  </a:lnTo>
                  <a:cubicBezTo>
                    <a:pt x="2582" y="862"/>
                    <a:pt x="2587" y="857"/>
                    <a:pt x="2587" y="850"/>
                  </a:cubicBezTo>
                  <a:lnTo>
                    <a:pt x="2587" y="14"/>
                  </a:lnTo>
                  <a:cubicBezTo>
                    <a:pt x="2587" y="6"/>
                    <a:pt x="2582" y="0"/>
                    <a:pt x="2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31;p38"/>
            <p:cNvSpPr/>
            <p:nvPr/>
          </p:nvSpPr>
          <p:spPr>
            <a:xfrm>
              <a:off x="6294011" y="3751196"/>
              <a:ext cx="116143" cy="38729"/>
            </a:xfrm>
            <a:custGeom>
              <a:avLst/>
              <a:gdLst/>
              <a:ahLst/>
              <a:cxnLst/>
              <a:rect l="l" t="t" r="r" b="b"/>
              <a:pathLst>
                <a:path w="2588" h="863" extrusionOk="0">
                  <a:moveTo>
                    <a:pt x="14" y="1"/>
                  </a:moveTo>
                  <a:cubicBezTo>
                    <a:pt x="7" y="1"/>
                    <a:pt x="1" y="7"/>
                    <a:pt x="1" y="14"/>
                  </a:cubicBezTo>
                  <a:lnTo>
                    <a:pt x="1" y="851"/>
                  </a:lnTo>
                  <a:cubicBezTo>
                    <a:pt x="1" y="858"/>
                    <a:pt x="7" y="863"/>
                    <a:pt x="14" y="863"/>
                  </a:cubicBezTo>
                  <a:lnTo>
                    <a:pt x="2575" y="863"/>
                  </a:lnTo>
                  <a:cubicBezTo>
                    <a:pt x="2582" y="863"/>
                    <a:pt x="2587" y="858"/>
                    <a:pt x="2587" y="851"/>
                  </a:cubicBezTo>
                  <a:lnTo>
                    <a:pt x="2587" y="14"/>
                  </a:lnTo>
                  <a:cubicBezTo>
                    <a:pt x="2587" y="7"/>
                    <a:pt x="2582"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32;p38"/>
            <p:cNvSpPr/>
            <p:nvPr/>
          </p:nvSpPr>
          <p:spPr>
            <a:xfrm>
              <a:off x="6294011" y="3867295"/>
              <a:ext cx="116143" cy="38774"/>
            </a:xfrm>
            <a:custGeom>
              <a:avLst/>
              <a:gdLst/>
              <a:ahLst/>
              <a:cxnLst/>
              <a:rect l="l" t="t" r="r" b="b"/>
              <a:pathLst>
                <a:path w="2588" h="864" extrusionOk="0">
                  <a:moveTo>
                    <a:pt x="14" y="0"/>
                  </a:moveTo>
                  <a:cubicBezTo>
                    <a:pt x="7" y="0"/>
                    <a:pt x="1" y="7"/>
                    <a:pt x="1" y="14"/>
                  </a:cubicBezTo>
                  <a:lnTo>
                    <a:pt x="1" y="850"/>
                  </a:lnTo>
                  <a:cubicBezTo>
                    <a:pt x="1" y="857"/>
                    <a:pt x="7" y="864"/>
                    <a:pt x="14" y="864"/>
                  </a:cubicBezTo>
                  <a:lnTo>
                    <a:pt x="2575" y="864"/>
                  </a:lnTo>
                  <a:cubicBezTo>
                    <a:pt x="2582" y="864"/>
                    <a:pt x="2587" y="857"/>
                    <a:pt x="2587" y="850"/>
                  </a:cubicBezTo>
                  <a:lnTo>
                    <a:pt x="2587" y="14"/>
                  </a:lnTo>
                  <a:cubicBezTo>
                    <a:pt x="2587" y="7"/>
                    <a:pt x="2582" y="0"/>
                    <a:pt x="2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33;p38"/>
            <p:cNvSpPr/>
            <p:nvPr/>
          </p:nvSpPr>
          <p:spPr>
            <a:xfrm>
              <a:off x="6294011" y="3983439"/>
              <a:ext cx="116143" cy="38729"/>
            </a:xfrm>
            <a:custGeom>
              <a:avLst/>
              <a:gdLst/>
              <a:ahLst/>
              <a:cxnLst/>
              <a:rect l="l" t="t" r="r" b="b"/>
              <a:pathLst>
                <a:path w="2588" h="863" extrusionOk="0">
                  <a:moveTo>
                    <a:pt x="14" y="0"/>
                  </a:moveTo>
                  <a:cubicBezTo>
                    <a:pt x="7" y="0"/>
                    <a:pt x="1" y="5"/>
                    <a:pt x="1" y="12"/>
                  </a:cubicBezTo>
                  <a:lnTo>
                    <a:pt x="1" y="849"/>
                  </a:lnTo>
                  <a:cubicBezTo>
                    <a:pt x="1" y="856"/>
                    <a:pt x="7" y="862"/>
                    <a:pt x="14" y="862"/>
                  </a:cubicBezTo>
                  <a:lnTo>
                    <a:pt x="2575" y="862"/>
                  </a:lnTo>
                  <a:cubicBezTo>
                    <a:pt x="2582" y="862"/>
                    <a:pt x="2587" y="856"/>
                    <a:pt x="2587" y="849"/>
                  </a:cubicBezTo>
                  <a:lnTo>
                    <a:pt x="2587" y="12"/>
                  </a:lnTo>
                  <a:cubicBezTo>
                    <a:pt x="2587" y="5"/>
                    <a:pt x="2582" y="0"/>
                    <a:pt x="2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34;p38"/>
            <p:cNvSpPr/>
            <p:nvPr/>
          </p:nvSpPr>
          <p:spPr>
            <a:xfrm>
              <a:off x="6294011" y="4099494"/>
              <a:ext cx="116143" cy="38729"/>
            </a:xfrm>
            <a:custGeom>
              <a:avLst/>
              <a:gdLst/>
              <a:ahLst/>
              <a:cxnLst/>
              <a:rect l="l" t="t" r="r" b="b"/>
              <a:pathLst>
                <a:path w="2588" h="863" extrusionOk="0">
                  <a:moveTo>
                    <a:pt x="14" y="1"/>
                  </a:moveTo>
                  <a:cubicBezTo>
                    <a:pt x="7" y="1"/>
                    <a:pt x="1" y="6"/>
                    <a:pt x="1" y="13"/>
                  </a:cubicBezTo>
                  <a:lnTo>
                    <a:pt x="1" y="849"/>
                  </a:lnTo>
                  <a:cubicBezTo>
                    <a:pt x="1" y="857"/>
                    <a:pt x="7" y="863"/>
                    <a:pt x="14" y="863"/>
                  </a:cubicBezTo>
                  <a:lnTo>
                    <a:pt x="2575" y="863"/>
                  </a:lnTo>
                  <a:cubicBezTo>
                    <a:pt x="2582" y="863"/>
                    <a:pt x="2587" y="857"/>
                    <a:pt x="2587" y="849"/>
                  </a:cubicBezTo>
                  <a:lnTo>
                    <a:pt x="2587" y="13"/>
                  </a:lnTo>
                  <a:cubicBezTo>
                    <a:pt x="2587" y="6"/>
                    <a:pt x="2582"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5;p38"/>
            <p:cNvSpPr/>
            <p:nvPr/>
          </p:nvSpPr>
          <p:spPr>
            <a:xfrm>
              <a:off x="6294011" y="4215593"/>
              <a:ext cx="116143" cy="38729"/>
            </a:xfrm>
            <a:custGeom>
              <a:avLst/>
              <a:gdLst/>
              <a:ahLst/>
              <a:cxnLst/>
              <a:rect l="l" t="t" r="r" b="b"/>
              <a:pathLst>
                <a:path w="2588" h="863" extrusionOk="0">
                  <a:moveTo>
                    <a:pt x="14" y="0"/>
                  </a:moveTo>
                  <a:cubicBezTo>
                    <a:pt x="7" y="0"/>
                    <a:pt x="1" y="5"/>
                    <a:pt x="1" y="13"/>
                  </a:cubicBezTo>
                  <a:lnTo>
                    <a:pt x="1" y="849"/>
                  </a:lnTo>
                  <a:cubicBezTo>
                    <a:pt x="1" y="856"/>
                    <a:pt x="7" y="862"/>
                    <a:pt x="14" y="862"/>
                  </a:cubicBezTo>
                  <a:lnTo>
                    <a:pt x="2575" y="862"/>
                  </a:lnTo>
                  <a:cubicBezTo>
                    <a:pt x="2582" y="862"/>
                    <a:pt x="2587" y="856"/>
                    <a:pt x="2587" y="849"/>
                  </a:cubicBezTo>
                  <a:lnTo>
                    <a:pt x="2587" y="13"/>
                  </a:lnTo>
                  <a:cubicBezTo>
                    <a:pt x="2587" y="5"/>
                    <a:pt x="2582" y="0"/>
                    <a:pt x="2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36;p38"/>
            <p:cNvSpPr/>
            <p:nvPr/>
          </p:nvSpPr>
          <p:spPr>
            <a:xfrm>
              <a:off x="6294011" y="4331648"/>
              <a:ext cx="116143" cy="38774"/>
            </a:xfrm>
            <a:custGeom>
              <a:avLst/>
              <a:gdLst/>
              <a:ahLst/>
              <a:cxnLst/>
              <a:rect l="l" t="t" r="r" b="b"/>
              <a:pathLst>
                <a:path w="2588" h="864" extrusionOk="0">
                  <a:moveTo>
                    <a:pt x="14" y="1"/>
                  </a:moveTo>
                  <a:cubicBezTo>
                    <a:pt x="7" y="1"/>
                    <a:pt x="1" y="7"/>
                    <a:pt x="1" y="13"/>
                  </a:cubicBezTo>
                  <a:lnTo>
                    <a:pt x="1" y="850"/>
                  </a:lnTo>
                  <a:cubicBezTo>
                    <a:pt x="1" y="857"/>
                    <a:pt x="7" y="863"/>
                    <a:pt x="14" y="863"/>
                  </a:cubicBezTo>
                  <a:lnTo>
                    <a:pt x="2575" y="863"/>
                  </a:lnTo>
                  <a:cubicBezTo>
                    <a:pt x="2582" y="863"/>
                    <a:pt x="2587" y="857"/>
                    <a:pt x="2587" y="850"/>
                  </a:cubicBezTo>
                  <a:lnTo>
                    <a:pt x="2587" y="13"/>
                  </a:lnTo>
                  <a:cubicBezTo>
                    <a:pt x="2587" y="7"/>
                    <a:pt x="2582" y="1"/>
                    <a:pt x="2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37;p38"/>
            <p:cNvSpPr/>
            <p:nvPr/>
          </p:nvSpPr>
          <p:spPr>
            <a:xfrm>
              <a:off x="6114499" y="3131566"/>
              <a:ext cx="2001896" cy="1394164"/>
            </a:xfrm>
            <a:custGeom>
              <a:avLst/>
              <a:gdLst/>
              <a:ahLst/>
              <a:cxnLst/>
              <a:rect l="l" t="t" r="r" b="b"/>
              <a:pathLst>
                <a:path w="44608" h="31066" extrusionOk="0">
                  <a:moveTo>
                    <a:pt x="41204" y="243"/>
                  </a:moveTo>
                  <a:cubicBezTo>
                    <a:pt x="42947" y="243"/>
                    <a:pt x="44366" y="1661"/>
                    <a:pt x="44366" y="3404"/>
                  </a:cubicBezTo>
                  <a:lnTo>
                    <a:pt x="44366" y="27662"/>
                  </a:lnTo>
                  <a:cubicBezTo>
                    <a:pt x="44366" y="29405"/>
                    <a:pt x="42947" y="30823"/>
                    <a:pt x="41204" y="30823"/>
                  </a:cubicBezTo>
                  <a:lnTo>
                    <a:pt x="3403" y="30823"/>
                  </a:lnTo>
                  <a:cubicBezTo>
                    <a:pt x="1660" y="30823"/>
                    <a:pt x="242" y="29405"/>
                    <a:pt x="242" y="27662"/>
                  </a:cubicBezTo>
                  <a:lnTo>
                    <a:pt x="242" y="3404"/>
                  </a:lnTo>
                  <a:cubicBezTo>
                    <a:pt x="242" y="1661"/>
                    <a:pt x="1660" y="243"/>
                    <a:pt x="3403" y="243"/>
                  </a:cubicBezTo>
                  <a:close/>
                  <a:moveTo>
                    <a:pt x="3403" y="0"/>
                  </a:moveTo>
                  <a:cubicBezTo>
                    <a:pt x="1526" y="0"/>
                    <a:pt x="0" y="1527"/>
                    <a:pt x="0" y="3404"/>
                  </a:cubicBezTo>
                  <a:lnTo>
                    <a:pt x="0" y="27662"/>
                  </a:lnTo>
                  <a:cubicBezTo>
                    <a:pt x="0" y="29538"/>
                    <a:pt x="1526" y="31065"/>
                    <a:pt x="3403" y="31065"/>
                  </a:cubicBezTo>
                  <a:lnTo>
                    <a:pt x="41204" y="31065"/>
                  </a:lnTo>
                  <a:cubicBezTo>
                    <a:pt x="43081" y="31065"/>
                    <a:pt x="44608" y="29538"/>
                    <a:pt x="44608" y="27662"/>
                  </a:cubicBezTo>
                  <a:lnTo>
                    <a:pt x="44608" y="3404"/>
                  </a:lnTo>
                  <a:cubicBezTo>
                    <a:pt x="44608" y="1527"/>
                    <a:pt x="43081" y="0"/>
                    <a:pt x="4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38;p38"/>
            <p:cNvSpPr/>
            <p:nvPr/>
          </p:nvSpPr>
          <p:spPr>
            <a:xfrm>
              <a:off x="6506957" y="3328715"/>
              <a:ext cx="1510352" cy="999826"/>
            </a:xfrm>
            <a:custGeom>
              <a:avLst/>
              <a:gdLst/>
              <a:ahLst/>
              <a:cxnLst/>
              <a:rect l="l" t="t" r="r" b="b"/>
              <a:pathLst>
                <a:path w="33655" h="22279" extrusionOk="0">
                  <a:moveTo>
                    <a:pt x="8745" y="1"/>
                  </a:moveTo>
                  <a:cubicBezTo>
                    <a:pt x="8300" y="1"/>
                    <a:pt x="7867" y="240"/>
                    <a:pt x="7644" y="669"/>
                  </a:cubicBezTo>
                  <a:lnTo>
                    <a:pt x="276" y="14851"/>
                  </a:lnTo>
                  <a:cubicBezTo>
                    <a:pt x="1" y="15378"/>
                    <a:pt x="138" y="16024"/>
                    <a:pt x="603" y="16394"/>
                  </a:cubicBezTo>
                  <a:cubicBezTo>
                    <a:pt x="2698" y="18056"/>
                    <a:pt x="8823" y="22279"/>
                    <a:pt x="17025" y="22279"/>
                  </a:cubicBezTo>
                  <a:cubicBezTo>
                    <a:pt x="24911" y="22279"/>
                    <a:pt x="30974" y="18056"/>
                    <a:pt x="33057" y="16393"/>
                  </a:cubicBezTo>
                  <a:cubicBezTo>
                    <a:pt x="33520" y="16023"/>
                    <a:pt x="33655" y="15378"/>
                    <a:pt x="33382" y="14852"/>
                  </a:cubicBezTo>
                  <a:lnTo>
                    <a:pt x="26061" y="765"/>
                  </a:lnTo>
                  <a:cubicBezTo>
                    <a:pt x="25838" y="335"/>
                    <a:pt x="25404" y="97"/>
                    <a:pt x="24960" y="97"/>
                  </a:cubicBezTo>
                  <a:cubicBezTo>
                    <a:pt x="24705" y="97"/>
                    <a:pt x="24447" y="175"/>
                    <a:pt x="24223" y="341"/>
                  </a:cubicBezTo>
                  <a:cubicBezTo>
                    <a:pt x="22919" y="1305"/>
                    <a:pt x="20460" y="2636"/>
                    <a:pt x="16828" y="2636"/>
                  </a:cubicBezTo>
                  <a:cubicBezTo>
                    <a:pt x="13558" y="2636"/>
                    <a:pt x="10873" y="1186"/>
                    <a:pt x="9443" y="216"/>
                  </a:cubicBezTo>
                  <a:cubicBezTo>
                    <a:pt x="9227" y="70"/>
                    <a:pt x="8985" y="1"/>
                    <a:pt x="8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39;p38"/>
            <p:cNvSpPr/>
            <p:nvPr/>
          </p:nvSpPr>
          <p:spPr>
            <a:xfrm>
              <a:off x="6650432" y="3494225"/>
              <a:ext cx="1123149" cy="715931"/>
            </a:xfrm>
            <a:custGeom>
              <a:avLst/>
              <a:gdLst/>
              <a:ahLst/>
              <a:cxnLst/>
              <a:rect l="l" t="t" r="r" b="b"/>
              <a:pathLst>
                <a:path w="25027" h="15953" extrusionOk="0">
                  <a:moveTo>
                    <a:pt x="18842" y="0"/>
                  </a:moveTo>
                  <a:cubicBezTo>
                    <a:pt x="18234" y="0"/>
                    <a:pt x="17608" y="90"/>
                    <a:pt x="16982" y="269"/>
                  </a:cubicBezTo>
                  <a:cubicBezTo>
                    <a:pt x="13855" y="1163"/>
                    <a:pt x="13855" y="3218"/>
                    <a:pt x="13631" y="4201"/>
                  </a:cubicBezTo>
                  <a:cubicBezTo>
                    <a:pt x="13407" y="5185"/>
                    <a:pt x="12635" y="5853"/>
                    <a:pt x="12066" y="6078"/>
                  </a:cubicBezTo>
                  <a:cubicBezTo>
                    <a:pt x="11749" y="6203"/>
                    <a:pt x="11297" y="6297"/>
                    <a:pt x="10810" y="6297"/>
                  </a:cubicBezTo>
                  <a:cubicBezTo>
                    <a:pt x="9984" y="6297"/>
                    <a:pt x="9054" y="6028"/>
                    <a:pt x="8492" y="5185"/>
                  </a:cubicBezTo>
                  <a:cubicBezTo>
                    <a:pt x="7679" y="3966"/>
                    <a:pt x="6468" y="2456"/>
                    <a:pt x="4938" y="2456"/>
                  </a:cubicBezTo>
                  <a:cubicBezTo>
                    <a:pt x="4785" y="2456"/>
                    <a:pt x="4629" y="2471"/>
                    <a:pt x="4470" y="2503"/>
                  </a:cubicBezTo>
                  <a:cubicBezTo>
                    <a:pt x="2235" y="2950"/>
                    <a:pt x="1" y="6525"/>
                    <a:pt x="3129" y="9653"/>
                  </a:cubicBezTo>
                  <a:cubicBezTo>
                    <a:pt x="6257" y="12781"/>
                    <a:pt x="6705" y="15462"/>
                    <a:pt x="11173" y="15910"/>
                  </a:cubicBezTo>
                  <a:cubicBezTo>
                    <a:pt x="11467" y="15939"/>
                    <a:pt x="11751" y="15953"/>
                    <a:pt x="12026" y="15953"/>
                  </a:cubicBezTo>
                  <a:cubicBezTo>
                    <a:pt x="15935" y="15953"/>
                    <a:pt x="18023" y="13140"/>
                    <a:pt x="20110" y="11888"/>
                  </a:cubicBezTo>
                  <a:cubicBezTo>
                    <a:pt x="22345" y="10547"/>
                    <a:pt x="25026" y="7866"/>
                    <a:pt x="24132" y="4290"/>
                  </a:cubicBezTo>
                  <a:cubicBezTo>
                    <a:pt x="23418" y="1430"/>
                    <a:pt x="21273" y="0"/>
                    <a:pt x="18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40;p38"/>
            <p:cNvSpPr/>
            <p:nvPr/>
          </p:nvSpPr>
          <p:spPr>
            <a:xfrm>
              <a:off x="6501033" y="3912128"/>
              <a:ext cx="197461" cy="263476"/>
            </a:xfrm>
            <a:custGeom>
              <a:avLst/>
              <a:gdLst/>
              <a:ahLst/>
              <a:cxnLst/>
              <a:rect l="l" t="t" r="r" b="b"/>
              <a:pathLst>
                <a:path w="4400" h="5871" extrusionOk="0">
                  <a:moveTo>
                    <a:pt x="1306" y="0"/>
                  </a:moveTo>
                  <a:cubicBezTo>
                    <a:pt x="1262" y="0"/>
                    <a:pt x="1220" y="24"/>
                    <a:pt x="1199" y="65"/>
                  </a:cubicBezTo>
                  <a:lnTo>
                    <a:pt x="300" y="1795"/>
                  </a:lnTo>
                  <a:cubicBezTo>
                    <a:pt x="0" y="2372"/>
                    <a:pt x="150" y="3084"/>
                    <a:pt x="660" y="3488"/>
                  </a:cubicBezTo>
                  <a:cubicBezTo>
                    <a:pt x="1389" y="4068"/>
                    <a:pt x="2596" y="4948"/>
                    <a:pt x="4201" y="5855"/>
                  </a:cubicBezTo>
                  <a:cubicBezTo>
                    <a:pt x="4221" y="5865"/>
                    <a:pt x="4241" y="5870"/>
                    <a:pt x="4261" y="5870"/>
                  </a:cubicBezTo>
                  <a:cubicBezTo>
                    <a:pt x="4304" y="5870"/>
                    <a:pt x="4344" y="5849"/>
                    <a:pt x="4367" y="5810"/>
                  </a:cubicBezTo>
                  <a:cubicBezTo>
                    <a:pt x="4400" y="5751"/>
                    <a:pt x="4379" y="5677"/>
                    <a:pt x="4320" y="5644"/>
                  </a:cubicBezTo>
                  <a:cubicBezTo>
                    <a:pt x="2729" y="4746"/>
                    <a:pt x="1533" y="3872"/>
                    <a:pt x="810" y="3298"/>
                  </a:cubicBezTo>
                  <a:cubicBezTo>
                    <a:pt x="392" y="2967"/>
                    <a:pt x="268" y="2381"/>
                    <a:pt x="515" y="1907"/>
                  </a:cubicBezTo>
                  <a:lnTo>
                    <a:pt x="1414" y="177"/>
                  </a:lnTo>
                  <a:cubicBezTo>
                    <a:pt x="1445" y="118"/>
                    <a:pt x="1421" y="45"/>
                    <a:pt x="1361" y="14"/>
                  </a:cubicBezTo>
                  <a:cubicBezTo>
                    <a:pt x="1344" y="5"/>
                    <a:pt x="1325" y="0"/>
                    <a:pt x="1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41;p38"/>
            <p:cNvSpPr/>
            <p:nvPr/>
          </p:nvSpPr>
          <p:spPr>
            <a:xfrm>
              <a:off x="7265529" y="4229461"/>
              <a:ext cx="445589" cy="104520"/>
            </a:xfrm>
            <a:custGeom>
              <a:avLst/>
              <a:gdLst/>
              <a:ahLst/>
              <a:cxnLst/>
              <a:rect l="l" t="t" r="r" b="b"/>
              <a:pathLst>
                <a:path w="9929" h="2329" extrusionOk="0">
                  <a:moveTo>
                    <a:pt x="9791" y="0"/>
                  </a:moveTo>
                  <a:cubicBezTo>
                    <a:pt x="9774" y="0"/>
                    <a:pt x="9758" y="3"/>
                    <a:pt x="9742" y="10"/>
                  </a:cubicBezTo>
                  <a:cubicBezTo>
                    <a:pt x="6561" y="1388"/>
                    <a:pt x="3324" y="2087"/>
                    <a:pt x="122" y="2087"/>
                  </a:cubicBezTo>
                  <a:cubicBezTo>
                    <a:pt x="55" y="2087"/>
                    <a:pt x="0" y="2140"/>
                    <a:pt x="0" y="2208"/>
                  </a:cubicBezTo>
                  <a:cubicBezTo>
                    <a:pt x="0" y="2275"/>
                    <a:pt x="55" y="2328"/>
                    <a:pt x="122" y="2328"/>
                  </a:cubicBezTo>
                  <a:cubicBezTo>
                    <a:pt x="3357" y="2328"/>
                    <a:pt x="6626" y="1624"/>
                    <a:pt x="9839" y="232"/>
                  </a:cubicBezTo>
                  <a:cubicBezTo>
                    <a:pt x="9900" y="206"/>
                    <a:pt x="9928" y="135"/>
                    <a:pt x="9901" y="73"/>
                  </a:cubicBezTo>
                  <a:cubicBezTo>
                    <a:pt x="9882" y="28"/>
                    <a:pt x="9838" y="0"/>
                    <a:pt x="9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2;p38"/>
            <p:cNvSpPr/>
            <p:nvPr/>
          </p:nvSpPr>
          <p:spPr>
            <a:xfrm>
              <a:off x="7670328" y="3357616"/>
              <a:ext cx="340934" cy="643095"/>
            </a:xfrm>
            <a:custGeom>
              <a:avLst/>
              <a:gdLst/>
              <a:ahLst/>
              <a:cxnLst/>
              <a:rect l="l" t="t" r="r" b="b"/>
              <a:pathLst>
                <a:path w="7597" h="14330" extrusionOk="0">
                  <a:moveTo>
                    <a:pt x="139" y="0"/>
                  </a:moveTo>
                  <a:cubicBezTo>
                    <a:pt x="120" y="0"/>
                    <a:pt x="101" y="5"/>
                    <a:pt x="83" y="14"/>
                  </a:cubicBezTo>
                  <a:cubicBezTo>
                    <a:pt x="23" y="45"/>
                    <a:pt x="1" y="118"/>
                    <a:pt x="31" y="178"/>
                  </a:cubicBezTo>
                  <a:lnTo>
                    <a:pt x="7351" y="14264"/>
                  </a:lnTo>
                  <a:cubicBezTo>
                    <a:pt x="7373" y="14306"/>
                    <a:pt x="7415" y="14330"/>
                    <a:pt x="7458" y="14330"/>
                  </a:cubicBezTo>
                  <a:cubicBezTo>
                    <a:pt x="7478" y="14330"/>
                    <a:pt x="7496" y="14326"/>
                    <a:pt x="7515" y="14316"/>
                  </a:cubicBezTo>
                  <a:cubicBezTo>
                    <a:pt x="7573" y="14285"/>
                    <a:pt x="7597" y="14212"/>
                    <a:pt x="7566" y="14153"/>
                  </a:cubicBezTo>
                  <a:lnTo>
                    <a:pt x="247" y="65"/>
                  </a:lnTo>
                  <a:cubicBezTo>
                    <a:pt x="224" y="24"/>
                    <a:pt x="183" y="0"/>
                    <a:pt x="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3;p38"/>
            <p:cNvSpPr/>
            <p:nvPr/>
          </p:nvSpPr>
          <p:spPr>
            <a:xfrm>
              <a:off x="6782238" y="3323284"/>
              <a:ext cx="485350" cy="159405"/>
            </a:xfrm>
            <a:custGeom>
              <a:avLst/>
              <a:gdLst/>
              <a:ahLst/>
              <a:cxnLst/>
              <a:rect l="l" t="t" r="r" b="b"/>
              <a:pathLst>
                <a:path w="10815" h="3552" extrusionOk="0">
                  <a:moveTo>
                    <a:pt x="2608" y="1"/>
                  </a:moveTo>
                  <a:cubicBezTo>
                    <a:pt x="2497" y="1"/>
                    <a:pt x="2385" y="14"/>
                    <a:pt x="2276" y="42"/>
                  </a:cubicBezTo>
                  <a:cubicBezTo>
                    <a:pt x="1900" y="138"/>
                    <a:pt x="1581" y="390"/>
                    <a:pt x="1402" y="735"/>
                  </a:cubicBezTo>
                  <a:lnTo>
                    <a:pt x="31" y="3375"/>
                  </a:lnTo>
                  <a:cubicBezTo>
                    <a:pt x="0" y="3433"/>
                    <a:pt x="23" y="3508"/>
                    <a:pt x="82" y="3538"/>
                  </a:cubicBezTo>
                  <a:cubicBezTo>
                    <a:pt x="101" y="3547"/>
                    <a:pt x="119" y="3552"/>
                    <a:pt x="138" y="3552"/>
                  </a:cubicBezTo>
                  <a:cubicBezTo>
                    <a:pt x="182" y="3552"/>
                    <a:pt x="224" y="3528"/>
                    <a:pt x="246" y="3486"/>
                  </a:cubicBezTo>
                  <a:lnTo>
                    <a:pt x="1617" y="846"/>
                  </a:lnTo>
                  <a:cubicBezTo>
                    <a:pt x="1765" y="563"/>
                    <a:pt x="2026" y="356"/>
                    <a:pt x="2336" y="278"/>
                  </a:cubicBezTo>
                  <a:cubicBezTo>
                    <a:pt x="2426" y="255"/>
                    <a:pt x="2519" y="243"/>
                    <a:pt x="2611" y="243"/>
                  </a:cubicBezTo>
                  <a:cubicBezTo>
                    <a:pt x="2833" y="243"/>
                    <a:pt x="3053" y="310"/>
                    <a:pt x="3240" y="437"/>
                  </a:cubicBezTo>
                  <a:cubicBezTo>
                    <a:pt x="3871" y="864"/>
                    <a:pt x="4537" y="1247"/>
                    <a:pt x="5225" y="1575"/>
                  </a:cubicBezTo>
                  <a:cubicBezTo>
                    <a:pt x="7037" y="2441"/>
                    <a:pt x="8877" y="2879"/>
                    <a:pt x="10694" y="2879"/>
                  </a:cubicBezTo>
                  <a:cubicBezTo>
                    <a:pt x="10761" y="2879"/>
                    <a:pt x="10815" y="2824"/>
                    <a:pt x="10815" y="2757"/>
                  </a:cubicBezTo>
                  <a:cubicBezTo>
                    <a:pt x="10815" y="2691"/>
                    <a:pt x="10761" y="2637"/>
                    <a:pt x="10694" y="2637"/>
                  </a:cubicBezTo>
                  <a:cubicBezTo>
                    <a:pt x="8913" y="2637"/>
                    <a:pt x="7109" y="2206"/>
                    <a:pt x="5329" y="1356"/>
                  </a:cubicBezTo>
                  <a:cubicBezTo>
                    <a:pt x="4654" y="1034"/>
                    <a:pt x="3996" y="658"/>
                    <a:pt x="3377" y="237"/>
                  </a:cubicBezTo>
                  <a:cubicBezTo>
                    <a:pt x="3148" y="82"/>
                    <a:pt x="2879" y="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4;p38"/>
            <p:cNvSpPr/>
            <p:nvPr/>
          </p:nvSpPr>
          <p:spPr>
            <a:xfrm>
              <a:off x="6800863" y="3590398"/>
              <a:ext cx="816546" cy="524259"/>
            </a:xfrm>
            <a:custGeom>
              <a:avLst/>
              <a:gdLst/>
              <a:ahLst/>
              <a:cxnLst/>
              <a:rect l="l" t="t" r="r" b="b"/>
              <a:pathLst>
                <a:path w="18195" h="11682" extrusionOk="0">
                  <a:moveTo>
                    <a:pt x="14360" y="1"/>
                  </a:moveTo>
                  <a:cubicBezTo>
                    <a:pt x="12870" y="1"/>
                    <a:pt x="11698" y="1214"/>
                    <a:pt x="11491" y="2248"/>
                  </a:cubicBezTo>
                  <a:cubicBezTo>
                    <a:pt x="11338" y="3014"/>
                    <a:pt x="10726" y="4546"/>
                    <a:pt x="11491" y="5312"/>
                  </a:cubicBezTo>
                  <a:cubicBezTo>
                    <a:pt x="12258" y="6079"/>
                    <a:pt x="12641" y="6079"/>
                    <a:pt x="12258" y="6462"/>
                  </a:cubicBezTo>
                  <a:cubicBezTo>
                    <a:pt x="12190" y="6529"/>
                    <a:pt x="12106" y="6559"/>
                    <a:pt x="12003" y="6559"/>
                  </a:cubicBezTo>
                  <a:cubicBezTo>
                    <a:pt x="11522" y="6559"/>
                    <a:pt x="10626" y="5898"/>
                    <a:pt x="9049" y="5267"/>
                  </a:cubicBezTo>
                  <a:cubicBezTo>
                    <a:pt x="8145" y="4905"/>
                    <a:pt x="7359" y="4810"/>
                    <a:pt x="6660" y="4810"/>
                  </a:cubicBezTo>
                  <a:cubicBezTo>
                    <a:pt x="5877" y="4810"/>
                    <a:pt x="5204" y="4930"/>
                    <a:pt x="4597" y="4930"/>
                  </a:cubicBezTo>
                  <a:cubicBezTo>
                    <a:pt x="3447" y="4930"/>
                    <a:pt x="1150" y="4163"/>
                    <a:pt x="1915" y="3014"/>
                  </a:cubicBezTo>
                  <a:cubicBezTo>
                    <a:pt x="2468" y="2185"/>
                    <a:pt x="1826" y="1556"/>
                    <a:pt x="1281" y="1556"/>
                  </a:cubicBezTo>
                  <a:cubicBezTo>
                    <a:pt x="1070" y="1556"/>
                    <a:pt x="873" y="1651"/>
                    <a:pt x="766" y="1865"/>
                  </a:cubicBezTo>
                  <a:cubicBezTo>
                    <a:pt x="383" y="2631"/>
                    <a:pt x="1" y="4546"/>
                    <a:pt x="1533" y="5695"/>
                  </a:cubicBezTo>
                  <a:cubicBezTo>
                    <a:pt x="3065" y="6844"/>
                    <a:pt x="2298" y="10291"/>
                    <a:pt x="6513" y="11440"/>
                  </a:cubicBezTo>
                  <a:cubicBezTo>
                    <a:pt x="7109" y="11603"/>
                    <a:pt x="7750" y="11681"/>
                    <a:pt x="8414" y="11681"/>
                  </a:cubicBezTo>
                  <a:cubicBezTo>
                    <a:pt x="12439" y="11681"/>
                    <a:pt x="17291" y="8812"/>
                    <a:pt x="18003" y="4546"/>
                  </a:cubicBezTo>
                  <a:cubicBezTo>
                    <a:pt x="18194" y="3405"/>
                    <a:pt x="18003" y="1482"/>
                    <a:pt x="15706" y="333"/>
                  </a:cubicBezTo>
                  <a:cubicBezTo>
                    <a:pt x="15241" y="100"/>
                    <a:pt x="14788" y="1"/>
                    <a:pt x="14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5;p38"/>
            <p:cNvSpPr/>
            <p:nvPr/>
          </p:nvSpPr>
          <p:spPr>
            <a:xfrm>
              <a:off x="6791618" y="3584878"/>
              <a:ext cx="831984" cy="535030"/>
            </a:xfrm>
            <a:custGeom>
              <a:avLst/>
              <a:gdLst/>
              <a:ahLst/>
              <a:cxnLst/>
              <a:rect l="l" t="t" r="r" b="b"/>
              <a:pathLst>
                <a:path w="18539" h="11922" extrusionOk="0">
                  <a:moveTo>
                    <a:pt x="14567" y="244"/>
                  </a:moveTo>
                  <a:cubicBezTo>
                    <a:pt x="14955" y="244"/>
                    <a:pt x="15389" y="330"/>
                    <a:pt x="15857" y="564"/>
                  </a:cubicBezTo>
                  <a:cubicBezTo>
                    <a:pt x="18285" y="1779"/>
                    <a:pt x="18228" y="3825"/>
                    <a:pt x="18090" y="4649"/>
                  </a:cubicBezTo>
                  <a:cubicBezTo>
                    <a:pt x="17746" y="6709"/>
                    <a:pt x="16387" y="8593"/>
                    <a:pt x="14263" y="9953"/>
                  </a:cubicBezTo>
                  <a:cubicBezTo>
                    <a:pt x="12521" y="11069"/>
                    <a:pt x="10455" y="11680"/>
                    <a:pt x="8604" y="11680"/>
                  </a:cubicBezTo>
                  <a:cubicBezTo>
                    <a:pt x="7951" y="11680"/>
                    <a:pt x="7325" y="11604"/>
                    <a:pt x="6749" y="11447"/>
                  </a:cubicBezTo>
                  <a:cubicBezTo>
                    <a:pt x="4074" y="10717"/>
                    <a:pt x="3466" y="9080"/>
                    <a:pt x="2930" y="7635"/>
                  </a:cubicBezTo>
                  <a:cubicBezTo>
                    <a:pt x="2646" y="6870"/>
                    <a:pt x="2377" y="6145"/>
                    <a:pt x="1811" y="5721"/>
                  </a:cubicBezTo>
                  <a:cubicBezTo>
                    <a:pt x="279" y="4571"/>
                    <a:pt x="764" y="2676"/>
                    <a:pt x="1081" y="2042"/>
                  </a:cubicBezTo>
                  <a:cubicBezTo>
                    <a:pt x="1184" y="1836"/>
                    <a:pt x="1372" y="1802"/>
                    <a:pt x="1476" y="1801"/>
                  </a:cubicBezTo>
                  <a:cubicBezTo>
                    <a:pt x="1480" y="1800"/>
                    <a:pt x="1484" y="1800"/>
                    <a:pt x="1488" y="1800"/>
                  </a:cubicBezTo>
                  <a:cubicBezTo>
                    <a:pt x="1741" y="1800"/>
                    <a:pt x="2003" y="1960"/>
                    <a:pt x="2129" y="2189"/>
                  </a:cubicBezTo>
                  <a:cubicBezTo>
                    <a:pt x="2269" y="2444"/>
                    <a:pt x="2230" y="2756"/>
                    <a:pt x="2021" y="3070"/>
                  </a:cubicBezTo>
                  <a:cubicBezTo>
                    <a:pt x="1818" y="3373"/>
                    <a:pt x="1793" y="3687"/>
                    <a:pt x="1948" y="3976"/>
                  </a:cubicBezTo>
                  <a:cubicBezTo>
                    <a:pt x="2345" y="4718"/>
                    <a:pt x="3878" y="5173"/>
                    <a:pt x="4803" y="5173"/>
                  </a:cubicBezTo>
                  <a:cubicBezTo>
                    <a:pt x="5092" y="5173"/>
                    <a:pt x="5394" y="5147"/>
                    <a:pt x="5714" y="5118"/>
                  </a:cubicBezTo>
                  <a:cubicBezTo>
                    <a:pt x="6078" y="5087"/>
                    <a:pt x="6461" y="5054"/>
                    <a:pt x="6870" y="5054"/>
                  </a:cubicBezTo>
                  <a:cubicBezTo>
                    <a:pt x="7558" y="5054"/>
                    <a:pt x="8323" y="5148"/>
                    <a:pt x="9209" y="5502"/>
                  </a:cubicBezTo>
                  <a:cubicBezTo>
                    <a:pt x="9924" y="5788"/>
                    <a:pt x="10497" y="6079"/>
                    <a:pt x="10958" y="6314"/>
                  </a:cubicBezTo>
                  <a:cubicBezTo>
                    <a:pt x="11514" y="6598"/>
                    <a:pt x="11918" y="6804"/>
                    <a:pt x="12214" y="6804"/>
                  </a:cubicBezTo>
                  <a:cubicBezTo>
                    <a:pt x="12345" y="6804"/>
                    <a:pt x="12456" y="6763"/>
                    <a:pt x="12549" y="6670"/>
                  </a:cubicBezTo>
                  <a:cubicBezTo>
                    <a:pt x="12645" y="6574"/>
                    <a:pt x="12742" y="6458"/>
                    <a:pt x="12734" y="6323"/>
                  </a:cubicBezTo>
                  <a:cubicBezTo>
                    <a:pt x="12726" y="6163"/>
                    <a:pt x="12590" y="6052"/>
                    <a:pt x="12365" y="5867"/>
                  </a:cubicBezTo>
                  <a:cubicBezTo>
                    <a:pt x="12210" y="5741"/>
                    <a:pt x="12016" y="5582"/>
                    <a:pt x="11784" y="5350"/>
                  </a:cubicBezTo>
                  <a:cubicBezTo>
                    <a:pt x="11204" y="4771"/>
                    <a:pt x="11489" y="3679"/>
                    <a:pt x="11697" y="2882"/>
                  </a:cubicBezTo>
                  <a:cubicBezTo>
                    <a:pt x="11746" y="2701"/>
                    <a:pt x="11789" y="2535"/>
                    <a:pt x="11817" y="2395"/>
                  </a:cubicBezTo>
                  <a:cubicBezTo>
                    <a:pt x="11964" y="1660"/>
                    <a:pt x="12589" y="910"/>
                    <a:pt x="13374" y="526"/>
                  </a:cubicBezTo>
                  <a:cubicBezTo>
                    <a:pt x="13681" y="376"/>
                    <a:pt x="14088" y="244"/>
                    <a:pt x="14567" y="244"/>
                  </a:cubicBezTo>
                  <a:close/>
                  <a:moveTo>
                    <a:pt x="14567" y="0"/>
                  </a:moveTo>
                  <a:cubicBezTo>
                    <a:pt x="14046" y="0"/>
                    <a:pt x="13602" y="145"/>
                    <a:pt x="13267" y="308"/>
                  </a:cubicBezTo>
                  <a:cubicBezTo>
                    <a:pt x="12419" y="724"/>
                    <a:pt x="11741" y="1543"/>
                    <a:pt x="11579" y="2348"/>
                  </a:cubicBezTo>
                  <a:cubicBezTo>
                    <a:pt x="11552" y="2483"/>
                    <a:pt x="11510" y="2644"/>
                    <a:pt x="11464" y="2821"/>
                  </a:cubicBezTo>
                  <a:cubicBezTo>
                    <a:pt x="11240" y="3675"/>
                    <a:pt x="10935" y="4844"/>
                    <a:pt x="11612" y="5521"/>
                  </a:cubicBezTo>
                  <a:cubicBezTo>
                    <a:pt x="11854" y="5762"/>
                    <a:pt x="12062" y="5931"/>
                    <a:pt x="12212" y="6055"/>
                  </a:cubicBezTo>
                  <a:cubicBezTo>
                    <a:pt x="12361" y="6177"/>
                    <a:pt x="12491" y="6282"/>
                    <a:pt x="12493" y="6336"/>
                  </a:cubicBezTo>
                  <a:cubicBezTo>
                    <a:pt x="12494" y="6352"/>
                    <a:pt x="12480" y="6397"/>
                    <a:pt x="12378" y="6498"/>
                  </a:cubicBezTo>
                  <a:cubicBezTo>
                    <a:pt x="12336" y="6541"/>
                    <a:pt x="12279" y="6560"/>
                    <a:pt x="12206" y="6560"/>
                  </a:cubicBezTo>
                  <a:cubicBezTo>
                    <a:pt x="11974" y="6560"/>
                    <a:pt x="11588" y="6363"/>
                    <a:pt x="11068" y="6098"/>
                  </a:cubicBezTo>
                  <a:cubicBezTo>
                    <a:pt x="10603" y="5861"/>
                    <a:pt x="10024" y="5567"/>
                    <a:pt x="9300" y="5277"/>
                  </a:cubicBezTo>
                  <a:cubicBezTo>
                    <a:pt x="8378" y="4909"/>
                    <a:pt x="7568" y="4813"/>
                    <a:pt x="6857" y="4813"/>
                  </a:cubicBezTo>
                  <a:cubicBezTo>
                    <a:pt x="6435" y="4813"/>
                    <a:pt x="6048" y="4847"/>
                    <a:pt x="5693" y="4878"/>
                  </a:cubicBezTo>
                  <a:cubicBezTo>
                    <a:pt x="5379" y="4904"/>
                    <a:pt x="5082" y="4931"/>
                    <a:pt x="4803" y="4931"/>
                  </a:cubicBezTo>
                  <a:cubicBezTo>
                    <a:pt x="3980" y="4931"/>
                    <a:pt x="2506" y="4505"/>
                    <a:pt x="2162" y="3862"/>
                  </a:cubicBezTo>
                  <a:cubicBezTo>
                    <a:pt x="2048" y="3650"/>
                    <a:pt x="2068" y="3435"/>
                    <a:pt x="2222" y="3205"/>
                  </a:cubicBezTo>
                  <a:cubicBezTo>
                    <a:pt x="2575" y="2675"/>
                    <a:pt x="2449" y="2268"/>
                    <a:pt x="2342" y="2074"/>
                  </a:cubicBezTo>
                  <a:cubicBezTo>
                    <a:pt x="2173" y="1764"/>
                    <a:pt x="1831" y="1558"/>
                    <a:pt x="1488" y="1558"/>
                  </a:cubicBezTo>
                  <a:lnTo>
                    <a:pt x="1472" y="1558"/>
                  </a:lnTo>
                  <a:cubicBezTo>
                    <a:pt x="1203" y="1564"/>
                    <a:pt x="981" y="1700"/>
                    <a:pt x="864" y="1934"/>
                  </a:cubicBezTo>
                  <a:cubicBezTo>
                    <a:pt x="523" y="2617"/>
                    <a:pt x="1" y="4666"/>
                    <a:pt x="1667" y="5915"/>
                  </a:cubicBezTo>
                  <a:cubicBezTo>
                    <a:pt x="2175" y="6296"/>
                    <a:pt x="2420" y="6956"/>
                    <a:pt x="2703" y="7719"/>
                  </a:cubicBezTo>
                  <a:cubicBezTo>
                    <a:pt x="3233" y="9144"/>
                    <a:pt x="3891" y="10918"/>
                    <a:pt x="6687" y="11681"/>
                  </a:cubicBezTo>
                  <a:cubicBezTo>
                    <a:pt x="7281" y="11843"/>
                    <a:pt x="7927" y="11921"/>
                    <a:pt x="8601" y="11921"/>
                  </a:cubicBezTo>
                  <a:cubicBezTo>
                    <a:pt x="10499" y="11921"/>
                    <a:pt x="12614" y="11297"/>
                    <a:pt x="14394" y="10157"/>
                  </a:cubicBezTo>
                  <a:cubicBezTo>
                    <a:pt x="16576" y="8760"/>
                    <a:pt x="17973" y="6818"/>
                    <a:pt x="18329" y="4689"/>
                  </a:cubicBezTo>
                  <a:cubicBezTo>
                    <a:pt x="18476" y="3813"/>
                    <a:pt x="18538" y="1635"/>
                    <a:pt x="15965" y="347"/>
                  </a:cubicBezTo>
                  <a:cubicBezTo>
                    <a:pt x="15459" y="94"/>
                    <a:pt x="14988" y="0"/>
                    <a:pt x="14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532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sp>
        <p:nvSpPr>
          <p:cNvPr id="1962" name="Google Shape;1962;p39"/>
          <p:cNvSpPr txBox="1">
            <a:spLocks noGrp="1"/>
          </p:cNvSpPr>
          <p:nvPr>
            <p:ph type="title"/>
          </p:nvPr>
        </p:nvSpPr>
        <p:spPr>
          <a:xfrm>
            <a:off x="1755975" y="426498"/>
            <a:ext cx="42162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a-IR" b="1" dirty="0" smtClean="0">
                <a:cs typeface="B Nazanin" panose="00000400000000000000" pitchFamily="2" charset="-78"/>
              </a:rPr>
              <a:t>هدف کلی</a:t>
            </a:r>
            <a:endParaRPr b="1" dirty="0">
              <a:cs typeface="B Nazanin" panose="00000400000000000000" pitchFamily="2" charset="-78"/>
            </a:endParaRPr>
          </a:p>
        </p:txBody>
      </p:sp>
      <p:sp>
        <p:nvSpPr>
          <p:cNvPr id="1963" name="Google Shape;1963;p39"/>
          <p:cNvSpPr txBox="1">
            <a:spLocks noGrp="1"/>
          </p:cNvSpPr>
          <p:nvPr>
            <p:ph type="subTitle" idx="1"/>
          </p:nvPr>
        </p:nvSpPr>
        <p:spPr>
          <a:xfrm>
            <a:off x="135914" y="1556129"/>
            <a:ext cx="6028279" cy="1633110"/>
          </a:xfrm>
          <a:prstGeom prst="rect">
            <a:avLst/>
          </a:prstGeom>
        </p:spPr>
        <p:txBody>
          <a:bodyPr spcFirstLastPara="1" wrap="square" lIns="91425" tIns="91425" rIns="91425" bIns="91425" anchor="ctr" anchorCtr="0">
            <a:noAutofit/>
          </a:bodyPr>
          <a:lstStyle/>
          <a:p>
            <a:pPr marL="0" indent="0" algn="ctr"/>
            <a:r>
              <a:rPr lang="ar-SA" sz="2800" b="1" dirty="0">
                <a:cs typeface="B Nazanin" panose="00000400000000000000" pitchFamily="2" charset="-78"/>
              </a:rPr>
              <a:t>پیشگیری، بیماریابی فعال، تشخیص </a:t>
            </a:r>
            <a:r>
              <a:rPr lang="ar-SA" sz="2800" b="1" dirty="0" smtClean="0">
                <a:cs typeface="B Nazanin" panose="00000400000000000000" pitchFamily="2" charset="-78"/>
              </a:rPr>
              <a:t>به</a:t>
            </a:r>
            <a:r>
              <a:rPr lang="fa-IR" sz="2800" b="1" dirty="0" smtClean="0">
                <a:cs typeface="B Nazanin" panose="00000400000000000000" pitchFamily="2" charset="-78"/>
              </a:rPr>
              <a:t> ه</a:t>
            </a:r>
            <a:r>
              <a:rPr lang="ar-SA" sz="2800" b="1" dirty="0" smtClean="0">
                <a:cs typeface="B Nazanin" panose="00000400000000000000" pitchFamily="2" charset="-78"/>
              </a:rPr>
              <a:t>نگام </a:t>
            </a:r>
            <a:r>
              <a:rPr lang="ar-SA" sz="2800" b="1" dirty="0">
                <a:cs typeface="B Nazanin" panose="00000400000000000000" pitchFamily="2" charset="-78"/>
              </a:rPr>
              <a:t>و درمان ناباروری در قالب نظام ارجاع و سطح بندی خدمات</a:t>
            </a:r>
            <a:endParaRPr lang="en-US" sz="2800" b="1" dirty="0">
              <a:cs typeface="B Nazanin" panose="00000400000000000000" pitchFamily="2" charset="-78"/>
            </a:endParaRPr>
          </a:p>
          <a:p>
            <a:pPr marL="0" lvl="0" indent="0" algn="ctr" rtl="0">
              <a:spcBef>
                <a:spcPts val="0"/>
              </a:spcBef>
              <a:spcAft>
                <a:spcPts val="0"/>
              </a:spcAft>
              <a:buNone/>
            </a:pPr>
            <a:endParaRPr sz="2800" b="1" dirty="0">
              <a:cs typeface="B Nazanin" panose="00000400000000000000" pitchFamily="2" charset="-78"/>
            </a:endParaRPr>
          </a:p>
        </p:txBody>
      </p:sp>
      <p:sp>
        <p:nvSpPr>
          <p:cNvPr id="1964" name="Google Shape;1964;p39"/>
          <p:cNvSpPr/>
          <p:nvPr/>
        </p:nvSpPr>
        <p:spPr>
          <a:xfrm>
            <a:off x="6362415" y="2767710"/>
            <a:ext cx="31927" cy="31540"/>
          </a:xfrm>
          <a:custGeom>
            <a:avLst/>
            <a:gdLst/>
            <a:ahLst/>
            <a:cxnLst/>
            <a:rect l="l" t="t" r="r" b="b"/>
            <a:pathLst>
              <a:path w="1155" h="1141" extrusionOk="0">
                <a:moveTo>
                  <a:pt x="578" y="1"/>
                </a:moveTo>
                <a:cubicBezTo>
                  <a:pt x="554" y="1"/>
                  <a:pt x="529" y="3"/>
                  <a:pt x="504" y="6"/>
                </a:cubicBezTo>
                <a:cubicBezTo>
                  <a:pt x="427" y="16"/>
                  <a:pt x="355" y="38"/>
                  <a:pt x="291" y="74"/>
                </a:cubicBezTo>
                <a:cubicBezTo>
                  <a:pt x="226" y="112"/>
                  <a:pt x="172" y="165"/>
                  <a:pt x="126" y="224"/>
                </a:cubicBezTo>
                <a:cubicBezTo>
                  <a:pt x="81" y="284"/>
                  <a:pt x="46" y="351"/>
                  <a:pt x="26" y="424"/>
                </a:cubicBezTo>
                <a:cubicBezTo>
                  <a:pt x="7" y="494"/>
                  <a:pt x="1" y="570"/>
                  <a:pt x="11" y="646"/>
                </a:cubicBezTo>
                <a:cubicBezTo>
                  <a:pt x="21" y="723"/>
                  <a:pt x="49" y="793"/>
                  <a:pt x="86" y="856"/>
                </a:cubicBezTo>
                <a:cubicBezTo>
                  <a:pt x="124" y="922"/>
                  <a:pt x="172" y="980"/>
                  <a:pt x="230" y="1026"/>
                </a:cubicBezTo>
                <a:cubicBezTo>
                  <a:pt x="290" y="1071"/>
                  <a:pt x="358" y="1103"/>
                  <a:pt x="432" y="1122"/>
                </a:cubicBezTo>
                <a:cubicBezTo>
                  <a:pt x="478" y="1134"/>
                  <a:pt x="526" y="1141"/>
                  <a:pt x="575" y="1141"/>
                </a:cubicBezTo>
                <a:cubicBezTo>
                  <a:pt x="601" y="1141"/>
                  <a:pt x="627" y="1139"/>
                  <a:pt x="653" y="1136"/>
                </a:cubicBezTo>
                <a:cubicBezTo>
                  <a:pt x="730" y="1125"/>
                  <a:pt x="801" y="1103"/>
                  <a:pt x="865" y="1066"/>
                </a:cubicBezTo>
                <a:cubicBezTo>
                  <a:pt x="930" y="1028"/>
                  <a:pt x="989" y="980"/>
                  <a:pt x="1035" y="921"/>
                </a:cubicBezTo>
                <a:cubicBezTo>
                  <a:pt x="1080" y="862"/>
                  <a:pt x="1111" y="792"/>
                  <a:pt x="1130" y="719"/>
                </a:cubicBezTo>
                <a:cubicBezTo>
                  <a:pt x="1149" y="648"/>
                  <a:pt x="1154" y="574"/>
                  <a:pt x="1144" y="497"/>
                </a:cubicBezTo>
                <a:cubicBezTo>
                  <a:pt x="1134" y="420"/>
                  <a:pt x="1112" y="347"/>
                  <a:pt x="1076" y="284"/>
                </a:cubicBezTo>
                <a:cubicBezTo>
                  <a:pt x="1038" y="218"/>
                  <a:pt x="987" y="161"/>
                  <a:pt x="928" y="116"/>
                </a:cubicBezTo>
                <a:cubicBezTo>
                  <a:pt x="869" y="71"/>
                  <a:pt x="799" y="40"/>
                  <a:pt x="726" y="20"/>
                </a:cubicBezTo>
                <a:cubicBezTo>
                  <a:pt x="678" y="8"/>
                  <a:pt x="629" y="1"/>
                  <a:pt x="5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6376403" y="2778989"/>
            <a:ext cx="28" cy="28"/>
          </a:xfrm>
          <a:custGeom>
            <a:avLst/>
            <a:gdLst/>
            <a:ahLst/>
            <a:cxnLst/>
            <a:rect l="l" t="t" r="r" b="b"/>
            <a:pathLst>
              <a:path w="1" h="1" fill="none" extrusionOk="0">
                <a:moveTo>
                  <a:pt x="1" y="0"/>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6325345" y="2577384"/>
            <a:ext cx="31899" cy="31706"/>
          </a:xfrm>
          <a:custGeom>
            <a:avLst/>
            <a:gdLst/>
            <a:ahLst/>
            <a:cxnLst/>
            <a:rect l="l" t="t" r="r" b="b"/>
            <a:pathLst>
              <a:path w="1154" h="1147" extrusionOk="0">
                <a:moveTo>
                  <a:pt x="571" y="1"/>
                </a:moveTo>
                <a:cubicBezTo>
                  <a:pt x="548" y="1"/>
                  <a:pt x="524" y="2"/>
                  <a:pt x="500" y="6"/>
                </a:cubicBezTo>
                <a:cubicBezTo>
                  <a:pt x="424" y="16"/>
                  <a:pt x="351" y="40"/>
                  <a:pt x="288" y="76"/>
                </a:cubicBezTo>
                <a:cubicBezTo>
                  <a:pt x="222" y="114"/>
                  <a:pt x="167" y="166"/>
                  <a:pt x="121" y="225"/>
                </a:cubicBezTo>
                <a:cubicBezTo>
                  <a:pt x="76" y="284"/>
                  <a:pt x="42" y="351"/>
                  <a:pt x="23" y="424"/>
                </a:cubicBezTo>
                <a:cubicBezTo>
                  <a:pt x="3" y="495"/>
                  <a:pt x="0" y="570"/>
                  <a:pt x="10" y="648"/>
                </a:cubicBezTo>
                <a:cubicBezTo>
                  <a:pt x="21" y="724"/>
                  <a:pt x="42" y="797"/>
                  <a:pt x="79" y="860"/>
                </a:cubicBezTo>
                <a:cubicBezTo>
                  <a:pt x="116" y="925"/>
                  <a:pt x="169" y="980"/>
                  <a:pt x="228" y="1025"/>
                </a:cubicBezTo>
                <a:cubicBezTo>
                  <a:pt x="287" y="1070"/>
                  <a:pt x="354" y="1106"/>
                  <a:pt x="427" y="1126"/>
                </a:cubicBezTo>
                <a:cubicBezTo>
                  <a:pt x="477" y="1139"/>
                  <a:pt x="529" y="1147"/>
                  <a:pt x="583" y="1147"/>
                </a:cubicBezTo>
                <a:cubicBezTo>
                  <a:pt x="605" y="1147"/>
                  <a:pt x="628" y="1145"/>
                  <a:pt x="650" y="1143"/>
                </a:cubicBezTo>
                <a:cubicBezTo>
                  <a:pt x="727" y="1132"/>
                  <a:pt x="800" y="1106"/>
                  <a:pt x="862" y="1070"/>
                </a:cubicBezTo>
                <a:cubicBezTo>
                  <a:pt x="928" y="1032"/>
                  <a:pt x="984" y="980"/>
                  <a:pt x="1029" y="920"/>
                </a:cubicBezTo>
                <a:cubicBezTo>
                  <a:pt x="1074" y="862"/>
                  <a:pt x="1107" y="794"/>
                  <a:pt x="1127" y="721"/>
                </a:cubicBezTo>
                <a:cubicBezTo>
                  <a:pt x="1145" y="650"/>
                  <a:pt x="1153" y="575"/>
                  <a:pt x="1144" y="497"/>
                </a:cubicBezTo>
                <a:cubicBezTo>
                  <a:pt x="1134" y="421"/>
                  <a:pt x="1109" y="348"/>
                  <a:pt x="1073" y="285"/>
                </a:cubicBezTo>
                <a:cubicBezTo>
                  <a:pt x="1035" y="220"/>
                  <a:pt x="983" y="164"/>
                  <a:pt x="924" y="118"/>
                </a:cubicBezTo>
                <a:cubicBezTo>
                  <a:pt x="864" y="72"/>
                  <a:pt x="796" y="41"/>
                  <a:pt x="723" y="21"/>
                </a:cubicBezTo>
                <a:cubicBezTo>
                  <a:pt x="674" y="8"/>
                  <a:pt x="624"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6339692" y="2582056"/>
            <a:ext cx="28" cy="28"/>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6392381" y="2666341"/>
            <a:ext cx="28" cy="28"/>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6353431" y="2634496"/>
            <a:ext cx="88954" cy="88760"/>
          </a:xfrm>
          <a:custGeom>
            <a:avLst/>
            <a:gdLst/>
            <a:ahLst/>
            <a:cxnLst/>
            <a:rect l="l" t="t" r="r" b="b"/>
            <a:pathLst>
              <a:path w="3218" h="3211" extrusionOk="0">
                <a:moveTo>
                  <a:pt x="1644" y="1"/>
                </a:moveTo>
                <a:cubicBezTo>
                  <a:pt x="1563" y="1"/>
                  <a:pt x="1481" y="10"/>
                  <a:pt x="1398" y="21"/>
                </a:cubicBezTo>
                <a:cubicBezTo>
                  <a:pt x="1304" y="33"/>
                  <a:pt x="1212" y="51"/>
                  <a:pt x="1124" y="79"/>
                </a:cubicBezTo>
                <a:cubicBezTo>
                  <a:pt x="1035" y="106"/>
                  <a:pt x="949" y="146"/>
                  <a:pt x="867" y="189"/>
                </a:cubicBezTo>
                <a:cubicBezTo>
                  <a:pt x="784" y="232"/>
                  <a:pt x="708" y="286"/>
                  <a:pt x="635" y="343"/>
                </a:cubicBezTo>
                <a:cubicBezTo>
                  <a:pt x="561" y="401"/>
                  <a:pt x="482" y="453"/>
                  <a:pt x="419" y="522"/>
                </a:cubicBezTo>
                <a:cubicBezTo>
                  <a:pt x="357" y="591"/>
                  <a:pt x="304" y="669"/>
                  <a:pt x="254" y="748"/>
                </a:cubicBezTo>
                <a:cubicBezTo>
                  <a:pt x="203" y="827"/>
                  <a:pt x="158" y="909"/>
                  <a:pt x="123" y="995"/>
                </a:cubicBezTo>
                <a:cubicBezTo>
                  <a:pt x="87" y="1081"/>
                  <a:pt x="62" y="1172"/>
                  <a:pt x="43" y="1264"/>
                </a:cubicBezTo>
                <a:cubicBezTo>
                  <a:pt x="22" y="1354"/>
                  <a:pt x="10" y="1447"/>
                  <a:pt x="6" y="1541"/>
                </a:cubicBezTo>
                <a:cubicBezTo>
                  <a:pt x="2" y="1633"/>
                  <a:pt x="1" y="1727"/>
                  <a:pt x="13" y="1822"/>
                </a:cubicBezTo>
                <a:cubicBezTo>
                  <a:pt x="25" y="1916"/>
                  <a:pt x="56" y="2005"/>
                  <a:pt x="83" y="2092"/>
                </a:cubicBezTo>
                <a:cubicBezTo>
                  <a:pt x="112" y="2183"/>
                  <a:pt x="137" y="2273"/>
                  <a:pt x="180" y="2356"/>
                </a:cubicBezTo>
                <a:cubicBezTo>
                  <a:pt x="224" y="2439"/>
                  <a:pt x="286" y="2510"/>
                  <a:pt x="342" y="2583"/>
                </a:cubicBezTo>
                <a:cubicBezTo>
                  <a:pt x="400" y="2657"/>
                  <a:pt x="457" y="2730"/>
                  <a:pt x="526" y="2793"/>
                </a:cubicBezTo>
                <a:cubicBezTo>
                  <a:pt x="595" y="2856"/>
                  <a:pt x="671" y="2909"/>
                  <a:pt x="750" y="2960"/>
                </a:cubicBezTo>
                <a:cubicBezTo>
                  <a:pt x="829" y="3009"/>
                  <a:pt x="907" y="3060"/>
                  <a:pt x="993" y="3095"/>
                </a:cubicBezTo>
                <a:cubicBezTo>
                  <a:pt x="1080" y="3131"/>
                  <a:pt x="1171" y="3150"/>
                  <a:pt x="1263" y="3170"/>
                </a:cubicBezTo>
                <a:cubicBezTo>
                  <a:pt x="1354" y="3190"/>
                  <a:pt x="1445" y="3205"/>
                  <a:pt x="1539" y="3210"/>
                </a:cubicBezTo>
                <a:cubicBezTo>
                  <a:pt x="1557" y="3210"/>
                  <a:pt x="1574" y="3211"/>
                  <a:pt x="1592" y="3211"/>
                </a:cubicBezTo>
                <a:cubicBezTo>
                  <a:pt x="1667" y="3211"/>
                  <a:pt x="1741" y="3204"/>
                  <a:pt x="1818" y="3194"/>
                </a:cubicBezTo>
                <a:cubicBezTo>
                  <a:pt x="1912" y="3182"/>
                  <a:pt x="2004" y="3169"/>
                  <a:pt x="2092" y="3142"/>
                </a:cubicBezTo>
                <a:cubicBezTo>
                  <a:pt x="2182" y="3113"/>
                  <a:pt x="2270" y="3080"/>
                  <a:pt x="2352" y="3037"/>
                </a:cubicBezTo>
                <a:cubicBezTo>
                  <a:pt x="2435" y="2993"/>
                  <a:pt x="2508" y="2934"/>
                  <a:pt x="2581" y="2877"/>
                </a:cubicBezTo>
                <a:cubicBezTo>
                  <a:pt x="2655" y="2821"/>
                  <a:pt x="2732" y="2766"/>
                  <a:pt x="2795" y="2697"/>
                </a:cubicBezTo>
                <a:cubicBezTo>
                  <a:pt x="2859" y="2628"/>
                  <a:pt x="2905" y="2547"/>
                  <a:pt x="2956" y="2469"/>
                </a:cubicBezTo>
                <a:cubicBezTo>
                  <a:pt x="3006" y="2390"/>
                  <a:pt x="3059" y="2312"/>
                  <a:pt x="3095" y="2226"/>
                </a:cubicBezTo>
                <a:cubicBezTo>
                  <a:pt x="3130" y="2141"/>
                  <a:pt x="3155" y="2049"/>
                  <a:pt x="3176" y="1957"/>
                </a:cubicBezTo>
                <a:cubicBezTo>
                  <a:pt x="3195" y="1868"/>
                  <a:pt x="3210" y="1774"/>
                  <a:pt x="3214" y="1681"/>
                </a:cubicBezTo>
                <a:cubicBezTo>
                  <a:pt x="3218" y="1588"/>
                  <a:pt x="3216" y="1494"/>
                  <a:pt x="3204" y="1400"/>
                </a:cubicBezTo>
                <a:cubicBezTo>
                  <a:pt x="3191" y="1306"/>
                  <a:pt x="3168" y="1215"/>
                  <a:pt x="3140" y="1127"/>
                </a:cubicBezTo>
                <a:cubicBezTo>
                  <a:pt x="3112" y="1037"/>
                  <a:pt x="3076" y="950"/>
                  <a:pt x="3034" y="868"/>
                </a:cubicBezTo>
                <a:cubicBezTo>
                  <a:pt x="2991" y="784"/>
                  <a:pt x="2940" y="704"/>
                  <a:pt x="2884" y="631"/>
                </a:cubicBezTo>
                <a:cubicBezTo>
                  <a:pt x="2827" y="557"/>
                  <a:pt x="2757" y="494"/>
                  <a:pt x="2688" y="432"/>
                </a:cubicBezTo>
                <a:cubicBezTo>
                  <a:pt x="2619" y="369"/>
                  <a:pt x="2545" y="313"/>
                  <a:pt x="2466" y="263"/>
                </a:cubicBezTo>
                <a:cubicBezTo>
                  <a:pt x="2388" y="213"/>
                  <a:pt x="2310" y="158"/>
                  <a:pt x="2224" y="123"/>
                </a:cubicBezTo>
                <a:cubicBezTo>
                  <a:pt x="2139" y="87"/>
                  <a:pt x="2047" y="65"/>
                  <a:pt x="1954" y="45"/>
                </a:cubicBezTo>
                <a:cubicBezTo>
                  <a:pt x="1865" y="25"/>
                  <a:pt x="1772" y="6"/>
                  <a:pt x="1678" y="1"/>
                </a:cubicBezTo>
                <a:cubicBezTo>
                  <a:pt x="1667" y="1"/>
                  <a:pt x="1655" y="1"/>
                  <a:pt x="1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6448830" y="2526050"/>
            <a:ext cx="28" cy="28"/>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1" name="Google Shape;1971;p39"/>
          <p:cNvGrpSpPr/>
          <p:nvPr/>
        </p:nvGrpSpPr>
        <p:grpSpPr>
          <a:xfrm>
            <a:off x="6024217" y="2291684"/>
            <a:ext cx="2605691" cy="2316973"/>
            <a:chOff x="6098225" y="2095500"/>
            <a:chExt cx="2826129" cy="2512986"/>
          </a:xfrm>
        </p:grpSpPr>
        <p:sp>
          <p:nvSpPr>
            <p:cNvPr id="1972" name="Google Shape;1972;p39"/>
            <p:cNvSpPr/>
            <p:nvPr/>
          </p:nvSpPr>
          <p:spPr>
            <a:xfrm>
              <a:off x="7462329" y="3083097"/>
              <a:ext cx="293563" cy="306749"/>
            </a:xfrm>
            <a:custGeom>
              <a:avLst/>
              <a:gdLst/>
              <a:ahLst/>
              <a:cxnLst/>
              <a:rect l="l" t="t" r="r" b="b"/>
              <a:pathLst>
                <a:path w="10620" h="11097" extrusionOk="0">
                  <a:moveTo>
                    <a:pt x="4476" y="0"/>
                  </a:moveTo>
                  <a:lnTo>
                    <a:pt x="952" y="3334"/>
                  </a:lnTo>
                  <a:lnTo>
                    <a:pt x="238" y="4429"/>
                  </a:lnTo>
                  <a:lnTo>
                    <a:pt x="0" y="6001"/>
                  </a:lnTo>
                  <a:lnTo>
                    <a:pt x="666" y="7525"/>
                  </a:lnTo>
                  <a:lnTo>
                    <a:pt x="3000" y="10478"/>
                  </a:lnTo>
                  <a:lnTo>
                    <a:pt x="4810" y="11097"/>
                  </a:lnTo>
                  <a:lnTo>
                    <a:pt x="6715" y="10716"/>
                  </a:lnTo>
                  <a:lnTo>
                    <a:pt x="10620" y="7668"/>
                  </a:lnTo>
                  <a:close/>
                </a:path>
              </a:pathLst>
            </a:custGeom>
            <a:solidFill>
              <a:schemeClr val="accent4"/>
            </a:solidFill>
            <a:ln>
              <a:noFill/>
            </a:ln>
          </p:spPr>
        </p:sp>
        <p:sp>
          <p:nvSpPr>
            <p:cNvPr id="1973" name="Google Shape;1973;p39"/>
            <p:cNvSpPr/>
            <p:nvPr/>
          </p:nvSpPr>
          <p:spPr>
            <a:xfrm>
              <a:off x="7435321" y="2291853"/>
              <a:ext cx="325905" cy="229654"/>
            </a:xfrm>
            <a:custGeom>
              <a:avLst/>
              <a:gdLst/>
              <a:ahLst/>
              <a:cxnLst/>
              <a:rect l="l" t="t" r="r" b="b"/>
              <a:pathLst>
                <a:path w="11790" h="8308" extrusionOk="0">
                  <a:moveTo>
                    <a:pt x="10497" y="0"/>
                  </a:moveTo>
                  <a:cubicBezTo>
                    <a:pt x="10208" y="0"/>
                    <a:pt x="9919" y="107"/>
                    <a:pt x="9692" y="321"/>
                  </a:cubicBezTo>
                  <a:lnTo>
                    <a:pt x="5110" y="4679"/>
                  </a:lnTo>
                  <a:cubicBezTo>
                    <a:pt x="4884" y="4894"/>
                    <a:pt x="4594" y="5000"/>
                    <a:pt x="4306" y="5000"/>
                  </a:cubicBezTo>
                  <a:cubicBezTo>
                    <a:pt x="3987" y="5000"/>
                    <a:pt x="3669" y="4870"/>
                    <a:pt x="3438" y="4614"/>
                  </a:cubicBezTo>
                  <a:lnTo>
                    <a:pt x="2174" y="3213"/>
                  </a:lnTo>
                  <a:cubicBezTo>
                    <a:pt x="1944" y="2957"/>
                    <a:pt x="1626" y="2827"/>
                    <a:pt x="1307" y="2827"/>
                  </a:cubicBezTo>
                  <a:cubicBezTo>
                    <a:pt x="1031" y="2827"/>
                    <a:pt x="754" y="2924"/>
                    <a:pt x="532" y="3121"/>
                  </a:cubicBezTo>
                  <a:lnTo>
                    <a:pt x="526" y="3126"/>
                  </a:lnTo>
                  <a:cubicBezTo>
                    <a:pt x="41" y="3557"/>
                    <a:pt x="0" y="4300"/>
                    <a:pt x="436" y="4782"/>
                  </a:cubicBezTo>
                  <a:lnTo>
                    <a:pt x="3267" y="7919"/>
                  </a:lnTo>
                  <a:cubicBezTo>
                    <a:pt x="3461" y="8152"/>
                    <a:pt x="3773" y="8308"/>
                    <a:pt x="4085" y="8308"/>
                  </a:cubicBezTo>
                  <a:lnTo>
                    <a:pt x="4124" y="8308"/>
                  </a:lnTo>
                  <a:cubicBezTo>
                    <a:pt x="4435" y="8308"/>
                    <a:pt x="4707" y="8190"/>
                    <a:pt x="4941" y="7996"/>
                  </a:cubicBezTo>
                  <a:lnTo>
                    <a:pt x="11296" y="2018"/>
                  </a:lnTo>
                  <a:cubicBezTo>
                    <a:pt x="11765" y="1578"/>
                    <a:pt x="11789" y="842"/>
                    <a:pt x="11351" y="372"/>
                  </a:cubicBezTo>
                  <a:cubicBezTo>
                    <a:pt x="11121" y="125"/>
                    <a:pt x="10809" y="0"/>
                    <a:pt x="10497"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8038009" y="2095500"/>
              <a:ext cx="211050" cy="211023"/>
            </a:xfrm>
            <a:custGeom>
              <a:avLst/>
              <a:gdLst/>
              <a:ahLst/>
              <a:cxnLst/>
              <a:rect l="l" t="t" r="r" b="b"/>
              <a:pathLst>
                <a:path w="7635" h="7634" extrusionOk="0">
                  <a:moveTo>
                    <a:pt x="3489" y="0"/>
                  </a:moveTo>
                  <a:cubicBezTo>
                    <a:pt x="3059" y="0"/>
                    <a:pt x="2710" y="349"/>
                    <a:pt x="2709" y="779"/>
                  </a:cubicBezTo>
                  <a:lnTo>
                    <a:pt x="2709" y="1928"/>
                  </a:lnTo>
                  <a:cubicBezTo>
                    <a:pt x="2709" y="2358"/>
                    <a:pt x="2360" y="2707"/>
                    <a:pt x="1930" y="2707"/>
                  </a:cubicBezTo>
                  <a:lnTo>
                    <a:pt x="780" y="2706"/>
                  </a:lnTo>
                  <a:cubicBezTo>
                    <a:pt x="350" y="2706"/>
                    <a:pt x="1" y="3055"/>
                    <a:pt x="1" y="3485"/>
                  </a:cubicBezTo>
                  <a:lnTo>
                    <a:pt x="0" y="4145"/>
                  </a:lnTo>
                  <a:cubicBezTo>
                    <a:pt x="0" y="4575"/>
                    <a:pt x="349" y="4925"/>
                    <a:pt x="779" y="4925"/>
                  </a:cubicBezTo>
                  <a:lnTo>
                    <a:pt x="1928" y="4925"/>
                  </a:lnTo>
                  <a:cubicBezTo>
                    <a:pt x="2359" y="4925"/>
                    <a:pt x="2707" y="5274"/>
                    <a:pt x="2707" y="5705"/>
                  </a:cubicBezTo>
                  <a:lnTo>
                    <a:pt x="2707" y="6854"/>
                  </a:lnTo>
                  <a:cubicBezTo>
                    <a:pt x="2706" y="7285"/>
                    <a:pt x="3055" y="7633"/>
                    <a:pt x="3485" y="7633"/>
                  </a:cubicBezTo>
                  <a:lnTo>
                    <a:pt x="4147" y="7633"/>
                  </a:lnTo>
                  <a:cubicBezTo>
                    <a:pt x="4147" y="7633"/>
                    <a:pt x="4148" y="7633"/>
                    <a:pt x="4149" y="7633"/>
                  </a:cubicBezTo>
                  <a:cubicBezTo>
                    <a:pt x="4578" y="7633"/>
                    <a:pt x="4926" y="7285"/>
                    <a:pt x="4926" y="6856"/>
                  </a:cubicBezTo>
                  <a:lnTo>
                    <a:pt x="4927" y="5706"/>
                  </a:lnTo>
                  <a:cubicBezTo>
                    <a:pt x="4927" y="5275"/>
                    <a:pt x="5275" y="4927"/>
                    <a:pt x="5706" y="4927"/>
                  </a:cubicBezTo>
                  <a:lnTo>
                    <a:pt x="6855" y="4927"/>
                  </a:lnTo>
                  <a:cubicBezTo>
                    <a:pt x="6855" y="4927"/>
                    <a:pt x="6856" y="4927"/>
                    <a:pt x="6857" y="4927"/>
                  </a:cubicBezTo>
                  <a:cubicBezTo>
                    <a:pt x="7286" y="4927"/>
                    <a:pt x="7634" y="4579"/>
                    <a:pt x="7635" y="4150"/>
                  </a:cubicBezTo>
                  <a:lnTo>
                    <a:pt x="7635" y="3488"/>
                  </a:lnTo>
                  <a:cubicBezTo>
                    <a:pt x="7635" y="3058"/>
                    <a:pt x="7286" y="2709"/>
                    <a:pt x="6856" y="2709"/>
                  </a:cubicBezTo>
                  <a:lnTo>
                    <a:pt x="5707" y="2708"/>
                  </a:lnTo>
                  <a:cubicBezTo>
                    <a:pt x="5276" y="2708"/>
                    <a:pt x="4928" y="2359"/>
                    <a:pt x="4928" y="1929"/>
                  </a:cubicBezTo>
                  <a:lnTo>
                    <a:pt x="4929" y="780"/>
                  </a:lnTo>
                  <a:cubicBezTo>
                    <a:pt x="4929" y="350"/>
                    <a:pt x="4580" y="1"/>
                    <a:pt x="4150"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6345750" y="3393200"/>
              <a:ext cx="190900" cy="190875"/>
            </a:xfrm>
            <a:custGeom>
              <a:avLst/>
              <a:gdLst/>
              <a:ahLst/>
              <a:cxnLst/>
              <a:rect l="l" t="t" r="r" b="b"/>
              <a:pathLst>
                <a:path w="7636" h="7635" extrusionOk="0">
                  <a:moveTo>
                    <a:pt x="3490" y="0"/>
                  </a:moveTo>
                  <a:cubicBezTo>
                    <a:pt x="3060" y="0"/>
                    <a:pt x="2711" y="349"/>
                    <a:pt x="2710" y="779"/>
                  </a:cubicBezTo>
                  <a:lnTo>
                    <a:pt x="2710" y="1929"/>
                  </a:lnTo>
                  <a:cubicBezTo>
                    <a:pt x="2710" y="2359"/>
                    <a:pt x="2361" y="2707"/>
                    <a:pt x="1930" y="2707"/>
                  </a:cubicBezTo>
                  <a:lnTo>
                    <a:pt x="781" y="2706"/>
                  </a:lnTo>
                  <a:cubicBezTo>
                    <a:pt x="351" y="2706"/>
                    <a:pt x="2" y="3055"/>
                    <a:pt x="2" y="3485"/>
                  </a:cubicBezTo>
                  <a:lnTo>
                    <a:pt x="2" y="4147"/>
                  </a:lnTo>
                  <a:cubicBezTo>
                    <a:pt x="1" y="4577"/>
                    <a:pt x="350" y="4926"/>
                    <a:pt x="780" y="4926"/>
                  </a:cubicBezTo>
                  <a:lnTo>
                    <a:pt x="1929" y="4926"/>
                  </a:lnTo>
                  <a:cubicBezTo>
                    <a:pt x="2359" y="4927"/>
                    <a:pt x="2708" y="5276"/>
                    <a:pt x="2708" y="5706"/>
                  </a:cubicBezTo>
                  <a:lnTo>
                    <a:pt x="2708" y="6855"/>
                  </a:lnTo>
                  <a:cubicBezTo>
                    <a:pt x="2707" y="7285"/>
                    <a:pt x="3056" y="7634"/>
                    <a:pt x="3486" y="7634"/>
                  </a:cubicBezTo>
                  <a:lnTo>
                    <a:pt x="4147" y="7635"/>
                  </a:lnTo>
                  <a:cubicBezTo>
                    <a:pt x="4577" y="7635"/>
                    <a:pt x="4926" y="7286"/>
                    <a:pt x="4926" y="6856"/>
                  </a:cubicBezTo>
                  <a:lnTo>
                    <a:pt x="4927" y="5707"/>
                  </a:lnTo>
                  <a:cubicBezTo>
                    <a:pt x="4927" y="5277"/>
                    <a:pt x="5276" y="4928"/>
                    <a:pt x="5706" y="4928"/>
                  </a:cubicBezTo>
                  <a:lnTo>
                    <a:pt x="6855" y="4929"/>
                  </a:lnTo>
                  <a:cubicBezTo>
                    <a:pt x="7285" y="4929"/>
                    <a:pt x="7635" y="4580"/>
                    <a:pt x="7635" y="4150"/>
                  </a:cubicBezTo>
                  <a:lnTo>
                    <a:pt x="7635" y="3489"/>
                  </a:lnTo>
                  <a:cubicBezTo>
                    <a:pt x="7635" y="3059"/>
                    <a:pt x="7286" y="2710"/>
                    <a:pt x="6856" y="2710"/>
                  </a:cubicBezTo>
                  <a:lnTo>
                    <a:pt x="5707" y="2710"/>
                  </a:lnTo>
                  <a:cubicBezTo>
                    <a:pt x="5277" y="2708"/>
                    <a:pt x="4928" y="2360"/>
                    <a:pt x="4928" y="1930"/>
                  </a:cubicBezTo>
                  <a:lnTo>
                    <a:pt x="4929" y="780"/>
                  </a:lnTo>
                  <a:cubicBezTo>
                    <a:pt x="4929" y="350"/>
                    <a:pt x="4580" y="1"/>
                    <a:pt x="4150" y="1"/>
                  </a:cubicBezTo>
                  <a:lnTo>
                    <a:pt x="3490" y="0"/>
                  </a:ln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7366461" y="3828867"/>
              <a:ext cx="619220" cy="357500"/>
            </a:xfrm>
            <a:custGeom>
              <a:avLst/>
              <a:gdLst/>
              <a:ahLst/>
              <a:cxnLst/>
              <a:rect l="l" t="t" r="r" b="b"/>
              <a:pathLst>
                <a:path w="22401" h="12933" extrusionOk="0">
                  <a:moveTo>
                    <a:pt x="5404" y="0"/>
                  </a:moveTo>
                  <a:cubicBezTo>
                    <a:pt x="2384" y="0"/>
                    <a:pt x="0" y="71"/>
                    <a:pt x="0" y="2515"/>
                  </a:cubicBezTo>
                  <a:lnTo>
                    <a:pt x="0" y="8217"/>
                  </a:lnTo>
                  <a:cubicBezTo>
                    <a:pt x="0" y="10811"/>
                    <a:pt x="2684" y="12932"/>
                    <a:pt x="5964" y="12932"/>
                  </a:cubicBezTo>
                  <a:lnTo>
                    <a:pt x="16438" y="12932"/>
                  </a:lnTo>
                  <a:cubicBezTo>
                    <a:pt x="19717" y="12932"/>
                    <a:pt x="22400" y="10811"/>
                    <a:pt x="22400" y="8217"/>
                  </a:cubicBezTo>
                  <a:lnTo>
                    <a:pt x="22400" y="2515"/>
                  </a:lnTo>
                  <a:cubicBezTo>
                    <a:pt x="22400" y="71"/>
                    <a:pt x="20017" y="0"/>
                    <a:pt x="16998" y="0"/>
                  </a:cubicBezTo>
                  <a:cubicBezTo>
                    <a:pt x="16813" y="0"/>
                    <a:pt x="16627" y="0"/>
                    <a:pt x="16438" y="0"/>
                  </a:cubicBezTo>
                  <a:lnTo>
                    <a:pt x="5964" y="0"/>
                  </a:lnTo>
                  <a:cubicBezTo>
                    <a:pt x="5775" y="0"/>
                    <a:pt x="5588" y="0"/>
                    <a:pt x="5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7362397" y="3824775"/>
              <a:ext cx="627347" cy="365655"/>
            </a:xfrm>
            <a:custGeom>
              <a:avLst/>
              <a:gdLst/>
              <a:ahLst/>
              <a:cxnLst/>
              <a:rect l="l" t="t" r="r" b="b"/>
              <a:pathLst>
                <a:path w="22695" h="13228" extrusionOk="0">
                  <a:moveTo>
                    <a:pt x="17433" y="293"/>
                  </a:moveTo>
                  <a:cubicBezTo>
                    <a:pt x="18787" y="293"/>
                    <a:pt x="19961" y="330"/>
                    <a:pt x="20845" y="600"/>
                  </a:cubicBezTo>
                  <a:cubicBezTo>
                    <a:pt x="21921" y="929"/>
                    <a:pt x="22400" y="1565"/>
                    <a:pt x="22400" y="2663"/>
                  </a:cubicBezTo>
                  <a:lnTo>
                    <a:pt x="22400" y="8365"/>
                  </a:lnTo>
                  <a:cubicBezTo>
                    <a:pt x="22400" y="10885"/>
                    <a:pt x="19792" y="12933"/>
                    <a:pt x="16585" y="12933"/>
                  </a:cubicBezTo>
                  <a:lnTo>
                    <a:pt x="6110" y="12933"/>
                  </a:lnTo>
                  <a:cubicBezTo>
                    <a:pt x="2904" y="12933"/>
                    <a:pt x="295" y="10885"/>
                    <a:pt x="295" y="8365"/>
                  </a:cubicBezTo>
                  <a:lnTo>
                    <a:pt x="295" y="2663"/>
                  </a:lnTo>
                  <a:cubicBezTo>
                    <a:pt x="295" y="1565"/>
                    <a:pt x="774" y="929"/>
                    <a:pt x="1850" y="600"/>
                  </a:cubicBezTo>
                  <a:cubicBezTo>
                    <a:pt x="2796" y="311"/>
                    <a:pt x="4071" y="295"/>
                    <a:pt x="5547" y="295"/>
                  </a:cubicBezTo>
                  <a:lnTo>
                    <a:pt x="16866" y="295"/>
                  </a:lnTo>
                  <a:cubicBezTo>
                    <a:pt x="17058" y="294"/>
                    <a:pt x="17247" y="293"/>
                    <a:pt x="17433" y="293"/>
                  </a:cubicBezTo>
                  <a:close/>
                  <a:moveTo>
                    <a:pt x="17368" y="0"/>
                  </a:moveTo>
                  <a:cubicBezTo>
                    <a:pt x="17203" y="0"/>
                    <a:pt x="17036" y="1"/>
                    <a:pt x="16866" y="1"/>
                  </a:cubicBezTo>
                  <a:lnTo>
                    <a:pt x="5829" y="1"/>
                  </a:lnTo>
                  <a:cubicBezTo>
                    <a:pt x="5672" y="1"/>
                    <a:pt x="5518" y="1"/>
                    <a:pt x="5366" y="1"/>
                  </a:cubicBezTo>
                  <a:cubicBezTo>
                    <a:pt x="3945" y="1"/>
                    <a:pt x="2710" y="30"/>
                    <a:pt x="1764" y="319"/>
                  </a:cubicBezTo>
                  <a:cubicBezTo>
                    <a:pt x="577" y="682"/>
                    <a:pt x="0" y="1449"/>
                    <a:pt x="0" y="2663"/>
                  </a:cubicBezTo>
                  <a:lnTo>
                    <a:pt x="0" y="8365"/>
                  </a:lnTo>
                  <a:cubicBezTo>
                    <a:pt x="0" y="11046"/>
                    <a:pt x="2741" y="13228"/>
                    <a:pt x="6110" y="13228"/>
                  </a:cubicBezTo>
                  <a:lnTo>
                    <a:pt x="16585" y="13228"/>
                  </a:lnTo>
                  <a:cubicBezTo>
                    <a:pt x="19953" y="13228"/>
                    <a:pt x="22694" y="11046"/>
                    <a:pt x="22694" y="8365"/>
                  </a:cubicBezTo>
                  <a:lnTo>
                    <a:pt x="22694" y="2663"/>
                  </a:lnTo>
                  <a:cubicBezTo>
                    <a:pt x="22694" y="1449"/>
                    <a:pt x="22117" y="682"/>
                    <a:pt x="20931" y="319"/>
                  </a:cubicBezTo>
                  <a:cubicBezTo>
                    <a:pt x="19994" y="33"/>
                    <a:pt x="18773" y="0"/>
                    <a:pt x="17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892271" y="2584737"/>
              <a:ext cx="887462" cy="1663857"/>
            </a:xfrm>
            <a:custGeom>
              <a:avLst/>
              <a:gdLst/>
              <a:ahLst/>
              <a:cxnLst/>
              <a:rect l="l" t="t" r="r" b="b"/>
              <a:pathLst>
                <a:path w="32105" h="60192" extrusionOk="0">
                  <a:moveTo>
                    <a:pt x="15561" y="1"/>
                  </a:moveTo>
                  <a:lnTo>
                    <a:pt x="10457" y="9197"/>
                  </a:lnTo>
                  <a:cubicBezTo>
                    <a:pt x="17323" y="13007"/>
                    <a:pt x="21587" y="20246"/>
                    <a:pt x="21587" y="28088"/>
                  </a:cubicBezTo>
                  <a:cubicBezTo>
                    <a:pt x="21587" y="39992"/>
                    <a:pt x="11904" y="49676"/>
                    <a:pt x="0" y="49676"/>
                  </a:cubicBezTo>
                  <a:lnTo>
                    <a:pt x="0" y="60192"/>
                  </a:lnTo>
                  <a:cubicBezTo>
                    <a:pt x="17702" y="60192"/>
                    <a:pt x="32105" y="45790"/>
                    <a:pt x="32105" y="28088"/>
                  </a:cubicBezTo>
                  <a:cubicBezTo>
                    <a:pt x="32105" y="16427"/>
                    <a:pt x="25765" y="5665"/>
                    <a:pt x="15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7888208" y="2580701"/>
              <a:ext cx="895562" cy="1671957"/>
            </a:xfrm>
            <a:custGeom>
              <a:avLst/>
              <a:gdLst/>
              <a:ahLst/>
              <a:cxnLst/>
              <a:rect l="l" t="t" r="r" b="b"/>
              <a:pathLst>
                <a:path w="32398" h="60485" extrusionOk="0">
                  <a:moveTo>
                    <a:pt x="15765" y="348"/>
                  </a:moveTo>
                  <a:cubicBezTo>
                    <a:pt x="25847" y="6004"/>
                    <a:pt x="32105" y="16676"/>
                    <a:pt x="32105" y="28234"/>
                  </a:cubicBezTo>
                  <a:cubicBezTo>
                    <a:pt x="32105" y="45806"/>
                    <a:pt x="17847" y="60110"/>
                    <a:pt x="293" y="60191"/>
                  </a:cubicBezTo>
                  <a:lnTo>
                    <a:pt x="293" y="49968"/>
                  </a:lnTo>
                  <a:cubicBezTo>
                    <a:pt x="12211" y="49888"/>
                    <a:pt x="21882" y="40169"/>
                    <a:pt x="21882" y="28234"/>
                  </a:cubicBezTo>
                  <a:cubicBezTo>
                    <a:pt x="21882" y="20388"/>
                    <a:pt x="17640" y="13142"/>
                    <a:pt x="10804" y="9287"/>
                  </a:cubicBezTo>
                  <a:lnTo>
                    <a:pt x="15765" y="348"/>
                  </a:lnTo>
                  <a:close/>
                  <a:moveTo>
                    <a:pt x="15708" y="0"/>
                  </a:moveTo>
                  <a:cubicBezTo>
                    <a:pt x="15695" y="0"/>
                    <a:pt x="15681" y="2"/>
                    <a:pt x="15667" y="6"/>
                  </a:cubicBezTo>
                  <a:cubicBezTo>
                    <a:pt x="15630" y="16"/>
                    <a:pt x="15598" y="42"/>
                    <a:pt x="15580" y="76"/>
                  </a:cubicBezTo>
                  <a:lnTo>
                    <a:pt x="10475" y="9272"/>
                  </a:lnTo>
                  <a:cubicBezTo>
                    <a:pt x="10457" y="9306"/>
                    <a:pt x="10452" y="9346"/>
                    <a:pt x="10463" y="9383"/>
                  </a:cubicBezTo>
                  <a:cubicBezTo>
                    <a:pt x="10473" y="9420"/>
                    <a:pt x="10499" y="9452"/>
                    <a:pt x="10533" y="9472"/>
                  </a:cubicBezTo>
                  <a:cubicBezTo>
                    <a:pt x="17351" y="13256"/>
                    <a:pt x="21587" y="20445"/>
                    <a:pt x="21587" y="28234"/>
                  </a:cubicBezTo>
                  <a:cubicBezTo>
                    <a:pt x="21587" y="40056"/>
                    <a:pt x="11969" y="49674"/>
                    <a:pt x="147" y="49674"/>
                  </a:cubicBezTo>
                  <a:cubicBezTo>
                    <a:pt x="66" y="49674"/>
                    <a:pt x="0" y="49740"/>
                    <a:pt x="0" y="49822"/>
                  </a:cubicBezTo>
                  <a:lnTo>
                    <a:pt x="0" y="60338"/>
                  </a:lnTo>
                  <a:cubicBezTo>
                    <a:pt x="0" y="60419"/>
                    <a:pt x="66" y="60485"/>
                    <a:pt x="147" y="60485"/>
                  </a:cubicBezTo>
                  <a:cubicBezTo>
                    <a:pt x="17931" y="60485"/>
                    <a:pt x="32398" y="46018"/>
                    <a:pt x="32398" y="28234"/>
                  </a:cubicBezTo>
                  <a:cubicBezTo>
                    <a:pt x="32398" y="16520"/>
                    <a:pt x="26030" y="5709"/>
                    <a:pt x="15779" y="18"/>
                  </a:cubicBezTo>
                  <a:cubicBezTo>
                    <a:pt x="15757" y="6"/>
                    <a:pt x="15733" y="0"/>
                    <a:pt x="15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7953474" y="2863883"/>
              <a:ext cx="604403" cy="344315"/>
            </a:xfrm>
            <a:custGeom>
              <a:avLst/>
              <a:gdLst/>
              <a:ahLst/>
              <a:cxnLst/>
              <a:rect l="l" t="t" r="r" b="b"/>
              <a:pathLst>
                <a:path w="21865" h="12456" extrusionOk="0">
                  <a:moveTo>
                    <a:pt x="193" y="0"/>
                  </a:moveTo>
                  <a:cubicBezTo>
                    <a:pt x="87" y="0"/>
                    <a:pt x="1" y="88"/>
                    <a:pt x="1" y="194"/>
                  </a:cubicBezTo>
                  <a:lnTo>
                    <a:pt x="1" y="12262"/>
                  </a:lnTo>
                  <a:cubicBezTo>
                    <a:pt x="1" y="12368"/>
                    <a:pt x="87" y="12455"/>
                    <a:pt x="193" y="12455"/>
                  </a:cubicBezTo>
                  <a:lnTo>
                    <a:pt x="21671" y="12455"/>
                  </a:lnTo>
                  <a:cubicBezTo>
                    <a:pt x="21778" y="12455"/>
                    <a:pt x="21864" y="12368"/>
                    <a:pt x="21864" y="12262"/>
                  </a:cubicBezTo>
                  <a:lnTo>
                    <a:pt x="21864" y="194"/>
                  </a:lnTo>
                  <a:cubicBezTo>
                    <a:pt x="21864" y="88"/>
                    <a:pt x="21778" y="0"/>
                    <a:pt x="216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81" name="Google Shape;1981;p39"/>
            <p:cNvSpPr/>
            <p:nvPr/>
          </p:nvSpPr>
          <p:spPr>
            <a:xfrm>
              <a:off x="8245032" y="3046496"/>
              <a:ext cx="433103" cy="433103"/>
            </a:xfrm>
            <a:custGeom>
              <a:avLst/>
              <a:gdLst/>
              <a:ahLst/>
              <a:cxnLst/>
              <a:rect l="l" t="t" r="r" b="b"/>
              <a:pathLst>
                <a:path w="15668" h="15668" extrusionOk="0">
                  <a:moveTo>
                    <a:pt x="7834" y="1"/>
                  </a:moveTo>
                  <a:cubicBezTo>
                    <a:pt x="5756" y="1"/>
                    <a:pt x="3764" y="826"/>
                    <a:pt x="2295" y="2295"/>
                  </a:cubicBezTo>
                  <a:cubicBezTo>
                    <a:pt x="826" y="3765"/>
                    <a:pt x="1" y="5756"/>
                    <a:pt x="1" y="7834"/>
                  </a:cubicBezTo>
                  <a:cubicBezTo>
                    <a:pt x="1" y="9911"/>
                    <a:pt x="826" y="11904"/>
                    <a:pt x="2295" y="13373"/>
                  </a:cubicBezTo>
                  <a:cubicBezTo>
                    <a:pt x="3764" y="14843"/>
                    <a:pt x="5756" y="15668"/>
                    <a:pt x="7834" y="15668"/>
                  </a:cubicBezTo>
                  <a:cubicBezTo>
                    <a:pt x="9912" y="15668"/>
                    <a:pt x="11904" y="14843"/>
                    <a:pt x="13373" y="13373"/>
                  </a:cubicBezTo>
                  <a:cubicBezTo>
                    <a:pt x="14842" y="11904"/>
                    <a:pt x="15667" y="9911"/>
                    <a:pt x="15667" y="7834"/>
                  </a:cubicBezTo>
                  <a:cubicBezTo>
                    <a:pt x="15667" y="5756"/>
                    <a:pt x="14842" y="3765"/>
                    <a:pt x="13373" y="2295"/>
                  </a:cubicBezTo>
                  <a:cubicBezTo>
                    <a:pt x="11904" y="826"/>
                    <a:pt x="9912" y="1"/>
                    <a:pt x="7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8293077" y="3094513"/>
              <a:ext cx="337017" cy="337045"/>
            </a:xfrm>
            <a:custGeom>
              <a:avLst/>
              <a:gdLst/>
              <a:ahLst/>
              <a:cxnLst/>
              <a:rect l="l" t="t" r="r" b="b"/>
              <a:pathLst>
                <a:path w="12192" h="12193" extrusionOk="0">
                  <a:moveTo>
                    <a:pt x="6096" y="1"/>
                  </a:moveTo>
                  <a:cubicBezTo>
                    <a:pt x="4479" y="1"/>
                    <a:pt x="2929" y="644"/>
                    <a:pt x="1786" y="1787"/>
                  </a:cubicBezTo>
                  <a:cubicBezTo>
                    <a:pt x="642" y="2930"/>
                    <a:pt x="0" y="4480"/>
                    <a:pt x="0" y="6097"/>
                  </a:cubicBezTo>
                  <a:cubicBezTo>
                    <a:pt x="0" y="7714"/>
                    <a:pt x="642" y="9265"/>
                    <a:pt x="1786" y="10408"/>
                  </a:cubicBezTo>
                  <a:cubicBezTo>
                    <a:pt x="2929" y="11551"/>
                    <a:pt x="4479" y="12193"/>
                    <a:pt x="6096" y="12193"/>
                  </a:cubicBezTo>
                  <a:cubicBezTo>
                    <a:pt x="7713" y="12193"/>
                    <a:pt x="9263" y="11551"/>
                    <a:pt x="10407" y="10408"/>
                  </a:cubicBezTo>
                  <a:cubicBezTo>
                    <a:pt x="11550" y="9265"/>
                    <a:pt x="12192" y="7714"/>
                    <a:pt x="12192" y="6097"/>
                  </a:cubicBezTo>
                  <a:cubicBezTo>
                    <a:pt x="12192" y="4480"/>
                    <a:pt x="11550" y="2930"/>
                    <a:pt x="10407" y="1787"/>
                  </a:cubicBezTo>
                  <a:cubicBezTo>
                    <a:pt x="9263" y="644"/>
                    <a:pt x="7713" y="1"/>
                    <a:pt x="6096"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8324480" y="3125917"/>
              <a:ext cx="274297" cy="274297"/>
            </a:xfrm>
            <a:custGeom>
              <a:avLst/>
              <a:gdLst/>
              <a:ahLst/>
              <a:cxnLst/>
              <a:rect l="l" t="t" r="r" b="b"/>
              <a:pathLst>
                <a:path w="9923" h="9923" extrusionOk="0">
                  <a:moveTo>
                    <a:pt x="4962" y="1"/>
                  </a:moveTo>
                  <a:cubicBezTo>
                    <a:pt x="2222" y="1"/>
                    <a:pt x="0" y="2222"/>
                    <a:pt x="0" y="4962"/>
                  </a:cubicBezTo>
                  <a:cubicBezTo>
                    <a:pt x="0" y="7702"/>
                    <a:pt x="2222" y="9922"/>
                    <a:pt x="4962" y="9922"/>
                  </a:cubicBezTo>
                  <a:cubicBezTo>
                    <a:pt x="7701" y="9922"/>
                    <a:pt x="9923" y="7702"/>
                    <a:pt x="9923" y="4962"/>
                  </a:cubicBezTo>
                  <a:cubicBezTo>
                    <a:pt x="9923" y="2222"/>
                    <a:pt x="7701" y="1"/>
                    <a:pt x="4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8241024" y="3042433"/>
              <a:ext cx="441202" cy="441230"/>
            </a:xfrm>
            <a:custGeom>
              <a:avLst/>
              <a:gdLst/>
              <a:ahLst/>
              <a:cxnLst/>
              <a:rect l="l" t="t" r="r" b="b"/>
              <a:pathLst>
                <a:path w="15961" h="15962" extrusionOk="0">
                  <a:moveTo>
                    <a:pt x="7981" y="295"/>
                  </a:moveTo>
                  <a:cubicBezTo>
                    <a:pt x="12219" y="295"/>
                    <a:pt x="15667" y="3743"/>
                    <a:pt x="15667" y="7982"/>
                  </a:cubicBezTo>
                  <a:cubicBezTo>
                    <a:pt x="15667" y="12220"/>
                    <a:pt x="12219" y="15668"/>
                    <a:pt x="7981" y="15668"/>
                  </a:cubicBezTo>
                  <a:cubicBezTo>
                    <a:pt x="3742" y="15668"/>
                    <a:pt x="294" y="12220"/>
                    <a:pt x="294" y="7982"/>
                  </a:cubicBezTo>
                  <a:cubicBezTo>
                    <a:pt x="294" y="3743"/>
                    <a:pt x="3742" y="295"/>
                    <a:pt x="7981" y="295"/>
                  </a:cubicBezTo>
                  <a:close/>
                  <a:moveTo>
                    <a:pt x="7981" y="1"/>
                  </a:moveTo>
                  <a:cubicBezTo>
                    <a:pt x="3580" y="1"/>
                    <a:pt x="1" y="3581"/>
                    <a:pt x="1" y="7982"/>
                  </a:cubicBezTo>
                  <a:cubicBezTo>
                    <a:pt x="1" y="12381"/>
                    <a:pt x="3580" y="15962"/>
                    <a:pt x="7981" y="15962"/>
                  </a:cubicBezTo>
                  <a:cubicBezTo>
                    <a:pt x="12381" y="15962"/>
                    <a:pt x="15961" y="12381"/>
                    <a:pt x="15961" y="7982"/>
                  </a:cubicBezTo>
                  <a:cubicBezTo>
                    <a:pt x="15961" y="3581"/>
                    <a:pt x="12380" y="1"/>
                    <a:pt x="7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7549296" y="2422386"/>
              <a:ext cx="1058763" cy="932851"/>
            </a:xfrm>
            <a:custGeom>
              <a:avLst/>
              <a:gdLst/>
              <a:ahLst/>
              <a:cxnLst/>
              <a:rect l="l" t="t" r="r" b="b"/>
              <a:pathLst>
                <a:path w="38302" h="33747" extrusionOk="0">
                  <a:moveTo>
                    <a:pt x="29058" y="1"/>
                  </a:moveTo>
                  <a:cubicBezTo>
                    <a:pt x="28810" y="1"/>
                    <a:pt x="28559" y="78"/>
                    <a:pt x="28347" y="239"/>
                  </a:cubicBezTo>
                  <a:lnTo>
                    <a:pt x="627" y="21132"/>
                  </a:lnTo>
                  <a:cubicBezTo>
                    <a:pt x="106" y="21524"/>
                    <a:pt x="0" y="22272"/>
                    <a:pt x="393" y="22794"/>
                  </a:cubicBezTo>
                  <a:lnTo>
                    <a:pt x="8293" y="33275"/>
                  </a:lnTo>
                  <a:cubicBezTo>
                    <a:pt x="8525" y="33584"/>
                    <a:pt x="8882" y="33747"/>
                    <a:pt x="9243" y="33747"/>
                  </a:cubicBezTo>
                  <a:cubicBezTo>
                    <a:pt x="9492" y="33747"/>
                    <a:pt x="9743" y="33669"/>
                    <a:pt x="9956" y="33509"/>
                  </a:cubicBezTo>
                  <a:lnTo>
                    <a:pt x="37675" y="12615"/>
                  </a:lnTo>
                  <a:cubicBezTo>
                    <a:pt x="38196" y="12222"/>
                    <a:pt x="38301" y="11474"/>
                    <a:pt x="37908" y="10954"/>
                  </a:cubicBezTo>
                  <a:lnTo>
                    <a:pt x="30008" y="472"/>
                  </a:lnTo>
                  <a:cubicBezTo>
                    <a:pt x="29776" y="164"/>
                    <a:pt x="29419" y="1"/>
                    <a:pt x="290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9"/>
            <p:cNvSpPr/>
            <p:nvPr/>
          </p:nvSpPr>
          <p:spPr>
            <a:xfrm>
              <a:off x="7614038" y="2487653"/>
              <a:ext cx="943273" cy="775814"/>
            </a:xfrm>
            <a:custGeom>
              <a:avLst/>
              <a:gdLst/>
              <a:ahLst/>
              <a:cxnLst/>
              <a:rect l="l" t="t" r="r" b="b"/>
              <a:pathLst>
                <a:path w="34124" h="28066" extrusionOk="0">
                  <a:moveTo>
                    <a:pt x="29444" y="0"/>
                  </a:moveTo>
                  <a:cubicBezTo>
                    <a:pt x="29176" y="0"/>
                    <a:pt x="28824" y="131"/>
                    <a:pt x="28501" y="375"/>
                  </a:cubicBezTo>
                  <a:lnTo>
                    <a:pt x="782" y="21267"/>
                  </a:lnTo>
                  <a:cubicBezTo>
                    <a:pt x="260" y="21660"/>
                    <a:pt x="1" y="22204"/>
                    <a:pt x="205" y="22474"/>
                  </a:cubicBezTo>
                  <a:lnTo>
                    <a:pt x="4305" y="27913"/>
                  </a:lnTo>
                  <a:cubicBezTo>
                    <a:pt x="4382" y="28016"/>
                    <a:pt x="4516" y="28065"/>
                    <a:pt x="4681" y="28065"/>
                  </a:cubicBezTo>
                  <a:cubicBezTo>
                    <a:pt x="4949" y="28065"/>
                    <a:pt x="5300" y="27934"/>
                    <a:pt x="5623" y="27691"/>
                  </a:cubicBezTo>
                  <a:lnTo>
                    <a:pt x="33343" y="6798"/>
                  </a:lnTo>
                  <a:cubicBezTo>
                    <a:pt x="33864" y="6405"/>
                    <a:pt x="34124" y="5862"/>
                    <a:pt x="33920" y="5591"/>
                  </a:cubicBezTo>
                  <a:lnTo>
                    <a:pt x="29820" y="152"/>
                  </a:lnTo>
                  <a:cubicBezTo>
                    <a:pt x="29743" y="49"/>
                    <a:pt x="29609" y="0"/>
                    <a:pt x="29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9"/>
            <p:cNvSpPr/>
            <p:nvPr/>
          </p:nvSpPr>
          <p:spPr>
            <a:xfrm>
              <a:off x="8420155" y="2204471"/>
              <a:ext cx="504199" cy="474566"/>
            </a:xfrm>
            <a:custGeom>
              <a:avLst/>
              <a:gdLst/>
              <a:ahLst/>
              <a:cxnLst/>
              <a:rect l="l" t="t" r="r" b="b"/>
              <a:pathLst>
                <a:path w="18240" h="17168" extrusionOk="0">
                  <a:moveTo>
                    <a:pt x="11265" y="0"/>
                  </a:moveTo>
                  <a:cubicBezTo>
                    <a:pt x="10936" y="0"/>
                    <a:pt x="10604" y="103"/>
                    <a:pt x="10322" y="316"/>
                  </a:cubicBezTo>
                  <a:lnTo>
                    <a:pt x="830" y="7448"/>
                  </a:lnTo>
                  <a:cubicBezTo>
                    <a:pt x="139" y="7968"/>
                    <a:pt x="0" y="8959"/>
                    <a:pt x="521" y="9649"/>
                  </a:cubicBezTo>
                  <a:lnTo>
                    <a:pt x="5717" y="16543"/>
                  </a:lnTo>
                  <a:cubicBezTo>
                    <a:pt x="6025" y="16952"/>
                    <a:pt x="6497" y="17167"/>
                    <a:pt x="6975" y="17167"/>
                  </a:cubicBezTo>
                  <a:cubicBezTo>
                    <a:pt x="7304" y="17167"/>
                    <a:pt x="7636" y="17064"/>
                    <a:pt x="7918" y="16852"/>
                  </a:cubicBezTo>
                  <a:lnTo>
                    <a:pt x="17410" y="9720"/>
                  </a:lnTo>
                  <a:cubicBezTo>
                    <a:pt x="18101" y="9199"/>
                    <a:pt x="18239" y="8209"/>
                    <a:pt x="17720" y="7519"/>
                  </a:cubicBezTo>
                  <a:lnTo>
                    <a:pt x="12523" y="624"/>
                  </a:lnTo>
                  <a:cubicBezTo>
                    <a:pt x="12215" y="216"/>
                    <a:pt x="11743" y="0"/>
                    <a:pt x="1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8283042" y="2338930"/>
              <a:ext cx="409994" cy="482721"/>
            </a:xfrm>
            <a:custGeom>
              <a:avLst/>
              <a:gdLst/>
              <a:ahLst/>
              <a:cxnLst/>
              <a:rect l="l" t="t" r="r" b="b"/>
              <a:pathLst>
                <a:path w="14832" h="17463" extrusionOk="0">
                  <a:moveTo>
                    <a:pt x="2498" y="0"/>
                  </a:moveTo>
                  <a:cubicBezTo>
                    <a:pt x="2033" y="0"/>
                    <a:pt x="1566" y="145"/>
                    <a:pt x="1169" y="444"/>
                  </a:cubicBezTo>
                  <a:cubicBezTo>
                    <a:pt x="197" y="1176"/>
                    <a:pt x="0" y="2572"/>
                    <a:pt x="734" y="3545"/>
                  </a:cubicBezTo>
                  <a:lnTo>
                    <a:pt x="10562" y="16584"/>
                  </a:lnTo>
                  <a:cubicBezTo>
                    <a:pt x="10996" y="17159"/>
                    <a:pt x="11662" y="17463"/>
                    <a:pt x="12335" y="17463"/>
                  </a:cubicBezTo>
                  <a:cubicBezTo>
                    <a:pt x="12799" y="17463"/>
                    <a:pt x="13266" y="17319"/>
                    <a:pt x="13663" y="17019"/>
                  </a:cubicBezTo>
                  <a:cubicBezTo>
                    <a:pt x="14635" y="16286"/>
                    <a:pt x="14832" y="14891"/>
                    <a:pt x="14098" y="13919"/>
                  </a:cubicBezTo>
                  <a:lnTo>
                    <a:pt x="4270" y="879"/>
                  </a:lnTo>
                  <a:cubicBezTo>
                    <a:pt x="3836" y="304"/>
                    <a:pt x="3170" y="0"/>
                    <a:pt x="2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9"/>
            <p:cNvSpPr/>
            <p:nvPr/>
          </p:nvSpPr>
          <p:spPr>
            <a:xfrm>
              <a:off x="7494893" y="2932964"/>
              <a:ext cx="409994" cy="482749"/>
            </a:xfrm>
            <a:custGeom>
              <a:avLst/>
              <a:gdLst/>
              <a:ahLst/>
              <a:cxnLst/>
              <a:rect l="l" t="t" r="r" b="b"/>
              <a:pathLst>
                <a:path w="14832" h="17464" extrusionOk="0">
                  <a:moveTo>
                    <a:pt x="2498" y="0"/>
                  </a:moveTo>
                  <a:cubicBezTo>
                    <a:pt x="2034" y="0"/>
                    <a:pt x="1567" y="145"/>
                    <a:pt x="1170" y="444"/>
                  </a:cubicBezTo>
                  <a:cubicBezTo>
                    <a:pt x="197" y="1177"/>
                    <a:pt x="1" y="2572"/>
                    <a:pt x="734" y="3544"/>
                  </a:cubicBezTo>
                  <a:lnTo>
                    <a:pt x="10562" y="16584"/>
                  </a:lnTo>
                  <a:cubicBezTo>
                    <a:pt x="10996" y="17160"/>
                    <a:pt x="11662" y="17463"/>
                    <a:pt x="12335" y="17463"/>
                  </a:cubicBezTo>
                  <a:cubicBezTo>
                    <a:pt x="12799" y="17463"/>
                    <a:pt x="13267" y="17319"/>
                    <a:pt x="13663" y="17019"/>
                  </a:cubicBezTo>
                  <a:cubicBezTo>
                    <a:pt x="14636" y="16287"/>
                    <a:pt x="14831" y="14892"/>
                    <a:pt x="14099" y="13918"/>
                  </a:cubicBezTo>
                  <a:lnTo>
                    <a:pt x="4271" y="879"/>
                  </a:lnTo>
                  <a:cubicBezTo>
                    <a:pt x="3837" y="304"/>
                    <a:pt x="3171"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9"/>
            <p:cNvSpPr/>
            <p:nvPr/>
          </p:nvSpPr>
          <p:spPr>
            <a:xfrm>
              <a:off x="7460643" y="3131224"/>
              <a:ext cx="221914" cy="279604"/>
            </a:xfrm>
            <a:custGeom>
              <a:avLst/>
              <a:gdLst/>
              <a:ahLst/>
              <a:cxnLst/>
              <a:rect l="l" t="t" r="r" b="b"/>
              <a:pathLst>
                <a:path w="8028" h="10115" extrusionOk="0">
                  <a:moveTo>
                    <a:pt x="723" y="1"/>
                  </a:moveTo>
                  <a:cubicBezTo>
                    <a:pt x="651" y="1"/>
                    <a:pt x="578" y="23"/>
                    <a:pt x="517" y="70"/>
                  </a:cubicBezTo>
                  <a:lnTo>
                    <a:pt x="182" y="322"/>
                  </a:lnTo>
                  <a:cubicBezTo>
                    <a:pt x="31" y="435"/>
                    <a:pt x="0" y="652"/>
                    <a:pt x="114" y="803"/>
                  </a:cubicBezTo>
                  <a:lnTo>
                    <a:pt x="7030" y="9978"/>
                  </a:lnTo>
                  <a:cubicBezTo>
                    <a:pt x="7097" y="10068"/>
                    <a:pt x="7201" y="10115"/>
                    <a:pt x="7306" y="10115"/>
                  </a:cubicBezTo>
                  <a:cubicBezTo>
                    <a:pt x="7378" y="10115"/>
                    <a:pt x="7450" y="10093"/>
                    <a:pt x="7512" y="10046"/>
                  </a:cubicBezTo>
                  <a:lnTo>
                    <a:pt x="7846" y="9794"/>
                  </a:lnTo>
                  <a:cubicBezTo>
                    <a:pt x="7998" y="9681"/>
                    <a:pt x="8027" y="9464"/>
                    <a:pt x="7914" y="9312"/>
                  </a:cubicBezTo>
                  <a:lnTo>
                    <a:pt x="998" y="138"/>
                  </a:lnTo>
                  <a:cubicBezTo>
                    <a:pt x="931" y="48"/>
                    <a:pt x="828" y="1"/>
                    <a:pt x="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a:off x="7515018" y="3122295"/>
              <a:ext cx="189019" cy="236730"/>
            </a:xfrm>
            <a:custGeom>
              <a:avLst/>
              <a:gdLst/>
              <a:ahLst/>
              <a:cxnLst/>
              <a:rect l="l" t="t" r="r" b="b"/>
              <a:pathLst>
                <a:path w="6838" h="8564" extrusionOk="0">
                  <a:moveTo>
                    <a:pt x="873" y="1"/>
                  </a:moveTo>
                  <a:cubicBezTo>
                    <a:pt x="869" y="1"/>
                    <a:pt x="864" y="2"/>
                    <a:pt x="860" y="5"/>
                  </a:cubicBezTo>
                  <a:lnTo>
                    <a:pt x="13" y="644"/>
                  </a:lnTo>
                  <a:cubicBezTo>
                    <a:pt x="2" y="652"/>
                    <a:pt x="0" y="667"/>
                    <a:pt x="7" y="676"/>
                  </a:cubicBezTo>
                  <a:lnTo>
                    <a:pt x="5945" y="8554"/>
                  </a:lnTo>
                  <a:cubicBezTo>
                    <a:pt x="5950" y="8560"/>
                    <a:pt x="5956" y="8563"/>
                    <a:pt x="5963" y="8563"/>
                  </a:cubicBezTo>
                  <a:cubicBezTo>
                    <a:pt x="5968" y="8563"/>
                    <a:pt x="5973" y="8562"/>
                    <a:pt x="5977" y="8558"/>
                  </a:cubicBezTo>
                  <a:lnTo>
                    <a:pt x="6825" y="7919"/>
                  </a:lnTo>
                  <a:cubicBezTo>
                    <a:pt x="6835" y="7912"/>
                    <a:pt x="6837" y="7898"/>
                    <a:pt x="6830" y="7887"/>
                  </a:cubicBezTo>
                  <a:lnTo>
                    <a:pt x="892" y="10"/>
                  </a:lnTo>
                  <a:cubicBezTo>
                    <a:pt x="887" y="4"/>
                    <a:pt x="880" y="1"/>
                    <a:pt x="873"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7544680" y="2441156"/>
              <a:ext cx="1026311" cy="918146"/>
            </a:xfrm>
            <a:custGeom>
              <a:avLst/>
              <a:gdLst/>
              <a:ahLst/>
              <a:cxnLst/>
              <a:rect l="l" t="t" r="r" b="b"/>
              <a:pathLst>
                <a:path w="37128" h="33215" extrusionOk="0">
                  <a:moveTo>
                    <a:pt x="27632" y="0"/>
                  </a:moveTo>
                  <a:cubicBezTo>
                    <a:pt x="27601" y="0"/>
                    <a:pt x="27570" y="10"/>
                    <a:pt x="27544" y="30"/>
                  </a:cubicBezTo>
                  <a:lnTo>
                    <a:pt x="705" y="20335"/>
                  </a:lnTo>
                  <a:cubicBezTo>
                    <a:pt x="119" y="20778"/>
                    <a:pt x="0" y="21616"/>
                    <a:pt x="443" y="22203"/>
                  </a:cubicBezTo>
                  <a:lnTo>
                    <a:pt x="8344" y="32685"/>
                  </a:lnTo>
                  <a:cubicBezTo>
                    <a:pt x="8557" y="32968"/>
                    <a:pt x="8869" y="33152"/>
                    <a:pt x="9223" y="33201"/>
                  </a:cubicBezTo>
                  <a:cubicBezTo>
                    <a:pt x="9286" y="33210"/>
                    <a:pt x="9350" y="33215"/>
                    <a:pt x="9413" y="33215"/>
                  </a:cubicBezTo>
                  <a:cubicBezTo>
                    <a:pt x="9700" y="33215"/>
                    <a:pt x="9978" y="33122"/>
                    <a:pt x="10211" y="32947"/>
                  </a:cubicBezTo>
                  <a:lnTo>
                    <a:pt x="37049" y="12641"/>
                  </a:lnTo>
                  <a:cubicBezTo>
                    <a:pt x="37114" y="12593"/>
                    <a:pt x="37128" y="12500"/>
                    <a:pt x="37078" y="12435"/>
                  </a:cubicBezTo>
                  <a:cubicBezTo>
                    <a:pt x="37050" y="12397"/>
                    <a:pt x="37006" y="12377"/>
                    <a:pt x="36961" y="12377"/>
                  </a:cubicBezTo>
                  <a:cubicBezTo>
                    <a:pt x="36930" y="12377"/>
                    <a:pt x="36899" y="12387"/>
                    <a:pt x="36873" y="12406"/>
                  </a:cubicBezTo>
                  <a:lnTo>
                    <a:pt x="10034" y="32712"/>
                  </a:lnTo>
                  <a:cubicBezTo>
                    <a:pt x="9853" y="32849"/>
                    <a:pt x="9638" y="32921"/>
                    <a:pt x="9415" y="32921"/>
                  </a:cubicBezTo>
                  <a:cubicBezTo>
                    <a:pt x="9365" y="32921"/>
                    <a:pt x="9314" y="32917"/>
                    <a:pt x="9263" y="32910"/>
                  </a:cubicBezTo>
                  <a:cubicBezTo>
                    <a:pt x="8988" y="32872"/>
                    <a:pt x="8744" y="32729"/>
                    <a:pt x="8578" y="32508"/>
                  </a:cubicBezTo>
                  <a:lnTo>
                    <a:pt x="677" y="22026"/>
                  </a:lnTo>
                  <a:cubicBezTo>
                    <a:pt x="333" y="21569"/>
                    <a:pt x="424" y="20915"/>
                    <a:pt x="882" y="20570"/>
                  </a:cubicBezTo>
                  <a:lnTo>
                    <a:pt x="27722" y="263"/>
                  </a:lnTo>
                  <a:cubicBezTo>
                    <a:pt x="27785" y="215"/>
                    <a:pt x="27799" y="124"/>
                    <a:pt x="27749" y="59"/>
                  </a:cubicBezTo>
                  <a:cubicBezTo>
                    <a:pt x="27721" y="20"/>
                    <a:pt x="27677" y="0"/>
                    <a:pt x="276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9"/>
            <p:cNvSpPr/>
            <p:nvPr/>
          </p:nvSpPr>
          <p:spPr>
            <a:xfrm>
              <a:off x="8285198" y="2334811"/>
              <a:ext cx="405681" cy="490931"/>
            </a:xfrm>
            <a:custGeom>
              <a:avLst/>
              <a:gdLst/>
              <a:ahLst/>
              <a:cxnLst/>
              <a:rect l="l" t="t" r="r" b="b"/>
              <a:pathLst>
                <a:path w="14676" h="17760" extrusionOk="0">
                  <a:moveTo>
                    <a:pt x="2421" y="294"/>
                  </a:moveTo>
                  <a:cubicBezTo>
                    <a:pt x="3049" y="294"/>
                    <a:pt x="3668" y="578"/>
                    <a:pt x="4075" y="1116"/>
                  </a:cubicBezTo>
                  <a:lnTo>
                    <a:pt x="13903" y="14157"/>
                  </a:lnTo>
                  <a:cubicBezTo>
                    <a:pt x="14234" y="14595"/>
                    <a:pt x="14374" y="15139"/>
                    <a:pt x="14297" y="15687"/>
                  </a:cubicBezTo>
                  <a:cubicBezTo>
                    <a:pt x="14220" y="16236"/>
                    <a:pt x="13936" y="16720"/>
                    <a:pt x="13496" y="17051"/>
                  </a:cubicBezTo>
                  <a:cubicBezTo>
                    <a:pt x="13124" y="17331"/>
                    <a:pt x="12687" y="17467"/>
                    <a:pt x="12254" y="17467"/>
                  </a:cubicBezTo>
                  <a:cubicBezTo>
                    <a:pt x="11627" y="17467"/>
                    <a:pt x="11007" y="17183"/>
                    <a:pt x="10601" y="16644"/>
                  </a:cubicBezTo>
                  <a:lnTo>
                    <a:pt x="773" y="3605"/>
                  </a:lnTo>
                  <a:cubicBezTo>
                    <a:pt x="442" y="3166"/>
                    <a:pt x="302" y="2623"/>
                    <a:pt x="379" y="2073"/>
                  </a:cubicBezTo>
                  <a:cubicBezTo>
                    <a:pt x="456" y="1525"/>
                    <a:pt x="740" y="1041"/>
                    <a:pt x="1180" y="710"/>
                  </a:cubicBezTo>
                  <a:cubicBezTo>
                    <a:pt x="1551" y="430"/>
                    <a:pt x="1988" y="294"/>
                    <a:pt x="2421" y="294"/>
                  </a:cubicBezTo>
                  <a:close/>
                  <a:moveTo>
                    <a:pt x="2420" y="1"/>
                  </a:moveTo>
                  <a:cubicBezTo>
                    <a:pt x="1926" y="1"/>
                    <a:pt x="1427" y="155"/>
                    <a:pt x="1003" y="475"/>
                  </a:cubicBezTo>
                  <a:cubicBezTo>
                    <a:pt x="500" y="854"/>
                    <a:pt x="176" y="1407"/>
                    <a:pt x="89" y="2033"/>
                  </a:cubicBezTo>
                  <a:cubicBezTo>
                    <a:pt x="0" y="2660"/>
                    <a:pt x="160" y="3280"/>
                    <a:pt x="539" y="3782"/>
                  </a:cubicBezTo>
                  <a:lnTo>
                    <a:pt x="10366" y="16821"/>
                  </a:lnTo>
                  <a:cubicBezTo>
                    <a:pt x="10745" y="17323"/>
                    <a:pt x="11298" y="17648"/>
                    <a:pt x="11924" y="17736"/>
                  </a:cubicBezTo>
                  <a:cubicBezTo>
                    <a:pt x="12036" y="17751"/>
                    <a:pt x="12148" y="17760"/>
                    <a:pt x="12261" y="17760"/>
                  </a:cubicBezTo>
                  <a:cubicBezTo>
                    <a:pt x="12769" y="17760"/>
                    <a:pt x="13262" y="17596"/>
                    <a:pt x="13673" y="17285"/>
                  </a:cubicBezTo>
                  <a:cubicBezTo>
                    <a:pt x="14175" y="16908"/>
                    <a:pt x="14499" y="16355"/>
                    <a:pt x="14587" y="15729"/>
                  </a:cubicBezTo>
                  <a:cubicBezTo>
                    <a:pt x="14675" y="15102"/>
                    <a:pt x="14516" y="14482"/>
                    <a:pt x="14137" y="13980"/>
                  </a:cubicBezTo>
                  <a:lnTo>
                    <a:pt x="4309" y="939"/>
                  </a:lnTo>
                  <a:cubicBezTo>
                    <a:pt x="3846" y="325"/>
                    <a:pt x="3137" y="1"/>
                    <a:pt x="2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9"/>
            <p:cNvSpPr/>
            <p:nvPr/>
          </p:nvSpPr>
          <p:spPr>
            <a:xfrm>
              <a:off x="7447457" y="3160554"/>
              <a:ext cx="211437" cy="230760"/>
            </a:xfrm>
            <a:custGeom>
              <a:avLst/>
              <a:gdLst/>
              <a:ahLst/>
              <a:cxnLst/>
              <a:rect l="l" t="t" r="r" b="b"/>
              <a:pathLst>
                <a:path w="7649" h="8348" extrusionOk="0">
                  <a:moveTo>
                    <a:pt x="1912" y="1"/>
                  </a:moveTo>
                  <a:cubicBezTo>
                    <a:pt x="1881" y="1"/>
                    <a:pt x="1850" y="10"/>
                    <a:pt x="1824" y="30"/>
                  </a:cubicBezTo>
                  <a:cubicBezTo>
                    <a:pt x="305" y="1175"/>
                    <a:pt x="1" y="3342"/>
                    <a:pt x="1146" y="4860"/>
                  </a:cubicBezTo>
                  <a:lnTo>
                    <a:pt x="2740" y="6976"/>
                  </a:lnTo>
                  <a:cubicBezTo>
                    <a:pt x="3418" y="7874"/>
                    <a:pt x="4452" y="8347"/>
                    <a:pt x="5498" y="8347"/>
                  </a:cubicBezTo>
                  <a:cubicBezTo>
                    <a:pt x="6221" y="8347"/>
                    <a:pt x="6950" y="8122"/>
                    <a:pt x="7570" y="7654"/>
                  </a:cubicBezTo>
                  <a:cubicBezTo>
                    <a:pt x="7635" y="7605"/>
                    <a:pt x="7648" y="7513"/>
                    <a:pt x="7599" y="7448"/>
                  </a:cubicBezTo>
                  <a:cubicBezTo>
                    <a:pt x="7570" y="7410"/>
                    <a:pt x="7526" y="7390"/>
                    <a:pt x="7482" y="7390"/>
                  </a:cubicBezTo>
                  <a:cubicBezTo>
                    <a:pt x="7451" y="7390"/>
                    <a:pt x="7420" y="7399"/>
                    <a:pt x="7393" y="7419"/>
                  </a:cubicBezTo>
                  <a:cubicBezTo>
                    <a:pt x="6825" y="7847"/>
                    <a:pt x="6159" y="8053"/>
                    <a:pt x="5498" y="8053"/>
                  </a:cubicBezTo>
                  <a:cubicBezTo>
                    <a:pt x="4540" y="8053"/>
                    <a:pt x="3594" y="7620"/>
                    <a:pt x="2974" y="6799"/>
                  </a:cubicBezTo>
                  <a:lnTo>
                    <a:pt x="1380" y="4683"/>
                  </a:lnTo>
                  <a:cubicBezTo>
                    <a:pt x="333" y="3294"/>
                    <a:pt x="612" y="1312"/>
                    <a:pt x="2001" y="264"/>
                  </a:cubicBezTo>
                  <a:cubicBezTo>
                    <a:pt x="2066" y="216"/>
                    <a:pt x="2078" y="124"/>
                    <a:pt x="2030" y="59"/>
                  </a:cubicBezTo>
                  <a:cubicBezTo>
                    <a:pt x="2000" y="20"/>
                    <a:pt x="1957" y="1"/>
                    <a:pt x="1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9"/>
            <p:cNvSpPr/>
            <p:nvPr/>
          </p:nvSpPr>
          <p:spPr>
            <a:xfrm>
              <a:off x="7174642" y="3713095"/>
              <a:ext cx="683101" cy="196759"/>
            </a:xfrm>
            <a:custGeom>
              <a:avLst/>
              <a:gdLst/>
              <a:ahLst/>
              <a:cxnLst/>
              <a:rect l="l" t="t" r="r" b="b"/>
              <a:pathLst>
                <a:path w="24712" h="7118" extrusionOk="0">
                  <a:moveTo>
                    <a:pt x="147" y="1"/>
                  </a:moveTo>
                  <a:cubicBezTo>
                    <a:pt x="66" y="1"/>
                    <a:pt x="1" y="67"/>
                    <a:pt x="1" y="147"/>
                  </a:cubicBezTo>
                  <a:lnTo>
                    <a:pt x="1" y="6972"/>
                  </a:lnTo>
                  <a:cubicBezTo>
                    <a:pt x="1" y="7052"/>
                    <a:pt x="66" y="7118"/>
                    <a:pt x="147" y="7118"/>
                  </a:cubicBezTo>
                  <a:lnTo>
                    <a:pt x="24565" y="7118"/>
                  </a:lnTo>
                  <a:cubicBezTo>
                    <a:pt x="24645" y="7118"/>
                    <a:pt x="24711" y="7052"/>
                    <a:pt x="24711" y="6972"/>
                  </a:cubicBezTo>
                  <a:lnTo>
                    <a:pt x="24711" y="147"/>
                  </a:lnTo>
                  <a:cubicBezTo>
                    <a:pt x="24711" y="67"/>
                    <a:pt x="24645" y="1"/>
                    <a:pt x="24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9"/>
            <p:cNvSpPr/>
            <p:nvPr/>
          </p:nvSpPr>
          <p:spPr>
            <a:xfrm>
              <a:off x="7199521" y="3663171"/>
              <a:ext cx="633787" cy="102581"/>
            </a:xfrm>
            <a:custGeom>
              <a:avLst/>
              <a:gdLst/>
              <a:ahLst/>
              <a:cxnLst/>
              <a:rect l="l" t="t" r="r" b="b"/>
              <a:pathLst>
                <a:path w="22928" h="3711" extrusionOk="0">
                  <a:moveTo>
                    <a:pt x="12812" y="0"/>
                  </a:moveTo>
                  <a:cubicBezTo>
                    <a:pt x="12360" y="0"/>
                    <a:pt x="11900" y="3"/>
                    <a:pt x="11433" y="8"/>
                  </a:cubicBezTo>
                  <a:cubicBezTo>
                    <a:pt x="5590" y="77"/>
                    <a:pt x="1141" y="481"/>
                    <a:pt x="864" y="1093"/>
                  </a:cubicBezTo>
                  <a:cubicBezTo>
                    <a:pt x="832" y="1162"/>
                    <a:pt x="1" y="2422"/>
                    <a:pt x="3" y="2611"/>
                  </a:cubicBezTo>
                  <a:cubicBezTo>
                    <a:pt x="9" y="3111"/>
                    <a:pt x="4396" y="3711"/>
                    <a:pt x="10462" y="3711"/>
                  </a:cubicBezTo>
                  <a:cubicBezTo>
                    <a:pt x="10827" y="3711"/>
                    <a:pt x="11198" y="3709"/>
                    <a:pt x="11575" y="3704"/>
                  </a:cubicBezTo>
                  <a:cubicBezTo>
                    <a:pt x="18209" y="3626"/>
                    <a:pt x="22927" y="2857"/>
                    <a:pt x="22921" y="2327"/>
                  </a:cubicBezTo>
                  <a:cubicBezTo>
                    <a:pt x="22919" y="2138"/>
                    <a:pt x="22026" y="918"/>
                    <a:pt x="22025" y="843"/>
                  </a:cubicBezTo>
                  <a:cubicBezTo>
                    <a:pt x="22019" y="355"/>
                    <a:pt x="18005" y="0"/>
                    <a:pt x="12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9"/>
            <p:cNvSpPr/>
            <p:nvPr/>
          </p:nvSpPr>
          <p:spPr>
            <a:xfrm>
              <a:off x="7338873" y="3638623"/>
              <a:ext cx="355427" cy="57579"/>
            </a:xfrm>
            <a:custGeom>
              <a:avLst/>
              <a:gdLst/>
              <a:ahLst/>
              <a:cxnLst/>
              <a:rect l="l" t="t" r="r" b="b"/>
              <a:pathLst>
                <a:path w="12858" h="2083" extrusionOk="0">
                  <a:moveTo>
                    <a:pt x="7176" y="1"/>
                  </a:moveTo>
                  <a:cubicBezTo>
                    <a:pt x="6926" y="1"/>
                    <a:pt x="6671" y="2"/>
                    <a:pt x="6411" y="5"/>
                  </a:cubicBezTo>
                  <a:cubicBezTo>
                    <a:pt x="3134" y="44"/>
                    <a:pt x="481" y="317"/>
                    <a:pt x="484" y="614"/>
                  </a:cubicBezTo>
                  <a:cubicBezTo>
                    <a:pt x="485" y="657"/>
                    <a:pt x="0" y="1359"/>
                    <a:pt x="1" y="1465"/>
                  </a:cubicBezTo>
                  <a:cubicBezTo>
                    <a:pt x="4" y="1746"/>
                    <a:pt x="2466" y="2082"/>
                    <a:pt x="5869" y="2082"/>
                  </a:cubicBezTo>
                  <a:cubicBezTo>
                    <a:pt x="6073" y="2082"/>
                    <a:pt x="6280" y="2081"/>
                    <a:pt x="6491" y="2079"/>
                  </a:cubicBezTo>
                  <a:cubicBezTo>
                    <a:pt x="10211" y="2034"/>
                    <a:pt x="12857" y="1603"/>
                    <a:pt x="12854" y="1306"/>
                  </a:cubicBezTo>
                  <a:cubicBezTo>
                    <a:pt x="12853" y="1200"/>
                    <a:pt x="12352" y="516"/>
                    <a:pt x="12351" y="474"/>
                  </a:cubicBezTo>
                  <a:cubicBezTo>
                    <a:pt x="12348" y="200"/>
                    <a:pt x="10092" y="1"/>
                    <a:pt x="7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9"/>
            <p:cNvSpPr/>
            <p:nvPr/>
          </p:nvSpPr>
          <p:spPr>
            <a:xfrm>
              <a:off x="7257932" y="4269865"/>
              <a:ext cx="1399236" cy="338621"/>
            </a:xfrm>
            <a:custGeom>
              <a:avLst/>
              <a:gdLst/>
              <a:ahLst/>
              <a:cxnLst/>
              <a:rect l="l" t="t" r="r" b="b"/>
              <a:pathLst>
                <a:path w="50619" h="12250" extrusionOk="0">
                  <a:moveTo>
                    <a:pt x="27076" y="0"/>
                  </a:moveTo>
                  <a:cubicBezTo>
                    <a:pt x="26459" y="0"/>
                    <a:pt x="25836" y="4"/>
                    <a:pt x="25206" y="12"/>
                  </a:cubicBezTo>
                  <a:cubicBezTo>
                    <a:pt x="12901" y="157"/>
                    <a:pt x="2943" y="1700"/>
                    <a:pt x="2963" y="3457"/>
                  </a:cubicBezTo>
                  <a:cubicBezTo>
                    <a:pt x="2966" y="3708"/>
                    <a:pt x="0" y="7846"/>
                    <a:pt x="7" y="8475"/>
                  </a:cubicBezTo>
                  <a:cubicBezTo>
                    <a:pt x="27" y="10169"/>
                    <a:pt x="10569" y="12250"/>
                    <a:pt x="23843" y="12250"/>
                  </a:cubicBezTo>
                  <a:cubicBezTo>
                    <a:pt x="24339" y="12250"/>
                    <a:pt x="24838" y="12247"/>
                    <a:pt x="25341" y="12241"/>
                  </a:cubicBezTo>
                  <a:cubicBezTo>
                    <a:pt x="39311" y="12075"/>
                    <a:pt x="50618" y="9634"/>
                    <a:pt x="50598" y="7875"/>
                  </a:cubicBezTo>
                  <a:cubicBezTo>
                    <a:pt x="50590" y="7246"/>
                    <a:pt x="47526" y="3181"/>
                    <a:pt x="47523" y="2931"/>
                  </a:cubicBezTo>
                  <a:cubicBezTo>
                    <a:pt x="47504" y="1262"/>
                    <a:pt x="38507" y="0"/>
                    <a:pt x="27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9"/>
            <p:cNvSpPr/>
            <p:nvPr/>
          </p:nvSpPr>
          <p:spPr>
            <a:xfrm>
              <a:off x="7339260" y="4269865"/>
              <a:ext cx="1232911" cy="176580"/>
            </a:xfrm>
            <a:custGeom>
              <a:avLst/>
              <a:gdLst/>
              <a:ahLst/>
              <a:cxnLst/>
              <a:rect l="l" t="t" r="r" b="b"/>
              <a:pathLst>
                <a:path w="44602" h="6388" extrusionOk="0">
                  <a:moveTo>
                    <a:pt x="24134" y="0"/>
                  </a:moveTo>
                  <a:cubicBezTo>
                    <a:pt x="23517" y="0"/>
                    <a:pt x="22894" y="4"/>
                    <a:pt x="22264" y="12"/>
                  </a:cubicBezTo>
                  <a:cubicBezTo>
                    <a:pt x="9959" y="157"/>
                    <a:pt x="1" y="1700"/>
                    <a:pt x="21" y="3457"/>
                  </a:cubicBezTo>
                  <a:cubicBezTo>
                    <a:pt x="41" y="5126"/>
                    <a:pt x="9038" y="6387"/>
                    <a:pt x="20469" y="6387"/>
                  </a:cubicBezTo>
                  <a:cubicBezTo>
                    <a:pt x="21085" y="6387"/>
                    <a:pt x="21709" y="6384"/>
                    <a:pt x="22339" y="6376"/>
                  </a:cubicBezTo>
                  <a:cubicBezTo>
                    <a:pt x="34644" y="6231"/>
                    <a:pt x="44602" y="4688"/>
                    <a:pt x="44581" y="2931"/>
                  </a:cubicBezTo>
                  <a:cubicBezTo>
                    <a:pt x="44562" y="1262"/>
                    <a:pt x="35565" y="0"/>
                    <a:pt x="241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9"/>
            <p:cNvSpPr/>
            <p:nvPr/>
          </p:nvSpPr>
          <p:spPr>
            <a:xfrm>
              <a:off x="7335390" y="4265829"/>
              <a:ext cx="1240982" cy="184680"/>
            </a:xfrm>
            <a:custGeom>
              <a:avLst/>
              <a:gdLst/>
              <a:ahLst/>
              <a:cxnLst/>
              <a:rect l="l" t="t" r="r" b="b"/>
              <a:pathLst>
                <a:path w="44894" h="6681" extrusionOk="0">
                  <a:moveTo>
                    <a:pt x="24346" y="293"/>
                  </a:moveTo>
                  <a:cubicBezTo>
                    <a:pt x="36508" y="293"/>
                    <a:pt x="44558" y="1684"/>
                    <a:pt x="44574" y="3078"/>
                  </a:cubicBezTo>
                  <a:cubicBezTo>
                    <a:pt x="44591" y="4544"/>
                    <a:pt x="35715" y="6219"/>
                    <a:pt x="22478" y="6375"/>
                  </a:cubicBezTo>
                  <a:cubicBezTo>
                    <a:pt x="21844" y="6383"/>
                    <a:pt x="21214" y="6387"/>
                    <a:pt x="20589" y="6387"/>
                  </a:cubicBezTo>
                  <a:cubicBezTo>
                    <a:pt x="15356" y="6387"/>
                    <a:pt x="10492" y="6123"/>
                    <a:pt x="6733" y="5631"/>
                  </a:cubicBezTo>
                  <a:cubicBezTo>
                    <a:pt x="785" y="4853"/>
                    <a:pt x="312" y="3881"/>
                    <a:pt x="308" y="3602"/>
                  </a:cubicBezTo>
                  <a:cubicBezTo>
                    <a:pt x="305" y="3322"/>
                    <a:pt x="755" y="2340"/>
                    <a:pt x="6683" y="1421"/>
                  </a:cubicBezTo>
                  <a:cubicBezTo>
                    <a:pt x="10877" y="771"/>
                    <a:pt x="16461" y="375"/>
                    <a:pt x="22406" y="305"/>
                  </a:cubicBezTo>
                  <a:cubicBezTo>
                    <a:pt x="23063" y="297"/>
                    <a:pt x="23710" y="293"/>
                    <a:pt x="24346" y="293"/>
                  </a:cubicBezTo>
                  <a:close/>
                  <a:moveTo>
                    <a:pt x="24144" y="0"/>
                  </a:moveTo>
                  <a:cubicBezTo>
                    <a:pt x="23563" y="0"/>
                    <a:pt x="22982" y="4"/>
                    <a:pt x="22402" y="10"/>
                  </a:cubicBezTo>
                  <a:cubicBezTo>
                    <a:pt x="16444" y="81"/>
                    <a:pt x="10845" y="479"/>
                    <a:pt x="6638" y="1131"/>
                  </a:cubicBezTo>
                  <a:cubicBezTo>
                    <a:pt x="3609" y="1600"/>
                    <a:pt x="1" y="2411"/>
                    <a:pt x="15" y="3605"/>
                  </a:cubicBezTo>
                  <a:cubicBezTo>
                    <a:pt x="29" y="4800"/>
                    <a:pt x="3655" y="5525"/>
                    <a:pt x="6695" y="5922"/>
                  </a:cubicBezTo>
                  <a:cubicBezTo>
                    <a:pt x="10470" y="6416"/>
                    <a:pt x="15352" y="6681"/>
                    <a:pt x="20601" y="6681"/>
                  </a:cubicBezTo>
                  <a:cubicBezTo>
                    <a:pt x="21224" y="6681"/>
                    <a:pt x="21850" y="6677"/>
                    <a:pt x="22481" y="6669"/>
                  </a:cubicBezTo>
                  <a:cubicBezTo>
                    <a:pt x="33504" y="6539"/>
                    <a:pt x="44893" y="5158"/>
                    <a:pt x="44868" y="3075"/>
                  </a:cubicBezTo>
                  <a:cubicBezTo>
                    <a:pt x="44845" y="1100"/>
                    <a:pt x="34600" y="0"/>
                    <a:pt x="24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9"/>
            <p:cNvSpPr/>
            <p:nvPr/>
          </p:nvSpPr>
          <p:spPr>
            <a:xfrm>
              <a:off x="7624487" y="3843960"/>
              <a:ext cx="478188" cy="515975"/>
            </a:xfrm>
            <a:custGeom>
              <a:avLst/>
              <a:gdLst/>
              <a:ahLst/>
              <a:cxnLst/>
              <a:rect l="l" t="t" r="r" b="b"/>
              <a:pathLst>
                <a:path w="17299" h="18666" extrusionOk="0">
                  <a:moveTo>
                    <a:pt x="12083" y="1"/>
                  </a:moveTo>
                  <a:cubicBezTo>
                    <a:pt x="10427" y="1"/>
                    <a:pt x="8581" y="1216"/>
                    <a:pt x="6089" y="5784"/>
                  </a:cubicBezTo>
                  <a:cubicBezTo>
                    <a:pt x="4429" y="8828"/>
                    <a:pt x="0" y="16024"/>
                    <a:pt x="554" y="16854"/>
                  </a:cubicBezTo>
                  <a:cubicBezTo>
                    <a:pt x="1076" y="17637"/>
                    <a:pt x="2550" y="18665"/>
                    <a:pt x="3428" y="18665"/>
                  </a:cubicBezTo>
                  <a:cubicBezTo>
                    <a:pt x="3481" y="18665"/>
                    <a:pt x="3532" y="18661"/>
                    <a:pt x="3581" y="18653"/>
                  </a:cubicBezTo>
                  <a:cubicBezTo>
                    <a:pt x="4429" y="18515"/>
                    <a:pt x="17298" y="1798"/>
                    <a:pt x="15500" y="1079"/>
                  </a:cubicBezTo>
                  <a:cubicBezTo>
                    <a:pt x="14348" y="618"/>
                    <a:pt x="13264" y="1"/>
                    <a:pt x="12083"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9"/>
            <p:cNvSpPr/>
            <p:nvPr/>
          </p:nvSpPr>
          <p:spPr>
            <a:xfrm>
              <a:off x="7718088" y="3873760"/>
              <a:ext cx="533749" cy="492589"/>
            </a:xfrm>
            <a:custGeom>
              <a:avLst/>
              <a:gdLst/>
              <a:ahLst/>
              <a:cxnLst/>
              <a:rect l="l" t="t" r="r" b="b"/>
              <a:pathLst>
                <a:path w="19309" h="17820" extrusionOk="0">
                  <a:moveTo>
                    <a:pt x="11671" y="1"/>
                  </a:moveTo>
                  <a:cubicBezTo>
                    <a:pt x="8664" y="1"/>
                    <a:pt x="5164" y="7103"/>
                    <a:pt x="0" y="17641"/>
                  </a:cubicBezTo>
                  <a:cubicBezTo>
                    <a:pt x="0" y="17641"/>
                    <a:pt x="2547" y="17820"/>
                    <a:pt x="6451" y="17820"/>
                  </a:cubicBezTo>
                  <a:cubicBezTo>
                    <a:pt x="7971" y="17820"/>
                    <a:pt x="9698" y="17793"/>
                    <a:pt x="11560" y="17717"/>
                  </a:cubicBezTo>
                  <a:cubicBezTo>
                    <a:pt x="18201" y="17449"/>
                    <a:pt x="19309" y="16643"/>
                    <a:pt x="19309" y="16643"/>
                  </a:cubicBezTo>
                  <a:cubicBezTo>
                    <a:pt x="19309" y="16643"/>
                    <a:pt x="14880" y="277"/>
                    <a:pt x="11837" y="8"/>
                  </a:cubicBezTo>
                  <a:cubicBezTo>
                    <a:pt x="11782" y="3"/>
                    <a:pt x="11726" y="1"/>
                    <a:pt x="11671"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9"/>
            <p:cNvSpPr/>
            <p:nvPr/>
          </p:nvSpPr>
          <p:spPr>
            <a:xfrm>
              <a:off x="7973958" y="3867927"/>
              <a:ext cx="405681" cy="405681"/>
            </a:xfrm>
            <a:custGeom>
              <a:avLst/>
              <a:gdLst/>
              <a:ahLst/>
              <a:cxnLst/>
              <a:rect l="l" t="t" r="r" b="b"/>
              <a:pathLst>
                <a:path w="14676" h="14676" extrusionOk="0">
                  <a:moveTo>
                    <a:pt x="7342" y="0"/>
                  </a:moveTo>
                  <a:cubicBezTo>
                    <a:pt x="7341" y="0"/>
                    <a:pt x="7340" y="0"/>
                    <a:pt x="7338" y="0"/>
                  </a:cubicBezTo>
                  <a:cubicBezTo>
                    <a:pt x="5392" y="0"/>
                    <a:pt x="3525" y="773"/>
                    <a:pt x="2150" y="2148"/>
                  </a:cubicBezTo>
                  <a:cubicBezTo>
                    <a:pt x="773" y="3525"/>
                    <a:pt x="0" y="5391"/>
                    <a:pt x="0" y="7337"/>
                  </a:cubicBezTo>
                  <a:cubicBezTo>
                    <a:pt x="0" y="9284"/>
                    <a:pt x="773" y="11150"/>
                    <a:pt x="2150" y="12526"/>
                  </a:cubicBezTo>
                  <a:cubicBezTo>
                    <a:pt x="3525" y="13901"/>
                    <a:pt x="5392" y="14675"/>
                    <a:pt x="7338" y="14675"/>
                  </a:cubicBezTo>
                  <a:cubicBezTo>
                    <a:pt x="9284" y="14675"/>
                    <a:pt x="11150" y="13901"/>
                    <a:pt x="12526" y="12526"/>
                  </a:cubicBezTo>
                  <a:cubicBezTo>
                    <a:pt x="13903" y="11149"/>
                    <a:pt x="14675" y="9283"/>
                    <a:pt x="14675" y="7337"/>
                  </a:cubicBezTo>
                  <a:cubicBezTo>
                    <a:pt x="14675" y="5391"/>
                    <a:pt x="13903" y="3525"/>
                    <a:pt x="12527" y="2148"/>
                  </a:cubicBezTo>
                  <a:cubicBezTo>
                    <a:pt x="11151" y="774"/>
                    <a:pt x="9286" y="0"/>
                    <a:pt x="7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9"/>
            <p:cNvSpPr/>
            <p:nvPr/>
          </p:nvSpPr>
          <p:spPr>
            <a:xfrm>
              <a:off x="8018990" y="3912903"/>
              <a:ext cx="315705" cy="315733"/>
            </a:xfrm>
            <a:custGeom>
              <a:avLst/>
              <a:gdLst/>
              <a:ahLst/>
              <a:cxnLst/>
              <a:rect l="l" t="t" r="r" b="b"/>
              <a:pathLst>
                <a:path w="11421" h="11422" extrusionOk="0">
                  <a:moveTo>
                    <a:pt x="5710" y="1"/>
                  </a:moveTo>
                  <a:cubicBezTo>
                    <a:pt x="4196" y="1"/>
                    <a:pt x="2744" y="602"/>
                    <a:pt x="1673" y="1673"/>
                  </a:cubicBezTo>
                  <a:cubicBezTo>
                    <a:pt x="602" y="2744"/>
                    <a:pt x="0" y="4197"/>
                    <a:pt x="0" y="5711"/>
                  </a:cubicBezTo>
                  <a:cubicBezTo>
                    <a:pt x="0" y="7226"/>
                    <a:pt x="602" y="8677"/>
                    <a:pt x="1673" y="9748"/>
                  </a:cubicBezTo>
                  <a:cubicBezTo>
                    <a:pt x="2744" y="10820"/>
                    <a:pt x="4196" y="11421"/>
                    <a:pt x="5710" y="11421"/>
                  </a:cubicBezTo>
                  <a:cubicBezTo>
                    <a:pt x="7225" y="11421"/>
                    <a:pt x="8678" y="10820"/>
                    <a:pt x="9748" y="9748"/>
                  </a:cubicBezTo>
                  <a:cubicBezTo>
                    <a:pt x="10819" y="8677"/>
                    <a:pt x="11421" y="7226"/>
                    <a:pt x="11421" y="5711"/>
                  </a:cubicBezTo>
                  <a:cubicBezTo>
                    <a:pt x="11421" y="4197"/>
                    <a:pt x="10819" y="2744"/>
                    <a:pt x="9748" y="1673"/>
                  </a:cubicBezTo>
                  <a:cubicBezTo>
                    <a:pt x="8678" y="602"/>
                    <a:pt x="7225" y="1"/>
                    <a:pt x="5710" y="1"/>
                  </a:cubicBezTo>
                  <a:close/>
                </a:path>
              </a:pathLst>
            </a:cu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9"/>
            <p:cNvSpPr/>
            <p:nvPr/>
          </p:nvSpPr>
          <p:spPr>
            <a:xfrm>
              <a:off x="8048347" y="3942288"/>
              <a:ext cx="256965" cy="256937"/>
            </a:xfrm>
            <a:custGeom>
              <a:avLst/>
              <a:gdLst/>
              <a:ahLst/>
              <a:cxnLst/>
              <a:rect l="l" t="t" r="r" b="b"/>
              <a:pathLst>
                <a:path w="9296" h="9295" extrusionOk="0">
                  <a:moveTo>
                    <a:pt x="4648" y="1"/>
                  </a:moveTo>
                  <a:cubicBezTo>
                    <a:pt x="2082" y="1"/>
                    <a:pt x="1" y="2081"/>
                    <a:pt x="1" y="4648"/>
                  </a:cubicBezTo>
                  <a:cubicBezTo>
                    <a:pt x="1" y="7214"/>
                    <a:pt x="2082" y="9295"/>
                    <a:pt x="4648" y="9295"/>
                  </a:cubicBezTo>
                  <a:cubicBezTo>
                    <a:pt x="7215" y="9295"/>
                    <a:pt x="9296" y="7214"/>
                    <a:pt x="9296" y="4648"/>
                  </a:cubicBezTo>
                  <a:cubicBezTo>
                    <a:pt x="9296" y="2081"/>
                    <a:pt x="7215" y="1"/>
                    <a:pt x="4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9"/>
            <p:cNvSpPr/>
            <p:nvPr/>
          </p:nvSpPr>
          <p:spPr>
            <a:xfrm>
              <a:off x="7969950" y="3863836"/>
              <a:ext cx="413781" cy="413836"/>
            </a:xfrm>
            <a:custGeom>
              <a:avLst/>
              <a:gdLst/>
              <a:ahLst/>
              <a:cxnLst/>
              <a:rect l="l" t="t" r="r" b="b"/>
              <a:pathLst>
                <a:path w="14969" h="14971" extrusionOk="0">
                  <a:moveTo>
                    <a:pt x="7484" y="295"/>
                  </a:moveTo>
                  <a:cubicBezTo>
                    <a:pt x="11450" y="295"/>
                    <a:pt x="14675" y="3521"/>
                    <a:pt x="14675" y="7486"/>
                  </a:cubicBezTo>
                  <a:cubicBezTo>
                    <a:pt x="14675" y="11451"/>
                    <a:pt x="11450" y="14677"/>
                    <a:pt x="7484" y="14677"/>
                  </a:cubicBezTo>
                  <a:cubicBezTo>
                    <a:pt x="3520" y="14677"/>
                    <a:pt x="293" y="11451"/>
                    <a:pt x="293" y="7486"/>
                  </a:cubicBezTo>
                  <a:cubicBezTo>
                    <a:pt x="293" y="3521"/>
                    <a:pt x="3520" y="295"/>
                    <a:pt x="7484" y="295"/>
                  </a:cubicBezTo>
                  <a:close/>
                  <a:moveTo>
                    <a:pt x="7484" y="1"/>
                  </a:moveTo>
                  <a:cubicBezTo>
                    <a:pt x="3357" y="1"/>
                    <a:pt x="0" y="3358"/>
                    <a:pt x="0" y="7486"/>
                  </a:cubicBezTo>
                  <a:cubicBezTo>
                    <a:pt x="0" y="11613"/>
                    <a:pt x="3357" y="14970"/>
                    <a:pt x="7484" y="14970"/>
                  </a:cubicBezTo>
                  <a:cubicBezTo>
                    <a:pt x="11611" y="14970"/>
                    <a:pt x="14968" y="11613"/>
                    <a:pt x="14968" y="7486"/>
                  </a:cubicBezTo>
                  <a:cubicBezTo>
                    <a:pt x="14968" y="3358"/>
                    <a:pt x="11611" y="1"/>
                    <a:pt x="7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9"/>
            <p:cNvSpPr/>
            <p:nvPr/>
          </p:nvSpPr>
          <p:spPr>
            <a:xfrm>
              <a:off x="7625510" y="4172643"/>
              <a:ext cx="127460" cy="126934"/>
            </a:xfrm>
            <a:custGeom>
              <a:avLst/>
              <a:gdLst/>
              <a:ahLst/>
              <a:cxnLst/>
              <a:rect l="l" t="t" r="r" b="b"/>
              <a:pathLst>
                <a:path w="4611" h="4592" extrusionOk="0">
                  <a:moveTo>
                    <a:pt x="1722" y="1"/>
                  </a:moveTo>
                  <a:lnTo>
                    <a:pt x="0" y="2840"/>
                  </a:lnTo>
                  <a:lnTo>
                    <a:pt x="2890" y="4591"/>
                  </a:lnTo>
                  <a:lnTo>
                    <a:pt x="4611" y="1752"/>
                  </a:lnTo>
                  <a:lnTo>
                    <a:pt x="17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9"/>
            <p:cNvSpPr/>
            <p:nvPr/>
          </p:nvSpPr>
          <p:spPr>
            <a:xfrm>
              <a:off x="7527154" y="4058585"/>
              <a:ext cx="238168" cy="312250"/>
            </a:xfrm>
            <a:custGeom>
              <a:avLst/>
              <a:gdLst/>
              <a:ahLst/>
              <a:cxnLst/>
              <a:rect l="l" t="t" r="r" b="b"/>
              <a:pathLst>
                <a:path w="8616" h="11296" extrusionOk="0">
                  <a:moveTo>
                    <a:pt x="6669" y="1"/>
                  </a:moveTo>
                  <a:cubicBezTo>
                    <a:pt x="6132" y="1"/>
                    <a:pt x="4478" y="1966"/>
                    <a:pt x="2829" y="4588"/>
                  </a:cubicBezTo>
                  <a:cubicBezTo>
                    <a:pt x="1080" y="7372"/>
                    <a:pt x="1" y="9841"/>
                    <a:pt x="418" y="10104"/>
                  </a:cubicBezTo>
                  <a:cubicBezTo>
                    <a:pt x="478" y="10141"/>
                    <a:pt x="1195" y="11176"/>
                    <a:pt x="1345" y="11270"/>
                  </a:cubicBezTo>
                  <a:cubicBezTo>
                    <a:pt x="1372" y="11287"/>
                    <a:pt x="1406" y="11295"/>
                    <a:pt x="1448" y="11295"/>
                  </a:cubicBezTo>
                  <a:cubicBezTo>
                    <a:pt x="2055" y="11295"/>
                    <a:pt x="4186" y="9511"/>
                    <a:pt x="6045" y="6553"/>
                  </a:cubicBezTo>
                  <a:cubicBezTo>
                    <a:pt x="8032" y="3392"/>
                    <a:pt x="8615" y="610"/>
                    <a:pt x="8198" y="346"/>
                  </a:cubicBezTo>
                  <a:cubicBezTo>
                    <a:pt x="8047" y="253"/>
                    <a:pt x="6814" y="61"/>
                    <a:pt x="6755" y="23"/>
                  </a:cubicBezTo>
                  <a:cubicBezTo>
                    <a:pt x="6731" y="8"/>
                    <a:pt x="6702" y="1"/>
                    <a:pt x="66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9"/>
            <p:cNvSpPr/>
            <p:nvPr/>
          </p:nvSpPr>
          <p:spPr>
            <a:xfrm>
              <a:off x="7527264" y="4058419"/>
              <a:ext cx="198307" cy="279963"/>
            </a:xfrm>
            <a:custGeom>
              <a:avLst/>
              <a:gdLst/>
              <a:ahLst/>
              <a:cxnLst/>
              <a:rect l="l" t="t" r="r" b="b"/>
              <a:pathLst>
                <a:path w="7174" h="10128" extrusionOk="0">
                  <a:moveTo>
                    <a:pt x="6669" y="0"/>
                  </a:moveTo>
                  <a:cubicBezTo>
                    <a:pt x="6132" y="0"/>
                    <a:pt x="4477" y="1966"/>
                    <a:pt x="2830" y="4587"/>
                  </a:cubicBezTo>
                  <a:cubicBezTo>
                    <a:pt x="1080" y="7370"/>
                    <a:pt x="1" y="9841"/>
                    <a:pt x="418" y="10103"/>
                  </a:cubicBezTo>
                  <a:cubicBezTo>
                    <a:pt x="444" y="10120"/>
                    <a:pt x="477" y="10128"/>
                    <a:pt x="515" y="10128"/>
                  </a:cubicBezTo>
                  <a:cubicBezTo>
                    <a:pt x="1096" y="10128"/>
                    <a:pt x="3044" y="8297"/>
                    <a:pt x="4685" y="5687"/>
                  </a:cubicBezTo>
                  <a:cubicBezTo>
                    <a:pt x="6435" y="2903"/>
                    <a:pt x="7173" y="286"/>
                    <a:pt x="6755" y="23"/>
                  </a:cubicBezTo>
                  <a:cubicBezTo>
                    <a:pt x="6731" y="8"/>
                    <a:pt x="6702" y="0"/>
                    <a:pt x="6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9"/>
            <p:cNvSpPr/>
            <p:nvPr/>
          </p:nvSpPr>
          <p:spPr>
            <a:xfrm>
              <a:off x="7517257" y="4054466"/>
              <a:ext cx="255444" cy="320349"/>
            </a:xfrm>
            <a:custGeom>
              <a:avLst/>
              <a:gdLst/>
              <a:ahLst/>
              <a:cxnLst/>
              <a:rect l="l" t="t" r="r" b="b"/>
              <a:pathLst>
                <a:path w="9241" h="11589" extrusionOk="0">
                  <a:moveTo>
                    <a:pt x="7015" y="287"/>
                  </a:moveTo>
                  <a:cubicBezTo>
                    <a:pt x="7021" y="287"/>
                    <a:pt x="7025" y="287"/>
                    <a:pt x="7029" y="288"/>
                  </a:cubicBezTo>
                  <a:cubicBezTo>
                    <a:pt x="7032" y="290"/>
                    <a:pt x="7035" y="293"/>
                    <a:pt x="7037" y="295"/>
                  </a:cubicBezTo>
                  <a:cubicBezTo>
                    <a:pt x="7049" y="304"/>
                    <a:pt x="7064" y="312"/>
                    <a:pt x="7079" y="317"/>
                  </a:cubicBezTo>
                  <a:cubicBezTo>
                    <a:pt x="7137" y="337"/>
                    <a:pt x="7281" y="364"/>
                    <a:pt x="7554" y="415"/>
                  </a:cubicBezTo>
                  <a:cubicBezTo>
                    <a:pt x="7846" y="471"/>
                    <a:pt x="8387" y="573"/>
                    <a:pt x="8478" y="620"/>
                  </a:cubicBezTo>
                  <a:cubicBezTo>
                    <a:pt x="8750" y="833"/>
                    <a:pt x="8259" y="3474"/>
                    <a:pt x="6280" y="6623"/>
                  </a:cubicBezTo>
                  <a:cubicBezTo>
                    <a:pt x="4360" y="9677"/>
                    <a:pt x="2258" y="11303"/>
                    <a:pt x="1826" y="11303"/>
                  </a:cubicBezTo>
                  <a:cubicBezTo>
                    <a:pt x="1809" y="11303"/>
                    <a:pt x="1794" y="11301"/>
                    <a:pt x="1783" y="11296"/>
                  </a:cubicBezTo>
                  <a:cubicBezTo>
                    <a:pt x="1702" y="11238"/>
                    <a:pt x="1367" y="10786"/>
                    <a:pt x="1187" y="10544"/>
                  </a:cubicBezTo>
                  <a:cubicBezTo>
                    <a:pt x="930" y="10198"/>
                    <a:pt x="896" y="10155"/>
                    <a:pt x="856" y="10130"/>
                  </a:cubicBezTo>
                  <a:cubicBezTo>
                    <a:pt x="661" y="9934"/>
                    <a:pt x="1315" y="7991"/>
                    <a:pt x="3311" y="4815"/>
                  </a:cubicBezTo>
                  <a:cubicBezTo>
                    <a:pt x="3530" y="4468"/>
                    <a:pt x="3748" y="4134"/>
                    <a:pt x="3963" y="3813"/>
                  </a:cubicBezTo>
                  <a:cubicBezTo>
                    <a:pt x="5673" y="1269"/>
                    <a:pt x="6765" y="287"/>
                    <a:pt x="7015" y="287"/>
                  </a:cubicBezTo>
                  <a:close/>
                  <a:moveTo>
                    <a:pt x="7044" y="0"/>
                  </a:moveTo>
                  <a:cubicBezTo>
                    <a:pt x="6241" y="0"/>
                    <a:pt x="4319" y="2755"/>
                    <a:pt x="3719" y="3649"/>
                  </a:cubicBezTo>
                  <a:cubicBezTo>
                    <a:pt x="3502" y="3972"/>
                    <a:pt x="3283" y="4310"/>
                    <a:pt x="3064" y="4659"/>
                  </a:cubicBezTo>
                  <a:cubicBezTo>
                    <a:pt x="1940" y="6445"/>
                    <a:pt x="1" y="9939"/>
                    <a:pt x="681" y="10363"/>
                  </a:cubicBezTo>
                  <a:cubicBezTo>
                    <a:pt x="709" y="10393"/>
                    <a:pt x="838" y="10566"/>
                    <a:pt x="951" y="10718"/>
                  </a:cubicBezTo>
                  <a:cubicBezTo>
                    <a:pt x="1337" y="11239"/>
                    <a:pt x="1526" y="11482"/>
                    <a:pt x="1625" y="11544"/>
                  </a:cubicBezTo>
                  <a:cubicBezTo>
                    <a:pt x="1675" y="11574"/>
                    <a:pt x="1734" y="11589"/>
                    <a:pt x="1800" y="11589"/>
                  </a:cubicBezTo>
                  <a:cubicBezTo>
                    <a:pt x="2290" y="11589"/>
                    <a:pt x="3175" y="10817"/>
                    <a:pt x="3566" y="10452"/>
                  </a:cubicBezTo>
                  <a:cubicBezTo>
                    <a:pt x="4158" y="9898"/>
                    <a:pt x="5331" y="8684"/>
                    <a:pt x="6528" y="6780"/>
                  </a:cubicBezTo>
                  <a:cubicBezTo>
                    <a:pt x="8372" y="3848"/>
                    <a:pt x="9241" y="754"/>
                    <a:pt x="8634" y="371"/>
                  </a:cubicBezTo>
                  <a:cubicBezTo>
                    <a:pt x="8535" y="309"/>
                    <a:pt x="8238" y="245"/>
                    <a:pt x="7608" y="127"/>
                  </a:cubicBezTo>
                  <a:cubicBezTo>
                    <a:pt x="7451" y="97"/>
                    <a:pt x="7275" y="63"/>
                    <a:pt x="7202" y="46"/>
                  </a:cubicBezTo>
                  <a:cubicBezTo>
                    <a:pt x="7200" y="45"/>
                    <a:pt x="7198" y="43"/>
                    <a:pt x="7194" y="42"/>
                  </a:cubicBezTo>
                  <a:cubicBezTo>
                    <a:pt x="7150" y="14"/>
                    <a:pt x="7100" y="0"/>
                    <a:pt x="7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9"/>
            <p:cNvSpPr/>
            <p:nvPr/>
          </p:nvSpPr>
          <p:spPr>
            <a:xfrm>
              <a:off x="7788165" y="3839648"/>
              <a:ext cx="269376" cy="168260"/>
            </a:xfrm>
            <a:custGeom>
              <a:avLst/>
              <a:gdLst/>
              <a:ahLst/>
              <a:cxnLst/>
              <a:rect l="l" t="t" r="r" b="b"/>
              <a:pathLst>
                <a:path w="9745" h="6087" extrusionOk="0">
                  <a:moveTo>
                    <a:pt x="6146" y="1"/>
                  </a:moveTo>
                  <a:cubicBezTo>
                    <a:pt x="4453" y="1"/>
                    <a:pt x="2566" y="1236"/>
                    <a:pt x="40" y="5869"/>
                  </a:cubicBezTo>
                  <a:cubicBezTo>
                    <a:pt x="1" y="5940"/>
                    <a:pt x="27" y="6030"/>
                    <a:pt x="98" y="6069"/>
                  </a:cubicBezTo>
                  <a:cubicBezTo>
                    <a:pt x="120" y="6081"/>
                    <a:pt x="145" y="6086"/>
                    <a:pt x="168" y="6086"/>
                  </a:cubicBezTo>
                  <a:cubicBezTo>
                    <a:pt x="221" y="6086"/>
                    <a:pt x="271" y="6059"/>
                    <a:pt x="297" y="6010"/>
                  </a:cubicBezTo>
                  <a:cubicBezTo>
                    <a:pt x="2753" y="1508"/>
                    <a:pt x="4565" y="316"/>
                    <a:pt x="6185" y="316"/>
                  </a:cubicBezTo>
                  <a:cubicBezTo>
                    <a:pt x="7079" y="316"/>
                    <a:pt x="7914" y="680"/>
                    <a:pt x="8767" y="1051"/>
                  </a:cubicBezTo>
                  <a:cubicBezTo>
                    <a:pt x="9017" y="1160"/>
                    <a:pt x="9268" y="1269"/>
                    <a:pt x="9524" y="1371"/>
                  </a:cubicBezTo>
                  <a:cubicBezTo>
                    <a:pt x="9542" y="1378"/>
                    <a:pt x="9561" y="1382"/>
                    <a:pt x="9579" y="1382"/>
                  </a:cubicBezTo>
                  <a:cubicBezTo>
                    <a:pt x="9637" y="1382"/>
                    <a:pt x="9692" y="1347"/>
                    <a:pt x="9714" y="1290"/>
                  </a:cubicBezTo>
                  <a:cubicBezTo>
                    <a:pt x="9744" y="1214"/>
                    <a:pt x="9708" y="1129"/>
                    <a:pt x="9632" y="1098"/>
                  </a:cubicBezTo>
                  <a:cubicBezTo>
                    <a:pt x="9380" y="997"/>
                    <a:pt x="9131" y="889"/>
                    <a:pt x="8884" y="781"/>
                  </a:cubicBezTo>
                  <a:cubicBezTo>
                    <a:pt x="7979" y="387"/>
                    <a:pt x="7093" y="1"/>
                    <a:pt x="6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9"/>
            <p:cNvSpPr/>
            <p:nvPr/>
          </p:nvSpPr>
          <p:spPr>
            <a:xfrm>
              <a:off x="7713859" y="4329797"/>
              <a:ext cx="542567" cy="40607"/>
            </a:xfrm>
            <a:custGeom>
              <a:avLst/>
              <a:gdLst/>
              <a:ahLst/>
              <a:cxnLst/>
              <a:rect l="l" t="t" r="r" b="b"/>
              <a:pathLst>
                <a:path w="19628" h="1469" extrusionOk="0">
                  <a:moveTo>
                    <a:pt x="19461" y="1"/>
                  </a:moveTo>
                  <a:cubicBezTo>
                    <a:pt x="19432" y="1"/>
                    <a:pt x="19403" y="9"/>
                    <a:pt x="19377" y="26"/>
                  </a:cubicBezTo>
                  <a:cubicBezTo>
                    <a:pt x="19366" y="34"/>
                    <a:pt x="18156" y="813"/>
                    <a:pt x="11707" y="1073"/>
                  </a:cubicBezTo>
                  <a:cubicBezTo>
                    <a:pt x="9862" y="1148"/>
                    <a:pt x="8145" y="1175"/>
                    <a:pt x="6630" y="1175"/>
                  </a:cubicBezTo>
                  <a:cubicBezTo>
                    <a:pt x="3259" y="1175"/>
                    <a:pt x="882" y="1042"/>
                    <a:pt x="302" y="1006"/>
                  </a:cubicBezTo>
                  <a:cubicBezTo>
                    <a:pt x="288" y="987"/>
                    <a:pt x="270" y="970"/>
                    <a:pt x="247" y="959"/>
                  </a:cubicBezTo>
                  <a:cubicBezTo>
                    <a:pt x="226" y="948"/>
                    <a:pt x="203" y="943"/>
                    <a:pt x="181" y="943"/>
                  </a:cubicBezTo>
                  <a:cubicBezTo>
                    <a:pt x="127" y="943"/>
                    <a:pt x="76" y="972"/>
                    <a:pt x="50" y="1023"/>
                  </a:cubicBezTo>
                  <a:lnTo>
                    <a:pt x="22" y="1079"/>
                  </a:lnTo>
                  <a:cubicBezTo>
                    <a:pt x="0" y="1124"/>
                    <a:pt x="2" y="1175"/>
                    <a:pt x="27" y="1217"/>
                  </a:cubicBezTo>
                  <a:cubicBezTo>
                    <a:pt x="52" y="1260"/>
                    <a:pt x="95" y="1287"/>
                    <a:pt x="143" y="1290"/>
                  </a:cubicBezTo>
                  <a:cubicBezTo>
                    <a:pt x="179" y="1292"/>
                    <a:pt x="2745" y="1468"/>
                    <a:pt x="6626" y="1468"/>
                  </a:cubicBezTo>
                  <a:cubicBezTo>
                    <a:pt x="8147" y="1468"/>
                    <a:pt x="9868" y="1442"/>
                    <a:pt x="11719" y="1367"/>
                  </a:cubicBezTo>
                  <a:cubicBezTo>
                    <a:pt x="18330" y="1100"/>
                    <a:pt x="19502" y="300"/>
                    <a:pt x="19548" y="266"/>
                  </a:cubicBezTo>
                  <a:cubicBezTo>
                    <a:pt x="19613" y="218"/>
                    <a:pt x="19627" y="128"/>
                    <a:pt x="19581" y="63"/>
                  </a:cubicBezTo>
                  <a:cubicBezTo>
                    <a:pt x="19553" y="22"/>
                    <a:pt x="19508" y="1"/>
                    <a:pt x="194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9"/>
            <p:cNvSpPr/>
            <p:nvPr/>
          </p:nvSpPr>
          <p:spPr>
            <a:xfrm>
              <a:off x="6150167" y="2156344"/>
              <a:ext cx="1035986" cy="1035986"/>
            </a:xfrm>
            <a:custGeom>
              <a:avLst/>
              <a:gdLst/>
              <a:ahLst/>
              <a:cxnLst/>
              <a:rect l="l" t="t" r="r" b="b"/>
              <a:pathLst>
                <a:path w="37478" h="37478" extrusionOk="0">
                  <a:moveTo>
                    <a:pt x="18739" y="1"/>
                  </a:moveTo>
                  <a:cubicBezTo>
                    <a:pt x="13769" y="1"/>
                    <a:pt x="9003" y="1975"/>
                    <a:pt x="5489" y="5490"/>
                  </a:cubicBezTo>
                  <a:cubicBezTo>
                    <a:pt x="1975" y="9004"/>
                    <a:pt x="0" y="13769"/>
                    <a:pt x="0" y="18740"/>
                  </a:cubicBezTo>
                  <a:cubicBezTo>
                    <a:pt x="0" y="23709"/>
                    <a:pt x="1975" y="28475"/>
                    <a:pt x="5489" y="31990"/>
                  </a:cubicBezTo>
                  <a:cubicBezTo>
                    <a:pt x="9003" y="35504"/>
                    <a:pt x="13769" y="37478"/>
                    <a:pt x="18739" y="37478"/>
                  </a:cubicBezTo>
                  <a:cubicBezTo>
                    <a:pt x="23709" y="37478"/>
                    <a:pt x="28475" y="35504"/>
                    <a:pt x="31989" y="31990"/>
                  </a:cubicBezTo>
                  <a:cubicBezTo>
                    <a:pt x="35503" y="28475"/>
                    <a:pt x="37477" y="23709"/>
                    <a:pt x="37477" y="18740"/>
                  </a:cubicBezTo>
                  <a:cubicBezTo>
                    <a:pt x="37477" y="13769"/>
                    <a:pt x="35503" y="9004"/>
                    <a:pt x="31989" y="5490"/>
                  </a:cubicBezTo>
                  <a:cubicBezTo>
                    <a:pt x="28475" y="1975"/>
                    <a:pt x="23709" y="1"/>
                    <a:pt x="18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9"/>
            <p:cNvSpPr/>
            <p:nvPr/>
          </p:nvSpPr>
          <p:spPr>
            <a:xfrm>
              <a:off x="6381877" y="2456526"/>
              <a:ext cx="1116038" cy="1201675"/>
            </a:xfrm>
            <a:custGeom>
              <a:avLst/>
              <a:gdLst/>
              <a:ahLst/>
              <a:cxnLst/>
              <a:rect l="l" t="t" r="r" b="b"/>
              <a:pathLst>
                <a:path w="40374" h="43472" extrusionOk="0">
                  <a:moveTo>
                    <a:pt x="27450" y="1"/>
                  </a:moveTo>
                  <a:lnTo>
                    <a:pt x="0" y="23542"/>
                  </a:lnTo>
                  <a:lnTo>
                    <a:pt x="40374" y="43471"/>
                  </a:lnTo>
                  <a:lnTo>
                    <a:pt x="40374" y="43471"/>
                  </a:lnTo>
                  <a:lnTo>
                    <a:pt x="27450" y="1"/>
                  </a:ln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9"/>
            <p:cNvSpPr/>
            <p:nvPr/>
          </p:nvSpPr>
          <p:spPr>
            <a:xfrm>
              <a:off x="7114765" y="3713095"/>
              <a:ext cx="803042" cy="79617"/>
            </a:xfrm>
            <a:custGeom>
              <a:avLst/>
              <a:gdLst/>
              <a:ahLst/>
              <a:cxnLst/>
              <a:rect l="l" t="t" r="r" b="b"/>
              <a:pathLst>
                <a:path w="29051" h="2858" extrusionOk="0">
                  <a:moveTo>
                    <a:pt x="3572" y="0"/>
                  </a:moveTo>
                  <a:lnTo>
                    <a:pt x="1238" y="0"/>
                  </a:lnTo>
                  <a:lnTo>
                    <a:pt x="333" y="429"/>
                  </a:lnTo>
                  <a:lnTo>
                    <a:pt x="0" y="1334"/>
                  </a:lnTo>
                  <a:lnTo>
                    <a:pt x="333" y="2429"/>
                  </a:lnTo>
                  <a:lnTo>
                    <a:pt x="952" y="2763"/>
                  </a:lnTo>
                  <a:lnTo>
                    <a:pt x="2048" y="2858"/>
                  </a:lnTo>
                  <a:lnTo>
                    <a:pt x="28384" y="2858"/>
                  </a:lnTo>
                  <a:lnTo>
                    <a:pt x="29051" y="1905"/>
                  </a:lnTo>
                  <a:lnTo>
                    <a:pt x="28908" y="1001"/>
                  </a:lnTo>
                  <a:lnTo>
                    <a:pt x="28384" y="143"/>
                  </a:lnTo>
                  <a:lnTo>
                    <a:pt x="26813" y="0"/>
                  </a:lnTo>
                  <a:close/>
                </a:path>
              </a:pathLst>
            </a:custGeom>
            <a:solidFill>
              <a:schemeClr val="accent2"/>
            </a:solidFill>
            <a:ln>
              <a:noFill/>
            </a:ln>
          </p:spPr>
        </p:sp>
        <p:sp>
          <p:nvSpPr>
            <p:cNvPr id="2016" name="Google Shape;2016;p39"/>
            <p:cNvSpPr/>
            <p:nvPr/>
          </p:nvSpPr>
          <p:spPr>
            <a:xfrm>
              <a:off x="6173084" y="2179288"/>
              <a:ext cx="990127" cy="990127"/>
            </a:xfrm>
            <a:custGeom>
              <a:avLst/>
              <a:gdLst/>
              <a:ahLst/>
              <a:cxnLst/>
              <a:rect l="l" t="t" r="r" b="b"/>
              <a:pathLst>
                <a:path w="35819" h="35819" extrusionOk="0">
                  <a:moveTo>
                    <a:pt x="17910" y="0"/>
                  </a:moveTo>
                  <a:cubicBezTo>
                    <a:pt x="13160" y="0"/>
                    <a:pt x="8605" y="1887"/>
                    <a:pt x="5246" y="5245"/>
                  </a:cubicBezTo>
                  <a:cubicBezTo>
                    <a:pt x="1887" y="8605"/>
                    <a:pt x="0" y="13160"/>
                    <a:pt x="0" y="17910"/>
                  </a:cubicBezTo>
                  <a:cubicBezTo>
                    <a:pt x="0" y="22659"/>
                    <a:pt x="1887" y="27215"/>
                    <a:pt x="5246" y="30573"/>
                  </a:cubicBezTo>
                  <a:cubicBezTo>
                    <a:pt x="8605" y="33933"/>
                    <a:pt x="13160" y="35819"/>
                    <a:pt x="17910" y="35819"/>
                  </a:cubicBezTo>
                  <a:cubicBezTo>
                    <a:pt x="22660" y="35819"/>
                    <a:pt x="27215" y="33933"/>
                    <a:pt x="30574" y="30573"/>
                  </a:cubicBezTo>
                  <a:cubicBezTo>
                    <a:pt x="33933" y="27215"/>
                    <a:pt x="35819" y="22659"/>
                    <a:pt x="35819" y="17910"/>
                  </a:cubicBezTo>
                  <a:cubicBezTo>
                    <a:pt x="35819" y="13160"/>
                    <a:pt x="33933" y="8605"/>
                    <a:pt x="30574" y="5245"/>
                  </a:cubicBezTo>
                  <a:cubicBezTo>
                    <a:pt x="27215" y="1887"/>
                    <a:pt x="22660" y="0"/>
                    <a:pt x="17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9"/>
            <p:cNvSpPr/>
            <p:nvPr/>
          </p:nvSpPr>
          <p:spPr>
            <a:xfrm>
              <a:off x="6226049" y="2232225"/>
              <a:ext cx="884228" cy="884228"/>
            </a:xfrm>
            <a:custGeom>
              <a:avLst/>
              <a:gdLst/>
              <a:ahLst/>
              <a:cxnLst/>
              <a:rect l="l" t="t" r="r" b="b"/>
              <a:pathLst>
                <a:path w="31988" h="31988" extrusionOk="0">
                  <a:moveTo>
                    <a:pt x="15994" y="1"/>
                  </a:moveTo>
                  <a:cubicBezTo>
                    <a:pt x="11752" y="1"/>
                    <a:pt x="7684" y="1686"/>
                    <a:pt x="4685" y="4685"/>
                  </a:cubicBezTo>
                  <a:cubicBezTo>
                    <a:pt x="1686" y="7685"/>
                    <a:pt x="0" y="11753"/>
                    <a:pt x="0" y="15995"/>
                  </a:cubicBezTo>
                  <a:cubicBezTo>
                    <a:pt x="0" y="20236"/>
                    <a:pt x="1686" y="24304"/>
                    <a:pt x="4685" y="27303"/>
                  </a:cubicBezTo>
                  <a:cubicBezTo>
                    <a:pt x="7684" y="30303"/>
                    <a:pt x="11752" y="31988"/>
                    <a:pt x="15994" y="31988"/>
                  </a:cubicBezTo>
                  <a:cubicBezTo>
                    <a:pt x="20235" y="31988"/>
                    <a:pt x="24304" y="30303"/>
                    <a:pt x="27303" y="27303"/>
                  </a:cubicBezTo>
                  <a:cubicBezTo>
                    <a:pt x="30302" y="24304"/>
                    <a:pt x="31987" y="20236"/>
                    <a:pt x="31987" y="15995"/>
                  </a:cubicBezTo>
                  <a:cubicBezTo>
                    <a:pt x="31987" y="11753"/>
                    <a:pt x="30302" y="7685"/>
                    <a:pt x="27303" y="4685"/>
                  </a:cubicBezTo>
                  <a:cubicBezTo>
                    <a:pt x="24304" y="1686"/>
                    <a:pt x="20235" y="1"/>
                    <a:pt x="15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9"/>
            <p:cNvSpPr/>
            <p:nvPr/>
          </p:nvSpPr>
          <p:spPr>
            <a:xfrm>
              <a:off x="6928088" y="2703218"/>
              <a:ext cx="28" cy="28"/>
            </a:xfrm>
            <a:custGeom>
              <a:avLst/>
              <a:gdLst/>
              <a:ahLst/>
              <a:cxnLst/>
              <a:rect l="l" t="t" r="r" b="b"/>
              <a:pathLst>
                <a:path w="1" h="1" fill="none" extrusionOk="0">
                  <a:moveTo>
                    <a:pt x="0" y="0"/>
                  </a:moveTo>
                  <a:lnTo>
                    <a:pt x="0" y="0"/>
                  </a:lnTo>
                  <a:close/>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9"/>
            <p:cNvSpPr/>
            <p:nvPr/>
          </p:nvSpPr>
          <p:spPr>
            <a:xfrm>
              <a:off x="6866774" y="2641655"/>
              <a:ext cx="41353" cy="41215"/>
            </a:xfrm>
            <a:custGeom>
              <a:avLst/>
              <a:gdLst/>
              <a:ahLst/>
              <a:cxnLst/>
              <a:rect l="l" t="t" r="r" b="b"/>
              <a:pathLst>
                <a:path w="1496" h="1491" extrusionOk="0">
                  <a:moveTo>
                    <a:pt x="769" y="0"/>
                  </a:moveTo>
                  <a:cubicBezTo>
                    <a:pt x="731" y="0"/>
                    <a:pt x="692" y="3"/>
                    <a:pt x="653" y="8"/>
                  </a:cubicBezTo>
                  <a:cubicBezTo>
                    <a:pt x="574" y="19"/>
                    <a:pt x="498" y="38"/>
                    <a:pt x="429" y="71"/>
                  </a:cubicBezTo>
                  <a:cubicBezTo>
                    <a:pt x="358" y="105"/>
                    <a:pt x="296" y="154"/>
                    <a:pt x="241" y="207"/>
                  </a:cubicBezTo>
                  <a:cubicBezTo>
                    <a:pt x="184" y="261"/>
                    <a:pt x="135" y="322"/>
                    <a:pt x="98" y="390"/>
                  </a:cubicBezTo>
                  <a:cubicBezTo>
                    <a:pt x="61" y="458"/>
                    <a:pt x="32" y="531"/>
                    <a:pt x="17" y="609"/>
                  </a:cubicBezTo>
                  <a:cubicBezTo>
                    <a:pt x="4" y="684"/>
                    <a:pt x="1" y="762"/>
                    <a:pt x="11" y="841"/>
                  </a:cubicBezTo>
                  <a:cubicBezTo>
                    <a:pt x="23" y="922"/>
                    <a:pt x="48" y="995"/>
                    <a:pt x="81" y="1064"/>
                  </a:cubicBezTo>
                  <a:cubicBezTo>
                    <a:pt x="115" y="1135"/>
                    <a:pt x="159" y="1199"/>
                    <a:pt x="212" y="1255"/>
                  </a:cubicBezTo>
                  <a:cubicBezTo>
                    <a:pt x="266" y="1312"/>
                    <a:pt x="329" y="1358"/>
                    <a:pt x="398" y="1395"/>
                  </a:cubicBezTo>
                  <a:cubicBezTo>
                    <a:pt x="466" y="1432"/>
                    <a:pt x="537" y="1464"/>
                    <a:pt x="615" y="1478"/>
                  </a:cubicBezTo>
                  <a:cubicBezTo>
                    <a:pt x="660" y="1486"/>
                    <a:pt x="706" y="1491"/>
                    <a:pt x="753" y="1491"/>
                  </a:cubicBezTo>
                  <a:cubicBezTo>
                    <a:pt x="784" y="1491"/>
                    <a:pt x="816" y="1489"/>
                    <a:pt x="849" y="1484"/>
                  </a:cubicBezTo>
                  <a:cubicBezTo>
                    <a:pt x="928" y="1473"/>
                    <a:pt x="1002" y="1448"/>
                    <a:pt x="1071" y="1415"/>
                  </a:cubicBezTo>
                  <a:cubicBezTo>
                    <a:pt x="1142" y="1381"/>
                    <a:pt x="1209" y="1339"/>
                    <a:pt x="1265" y="1286"/>
                  </a:cubicBezTo>
                  <a:cubicBezTo>
                    <a:pt x="1322" y="1232"/>
                    <a:pt x="1367" y="1167"/>
                    <a:pt x="1404" y="1099"/>
                  </a:cubicBezTo>
                  <a:cubicBezTo>
                    <a:pt x="1441" y="1031"/>
                    <a:pt x="1467" y="957"/>
                    <a:pt x="1482" y="879"/>
                  </a:cubicBezTo>
                  <a:cubicBezTo>
                    <a:pt x="1495" y="804"/>
                    <a:pt x="1496" y="727"/>
                    <a:pt x="1485" y="647"/>
                  </a:cubicBezTo>
                  <a:cubicBezTo>
                    <a:pt x="1474" y="568"/>
                    <a:pt x="1457" y="492"/>
                    <a:pt x="1424" y="423"/>
                  </a:cubicBezTo>
                  <a:cubicBezTo>
                    <a:pt x="1390" y="352"/>
                    <a:pt x="1343" y="288"/>
                    <a:pt x="1290" y="232"/>
                  </a:cubicBezTo>
                  <a:cubicBezTo>
                    <a:pt x="1237" y="176"/>
                    <a:pt x="1175" y="125"/>
                    <a:pt x="1107" y="88"/>
                  </a:cubicBezTo>
                  <a:cubicBezTo>
                    <a:pt x="1039" y="51"/>
                    <a:pt x="964" y="24"/>
                    <a:pt x="887" y="10"/>
                  </a:cubicBezTo>
                  <a:cubicBezTo>
                    <a:pt x="848" y="3"/>
                    <a:pt x="809" y="0"/>
                    <a:pt x="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9"/>
            <p:cNvSpPr/>
            <p:nvPr/>
          </p:nvSpPr>
          <p:spPr>
            <a:xfrm>
              <a:off x="6884936" y="2656334"/>
              <a:ext cx="28" cy="28"/>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9"/>
            <p:cNvSpPr/>
            <p:nvPr/>
          </p:nvSpPr>
          <p:spPr>
            <a:xfrm>
              <a:off x="6885489" y="2647682"/>
              <a:ext cx="28" cy="28"/>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9"/>
            <p:cNvSpPr/>
            <p:nvPr/>
          </p:nvSpPr>
          <p:spPr>
            <a:xfrm>
              <a:off x="6941993" y="2822638"/>
              <a:ext cx="41436" cy="41077"/>
            </a:xfrm>
            <a:custGeom>
              <a:avLst/>
              <a:gdLst/>
              <a:ahLst/>
              <a:cxnLst/>
              <a:rect l="l" t="t" r="r" b="b"/>
              <a:pathLst>
                <a:path w="1499" h="1486" extrusionOk="0">
                  <a:moveTo>
                    <a:pt x="764" y="0"/>
                  </a:moveTo>
                  <a:cubicBezTo>
                    <a:pt x="727" y="0"/>
                    <a:pt x="691" y="3"/>
                    <a:pt x="654" y="8"/>
                  </a:cubicBezTo>
                  <a:cubicBezTo>
                    <a:pt x="574" y="19"/>
                    <a:pt x="499" y="40"/>
                    <a:pt x="430" y="72"/>
                  </a:cubicBezTo>
                  <a:cubicBezTo>
                    <a:pt x="359" y="105"/>
                    <a:pt x="297" y="153"/>
                    <a:pt x="241" y="206"/>
                  </a:cubicBezTo>
                  <a:cubicBezTo>
                    <a:pt x="184" y="260"/>
                    <a:pt x="133" y="319"/>
                    <a:pt x="96" y="387"/>
                  </a:cubicBezTo>
                  <a:cubicBezTo>
                    <a:pt x="59" y="455"/>
                    <a:pt x="31" y="529"/>
                    <a:pt x="18" y="608"/>
                  </a:cubicBezTo>
                  <a:cubicBezTo>
                    <a:pt x="3" y="682"/>
                    <a:pt x="0" y="761"/>
                    <a:pt x="11" y="841"/>
                  </a:cubicBezTo>
                  <a:cubicBezTo>
                    <a:pt x="21" y="920"/>
                    <a:pt x="49" y="993"/>
                    <a:pt x="82" y="1062"/>
                  </a:cubicBezTo>
                  <a:cubicBezTo>
                    <a:pt x="116" y="1133"/>
                    <a:pt x="160" y="1198"/>
                    <a:pt x="213" y="1254"/>
                  </a:cubicBezTo>
                  <a:cubicBezTo>
                    <a:pt x="267" y="1310"/>
                    <a:pt x="330" y="1357"/>
                    <a:pt x="398" y="1394"/>
                  </a:cubicBezTo>
                  <a:cubicBezTo>
                    <a:pt x="466" y="1431"/>
                    <a:pt x="538" y="1457"/>
                    <a:pt x="617" y="1472"/>
                  </a:cubicBezTo>
                  <a:cubicBezTo>
                    <a:pt x="663" y="1481"/>
                    <a:pt x="710" y="1486"/>
                    <a:pt x="759" y="1486"/>
                  </a:cubicBezTo>
                  <a:cubicBezTo>
                    <a:pt x="788" y="1486"/>
                    <a:pt x="818" y="1484"/>
                    <a:pt x="848" y="1480"/>
                  </a:cubicBezTo>
                  <a:cubicBezTo>
                    <a:pt x="928" y="1469"/>
                    <a:pt x="1001" y="1444"/>
                    <a:pt x="1070" y="1411"/>
                  </a:cubicBezTo>
                  <a:cubicBezTo>
                    <a:pt x="1141" y="1377"/>
                    <a:pt x="1207" y="1336"/>
                    <a:pt x="1263" y="1283"/>
                  </a:cubicBezTo>
                  <a:cubicBezTo>
                    <a:pt x="1319" y="1229"/>
                    <a:pt x="1371" y="1168"/>
                    <a:pt x="1408" y="1099"/>
                  </a:cubicBezTo>
                  <a:cubicBezTo>
                    <a:pt x="1445" y="1031"/>
                    <a:pt x="1471" y="956"/>
                    <a:pt x="1484" y="879"/>
                  </a:cubicBezTo>
                  <a:cubicBezTo>
                    <a:pt x="1498" y="804"/>
                    <a:pt x="1497" y="726"/>
                    <a:pt x="1486" y="646"/>
                  </a:cubicBezTo>
                  <a:cubicBezTo>
                    <a:pt x="1476" y="566"/>
                    <a:pt x="1455" y="491"/>
                    <a:pt x="1422" y="422"/>
                  </a:cubicBezTo>
                  <a:cubicBezTo>
                    <a:pt x="1388" y="351"/>
                    <a:pt x="1341" y="289"/>
                    <a:pt x="1288" y="233"/>
                  </a:cubicBezTo>
                  <a:cubicBezTo>
                    <a:pt x="1234" y="176"/>
                    <a:pt x="1172" y="129"/>
                    <a:pt x="1104" y="92"/>
                  </a:cubicBezTo>
                  <a:cubicBezTo>
                    <a:pt x="1036" y="55"/>
                    <a:pt x="963" y="25"/>
                    <a:pt x="886" y="11"/>
                  </a:cubicBezTo>
                  <a:cubicBezTo>
                    <a:pt x="846" y="4"/>
                    <a:pt x="805" y="0"/>
                    <a:pt x="7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9"/>
            <p:cNvSpPr/>
            <p:nvPr/>
          </p:nvSpPr>
          <p:spPr>
            <a:xfrm>
              <a:off x="6960182" y="2837289"/>
              <a:ext cx="28" cy="28"/>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9"/>
            <p:cNvSpPr/>
            <p:nvPr/>
          </p:nvSpPr>
          <p:spPr>
            <a:xfrm>
              <a:off x="6961868" y="2826812"/>
              <a:ext cx="28" cy="28"/>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9"/>
            <p:cNvSpPr/>
            <p:nvPr/>
          </p:nvSpPr>
          <p:spPr>
            <a:xfrm>
              <a:off x="6962117" y="2580342"/>
              <a:ext cx="32010" cy="31512"/>
            </a:xfrm>
            <a:custGeom>
              <a:avLst/>
              <a:gdLst/>
              <a:ahLst/>
              <a:cxnLst/>
              <a:rect l="l" t="t" r="r" b="b"/>
              <a:pathLst>
                <a:path w="1158" h="1140" extrusionOk="0">
                  <a:moveTo>
                    <a:pt x="585" y="0"/>
                  </a:moveTo>
                  <a:cubicBezTo>
                    <a:pt x="558" y="0"/>
                    <a:pt x="532" y="2"/>
                    <a:pt x="505" y="6"/>
                  </a:cubicBezTo>
                  <a:cubicBezTo>
                    <a:pt x="428" y="16"/>
                    <a:pt x="355" y="36"/>
                    <a:pt x="292" y="72"/>
                  </a:cubicBezTo>
                  <a:cubicBezTo>
                    <a:pt x="226" y="111"/>
                    <a:pt x="169" y="162"/>
                    <a:pt x="124" y="221"/>
                  </a:cubicBezTo>
                  <a:cubicBezTo>
                    <a:pt x="79" y="280"/>
                    <a:pt x="49" y="349"/>
                    <a:pt x="30" y="422"/>
                  </a:cubicBezTo>
                  <a:cubicBezTo>
                    <a:pt x="10" y="493"/>
                    <a:pt x="1" y="568"/>
                    <a:pt x="11" y="645"/>
                  </a:cubicBezTo>
                  <a:cubicBezTo>
                    <a:pt x="21" y="722"/>
                    <a:pt x="46" y="794"/>
                    <a:pt x="82" y="856"/>
                  </a:cubicBezTo>
                  <a:cubicBezTo>
                    <a:pt x="120" y="922"/>
                    <a:pt x="172" y="979"/>
                    <a:pt x="231" y="1024"/>
                  </a:cubicBezTo>
                  <a:cubicBezTo>
                    <a:pt x="290" y="1069"/>
                    <a:pt x="359" y="1101"/>
                    <a:pt x="432" y="1121"/>
                  </a:cubicBezTo>
                  <a:cubicBezTo>
                    <a:pt x="477" y="1134"/>
                    <a:pt x="525" y="1140"/>
                    <a:pt x="573" y="1140"/>
                  </a:cubicBezTo>
                  <a:cubicBezTo>
                    <a:pt x="600" y="1140"/>
                    <a:pt x="627" y="1138"/>
                    <a:pt x="654" y="1134"/>
                  </a:cubicBezTo>
                  <a:cubicBezTo>
                    <a:pt x="730" y="1124"/>
                    <a:pt x="803" y="1104"/>
                    <a:pt x="867" y="1067"/>
                  </a:cubicBezTo>
                  <a:cubicBezTo>
                    <a:pt x="932" y="1029"/>
                    <a:pt x="990" y="979"/>
                    <a:pt x="1035" y="919"/>
                  </a:cubicBezTo>
                  <a:cubicBezTo>
                    <a:pt x="1080" y="861"/>
                    <a:pt x="1110" y="791"/>
                    <a:pt x="1129" y="718"/>
                  </a:cubicBezTo>
                  <a:cubicBezTo>
                    <a:pt x="1148" y="647"/>
                    <a:pt x="1157" y="571"/>
                    <a:pt x="1148" y="495"/>
                  </a:cubicBezTo>
                  <a:cubicBezTo>
                    <a:pt x="1138" y="418"/>
                    <a:pt x="1110" y="347"/>
                    <a:pt x="1074" y="284"/>
                  </a:cubicBezTo>
                  <a:cubicBezTo>
                    <a:pt x="1036" y="219"/>
                    <a:pt x="987" y="160"/>
                    <a:pt x="929" y="114"/>
                  </a:cubicBezTo>
                  <a:cubicBezTo>
                    <a:pt x="869" y="68"/>
                    <a:pt x="800" y="39"/>
                    <a:pt x="727" y="19"/>
                  </a:cubicBezTo>
                  <a:cubicBezTo>
                    <a:pt x="681" y="6"/>
                    <a:pt x="634" y="0"/>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9"/>
            <p:cNvSpPr/>
            <p:nvPr/>
          </p:nvSpPr>
          <p:spPr>
            <a:xfrm>
              <a:off x="7223764" y="3663171"/>
              <a:ext cx="584998" cy="70627"/>
            </a:xfrm>
            <a:custGeom>
              <a:avLst/>
              <a:gdLst/>
              <a:ahLst/>
              <a:cxnLst/>
              <a:rect l="l" t="t" r="r" b="b"/>
              <a:pathLst>
                <a:path w="21163" h="2555" extrusionOk="0">
                  <a:moveTo>
                    <a:pt x="10484" y="1"/>
                  </a:moveTo>
                  <a:cubicBezTo>
                    <a:pt x="4759" y="1"/>
                    <a:pt x="195" y="792"/>
                    <a:pt x="11" y="1322"/>
                  </a:cubicBezTo>
                  <a:lnTo>
                    <a:pt x="0" y="1323"/>
                  </a:lnTo>
                  <a:cubicBezTo>
                    <a:pt x="0" y="1329"/>
                    <a:pt x="5" y="1335"/>
                    <a:pt x="6" y="1341"/>
                  </a:cubicBezTo>
                  <a:cubicBezTo>
                    <a:pt x="6" y="1345"/>
                    <a:pt x="3" y="1351"/>
                    <a:pt x="3" y="1355"/>
                  </a:cubicBezTo>
                  <a:cubicBezTo>
                    <a:pt x="3" y="1464"/>
                    <a:pt x="204" y="1569"/>
                    <a:pt x="571" y="1665"/>
                  </a:cubicBezTo>
                  <a:cubicBezTo>
                    <a:pt x="1938" y="2105"/>
                    <a:pt x="5613" y="2555"/>
                    <a:pt x="9953" y="2555"/>
                  </a:cubicBezTo>
                  <a:cubicBezTo>
                    <a:pt x="10199" y="2555"/>
                    <a:pt x="10448" y="2553"/>
                    <a:pt x="10698" y="2550"/>
                  </a:cubicBezTo>
                  <a:cubicBezTo>
                    <a:pt x="16119" y="2486"/>
                    <a:pt x="20492" y="1725"/>
                    <a:pt x="21090" y="1192"/>
                  </a:cubicBezTo>
                  <a:lnTo>
                    <a:pt x="21153" y="1186"/>
                  </a:lnTo>
                  <a:cubicBezTo>
                    <a:pt x="21153" y="1170"/>
                    <a:pt x="21148" y="1153"/>
                    <a:pt x="21139" y="1137"/>
                  </a:cubicBezTo>
                  <a:cubicBezTo>
                    <a:pt x="21153" y="1115"/>
                    <a:pt x="21163" y="1093"/>
                    <a:pt x="21163" y="1073"/>
                  </a:cubicBezTo>
                  <a:cubicBezTo>
                    <a:pt x="21159" y="843"/>
                    <a:pt x="20264" y="643"/>
                    <a:pt x="18777" y="495"/>
                  </a:cubicBezTo>
                  <a:cubicBezTo>
                    <a:pt x="16812" y="214"/>
                    <a:pt x="13814" y="1"/>
                    <a:pt x="10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9"/>
            <p:cNvSpPr/>
            <p:nvPr/>
          </p:nvSpPr>
          <p:spPr>
            <a:xfrm>
              <a:off x="6976132" y="2591565"/>
              <a:ext cx="28" cy="28"/>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9"/>
            <p:cNvSpPr/>
            <p:nvPr/>
          </p:nvSpPr>
          <p:spPr>
            <a:xfrm>
              <a:off x="6976575" y="2584931"/>
              <a:ext cx="28" cy="28"/>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9"/>
            <p:cNvSpPr/>
            <p:nvPr/>
          </p:nvSpPr>
          <p:spPr>
            <a:xfrm>
              <a:off x="6933644" y="2675768"/>
              <a:ext cx="88981" cy="88760"/>
            </a:xfrm>
            <a:custGeom>
              <a:avLst/>
              <a:gdLst/>
              <a:ahLst/>
              <a:cxnLst/>
              <a:rect l="l" t="t" r="r" b="b"/>
              <a:pathLst>
                <a:path w="3219" h="3211" extrusionOk="0">
                  <a:moveTo>
                    <a:pt x="1636" y="0"/>
                  </a:moveTo>
                  <a:cubicBezTo>
                    <a:pt x="1558" y="0"/>
                    <a:pt x="1478" y="9"/>
                    <a:pt x="1398" y="20"/>
                  </a:cubicBezTo>
                  <a:cubicBezTo>
                    <a:pt x="1304" y="32"/>
                    <a:pt x="1212" y="50"/>
                    <a:pt x="1124" y="78"/>
                  </a:cubicBezTo>
                  <a:cubicBezTo>
                    <a:pt x="1034" y="106"/>
                    <a:pt x="948" y="145"/>
                    <a:pt x="867" y="188"/>
                  </a:cubicBezTo>
                  <a:cubicBezTo>
                    <a:pt x="784" y="231"/>
                    <a:pt x="709" y="286"/>
                    <a:pt x="635" y="343"/>
                  </a:cubicBezTo>
                  <a:cubicBezTo>
                    <a:pt x="561" y="400"/>
                    <a:pt x="482" y="453"/>
                    <a:pt x="420" y="522"/>
                  </a:cubicBezTo>
                  <a:cubicBezTo>
                    <a:pt x="357" y="590"/>
                    <a:pt x="303" y="669"/>
                    <a:pt x="254" y="747"/>
                  </a:cubicBezTo>
                  <a:cubicBezTo>
                    <a:pt x="204" y="826"/>
                    <a:pt x="158" y="909"/>
                    <a:pt x="122" y="995"/>
                  </a:cubicBezTo>
                  <a:cubicBezTo>
                    <a:pt x="86" y="1081"/>
                    <a:pt x="63" y="1171"/>
                    <a:pt x="42" y="1263"/>
                  </a:cubicBezTo>
                  <a:cubicBezTo>
                    <a:pt x="22" y="1353"/>
                    <a:pt x="9" y="1446"/>
                    <a:pt x="5" y="1541"/>
                  </a:cubicBezTo>
                  <a:cubicBezTo>
                    <a:pt x="2" y="1632"/>
                    <a:pt x="1" y="1727"/>
                    <a:pt x="13" y="1820"/>
                  </a:cubicBezTo>
                  <a:cubicBezTo>
                    <a:pt x="26" y="1915"/>
                    <a:pt x="56" y="2005"/>
                    <a:pt x="83" y="2092"/>
                  </a:cubicBezTo>
                  <a:cubicBezTo>
                    <a:pt x="112" y="2182"/>
                    <a:pt x="138" y="2272"/>
                    <a:pt x="180" y="2354"/>
                  </a:cubicBezTo>
                  <a:cubicBezTo>
                    <a:pt x="224" y="2438"/>
                    <a:pt x="286" y="2509"/>
                    <a:pt x="342" y="2583"/>
                  </a:cubicBezTo>
                  <a:cubicBezTo>
                    <a:pt x="399" y="2657"/>
                    <a:pt x="458" y="2729"/>
                    <a:pt x="527" y="2792"/>
                  </a:cubicBezTo>
                  <a:cubicBezTo>
                    <a:pt x="596" y="2854"/>
                    <a:pt x="672" y="2908"/>
                    <a:pt x="750" y="2958"/>
                  </a:cubicBezTo>
                  <a:cubicBezTo>
                    <a:pt x="828" y="3009"/>
                    <a:pt x="907" y="3059"/>
                    <a:pt x="994" y="3095"/>
                  </a:cubicBezTo>
                  <a:cubicBezTo>
                    <a:pt x="1079" y="3130"/>
                    <a:pt x="1172" y="3150"/>
                    <a:pt x="1263" y="3169"/>
                  </a:cubicBezTo>
                  <a:cubicBezTo>
                    <a:pt x="1354" y="3190"/>
                    <a:pt x="1444" y="3205"/>
                    <a:pt x="1539" y="3209"/>
                  </a:cubicBezTo>
                  <a:cubicBezTo>
                    <a:pt x="1553" y="3210"/>
                    <a:pt x="1568" y="3210"/>
                    <a:pt x="1582" y="3210"/>
                  </a:cubicBezTo>
                  <a:cubicBezTo>
                    <a:pt x="1660" y="3210"/>
                    <a:pt x="1738" y="3203"/>
                    <a:pt x="1818" y="3193"/>
                  </a:cubicBezTo>
                  <a:cubicBezTo>
                    <a:pt x="1911" y="3181"/>
                    <a:pt x="2004" y="3168"/>
                    <a:pt x="2092" y="3141"/>
                  </a:cubicBezTo>
                  <a:cubicBezTo>
                    <a:pt x="2182" y="3113"/>
                    <a:pt x="2270" y="3079"/>
                    <a:pt x="2352" y="3037"/>
                  </a:cubicBezTo>
                  <a:cubicBezTo>
                    <a:pt x="2435" y="2993"/>
                    <a:pt x="2508" y="2934"/>
                    <a:pt x="2581" y="2877"/>
                  </a:cubicBezTo>
                  <a:cubicBezTo>
                    <a:pt x="2655" y="2820"/>
                    <a:pt x="2733" y="2766"/>
                    <a:pt x="2795" y="2697"/>
                  </a:cubicBezTo>
                  <a:cubicBezTo>
                    <a:pt x="2858" y="2628"/>
                    <a:pt x="2905" y="2546"/>
                    <a:pt x="2956" y="2468"/>
                  </a:cubicBezTo>
                  <a:cubicBezTo>
                    <a:pt x="3006" y="2389"/>
                    <a:pt x="3059" y="2311"/>
                    <a:pt x="3095" y="2225"/>
                  </a:cubicBezTo>
                  <a:cubicBezTo>
                    <a:pt x="3131" y="2139"/>
                    <a:pt x="3155" y="2049"/>
                    <a:pt x="3176" y="1957"/>
                  </a:cubicBezTo>
                  <a:cubicBezTo>
                    <a:pt x="3196" y="1867"/>
                    <a:pt x="3210" y="1774"/>
                    <a:pt x="3214" y="1680"/>
                  </a:cubicBezTo>
                  <a:cubicBezTo>
                    <a:pt x="3218" y="1588"/>
                    <a:pt x="3216" y="1493"/>
                    <a:pt x="3204" y="1400"/>
                  </a:cubicBezTo>
                  <a:cubicBezTo>
                    <a:pt x="3191" y="1305"/>
                    <a:pt x="3168" y="1213"/>
                    <a:pt x="3140" y="1126"/>
                  </a:cubicBezTo>
                  <a:cubicBezTo>
                    <a:pt x="3111" y="1036"/>
                    <a:pt x="3076" y="949"/>
                    <a:pt x="3034" y="867"/>
                  </a:cubicBezTo>
                  <a:cubicBezTo>
                    <a:pt x="2990" y="783"/>
                    <a:pt x="2940" y="704"/>
                    <a:pt x="2884" y="630"/>
                  </a:cubicBezTo>
                  <a:cubicBezTo>
                    <a:pt x="2827" y="556"/>
                    <a:pt x="2756" y="493"/>
                    <a:pt x="2688" y="430"/>
                  </a:cubicBezTo>
                  <a:cubicBezTo>
                    <a:pt x="2619" y="368"/>
                    <a:pt x="2544" y="312"/>
                    <a:pt x="2466" y="263"/>
                  </a:cubicBezTo>
                  <a:cubicBezTo>
                    <a:pt x="2388" y="212"/>
                    <a:pt x="2311" y="158"/>
                    <a:pt x="2224" y="122"/>
                  </a:cubicBezTo>
                  <a:cubicBezTo>
                    <a:pt x="2139" y="86"/>
                    <a:pt x="2046" y="64"/>
                    <a:pt x="1955" y="45"/>
                  </a:cubicBezTo>
                  <a:cubicBezTo>
                    <a:pt x="1864" y="24"/>
                    <a:pt x="1773" y="6"/>
                    <a:pt x="1678" y="1"/>
                  </a:cubicBezTo>
                  <a:cubicBezTo>
                    <a:pt x="1664" y="1"/>
                    <a:pt x="1650" y="0"/>
                    <a:pt x="1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9"/>
            <p:cNvSpPr/>
            <p:nvPr/>
          </p:nvSpPr>
          <p:spPr>
            <a:xfrm>
              <a:off x="6900278" y="2425344"/>
              <a:ext cx="88981" cy="88760"/>
            </a:xfrm>
            <a:custGeom>
              <a:avLst/>
              <a:gdLst/>
              <a:ahLst/>
              <a:cxnLst/>
              <a:rect l="l" t="t" r="r" b="b"/>
              <a:pathLst>
                <a:path w="3219" h="3211" extrusionOk="0">
                  <a:moveTo>
                    <a:pt x="1637" y="0"/>
                  </a:moveTo>
                  <a:cubicBezTo>
                    <a:pt x="1558" y="0"/>
                    <a:pt x="1479" y="9"/>
                    <a:pt x="1399" y="21"/>
                  </a:cubicBezTo>
                  <a:cubicBezTo>
                    <a:pt x="1305" y="33"/>
                    <a:pt x="1213" y="50"/>
                    <a:pt x="1126" y="77"/>
                  </a:cubicBezTo>
                  <a:cubicBezTo>
                    <a:pt x="1035" y="106"/>
                    <a:pt x="950" y="145"/>
                    <a:pt x="867" y="187"/>
                  </a:cubicBezTo>
                  <a:cubicBezTo>
                    <a:pt x="785" y="232"/>
                    <a:pt x="710" y="286"/>
                    <a:pt x="636" y="343"/>
                  </a:cubicBezTo>
                  <a:cubicBezTo>
                    <a:pt x="562" y="400"/>
                    <a:pt x="484" y="453"/>
                    <a:pt x="421" y="522"/>
                  </a:cubicBezTo>
                  <a:cubicBezTo>
                    <a:pt x="357" y="591"/>
                    <a:pt x="304" y="669"/>
                    <a:pt x="254" y="748"/>
                  </a:cubicBezTo>
                  <a:cubicBezTo>
                    <a:pt x="205" y="826"/>
                    <a:pt x="159" y="909"/>
                    <a:pt x="123" y="995"/>
                  </a:cubicBezTo>
                  <a:cubicBezTo>
                    <a:pt x="87" y="1080"/>
                    <a:pt x="64" y="1172"/>
                    <a:pt x="43" y="1263"/>
                  </a:cubicBezTo>
                  <a:cubicBezTo>
                    <a:pt x="24" y="1353"/>
                    <a:pt x="10" y="1446"/>
                    <a:pt x="6" y="1540"/>
                  </a:cubicBezTo>
                  <a:cubicBezTo>
                    <a:pt x="3" y="1632"/>
                    <a:pt x="1" y="1726"/>
                    <a:pt x="13" y="1821"/>
                  </a:cubicBezTo>
                  <a:cubicBezTo>
                    <a:pt x="26" y="1915"/>
                    <a:pt x="57" y="2004"/>
                    <a:pt x="84" y="2092"/>
                  </a:cubicBezTo>
                  <a:cubicBezTo>
                    <a:pt x="112" y="2181"/>
                    <a:pt x="138" y="2273"/>
                    <a:pt x="181" y="2354"/>
                  </a:cubicBezTo>
                  <a:cubicBezTo>
                    <a:pt x="224" y="2437"/>
                    <a:pt x="287" y="2508"/>
                    <a:pt x="343" y="2583"/>
                  </a:cubicBezTo>
                  <a:cubicBezTo>
                    <a:pt x="400" y="2657"/>
                    <a:pt x="459" y="2729"/>
                    <a:pt x="527" y="2791"/>
                  </a:cubicBezTo>
                  <a:cubicBezTo>
                    <a:pt x="596" y="2855"/>
                    <a:pt x="672" y="2909"/>
                    <a:pt x="751" y="2958"/>
                  </a:cubicBezTo>
                  <a:cubicBezTo>
                    <a:pt x="829" y="3008"/>
                    <a:pt x="908" y="3059"/>
                    <a:pt x="995" y="3095"/>
                  </a:cubicBezTo>
                  <a:cubicBezTo>
                    <a:pt x="1080" y="3131"/>
                    <a:pt x="1172" y="3149"/>
                    <a:pt x="1263" y="3170"/>
                  </a:cubicBezTo>
                  <a:cubicBezTo>
                    <a:pt x="1354" y="3190"/>
                    <a:pt x="1446" y="3205"/>
                    <a:pt x="1540" y="3209"/>
                  </a:cubicBezTo>
                  <a:cubicBezTo>
                    <a:pt x="1558" y="3210"/>
                    <a:pt x="1575" y="3210"/>
                    <a:pt x="1593" y="3210"/>
                  </a:cubicBezTo>
                  <a:cubicBezTo>
                    <a:pt x="1667" y="3210"/>
                    <a:pt x="1742" y="3204"/>
                    <a:pt x="1818" y="3194"/>
                  </a:cubicBezTo>
                  <a:cubicBezTo>
                    <a:pt x="1913" y="3181"/>
                    <a:pt x="2005" y="3168"/>
                    <a:pt x="2093" y="3140"/>
                  </a:cubicBezTo>
                  <a:cubicBezTo>
                    <a:pt x="2182" y="3112"/>
                    <a:pt x="2271" y="3079"/>
                    <a:pt x="2352" y="3036"/>
                  </a:cubicBezTo>
                  <a:cubicBezTo>
                    <a:pt x="2435" y="2993"/>
                    <a:pt x="2508" y="2933"/>
                    <a:pt x="2581" y="2877"/>
                  </a:cubicBezTo>
                  <a:cubicBezTo>
                    <a:pt x="2657" y="2820"/>
                    <a:pt x="2734" y="2766"/>
                    <a:pt x="2796" y="2697"/>
                  </a:cubicBezTo>
                  <a:cubicBezTo>
                    <a:pt x="2859" y="2628"/>
                    <a:pt x="2907" y="2547"/>
                    <a:pt x="2956" y="2467"/>
                  </a:cubicBezTo>
                  <a:cubicBezTo>
                    <a:pt x="3006" y="2389"/>
                    <a:pt x="3060" y="2312"/>
                    <a:pt x="3096" y="2226"/>
                  </a:cubicBezTo>
                  <a:cubicBezTo>
                    <a:pt x="3131" y="2139"/>
                    <a:pt x="3156" y="2049"/>
                    <a:pt x="3176" y="1957"/>
                  </a:cubicBezTo>
                  <a:cubicBezTo>
                    <a:pt x="3197" y="1866"/>
                    <a:pt x="3211" y="1774"/>
                    <a:pt x="3215" y="1679"/>
                  </a:cubicBezTo>
                  <a:cubicBezTo>
                    <a:pt x="3218" y="1588"/>
                    <a:pt x="3216" y="1493"/>
                    <a:pt x="3204" y="1399"/>
                  </a:cubicBezTo>
                  <a:cubicBezTo>
                    <a:pt x="3192" y="1305"/>
                    <a:pt x="3168" y="1214"/>
                    <a:pt x="3140" y="1127"/>
                  </a:cubicBezTo>
                  <a:cubicBezTo>
                    <a:pt x="3112" y="1036"/>
                    <a:pt x="3077" y="949"/>
                    <a:pt x="3034" y="867"/>
                  </a:cubicBezTo>
                  <a:cubicBezTo>
                    <a:pt x="2991" y="784"/>
                    <a:pt x="2942" y="704"/>
                    <a:pt x="2885" y="631"/>
                  </a:cubicBezTo>
                  <a:cubicBezTo>
                    <a:pt x="2827" y="557"/>
                    <a:pt x="2757" y="494"/>
                    <a:pt x="2688" y="431"/>
                  </a:cubicBezTo>
                  <a:cubicBezTo>
                    <a:pt x="2619" y="368"/>
                    <a:pt x="2545" y="313"/>
                    <a:pt x="2467" y="262"/>
                  </a:cubicBezTo>
                  <a:cubicBezTo>
                    <a:pt x="2388" y="212"/>
                    <a:pt x="2311" y="157"/>
                    <a:pt x="2224" y="121"/>
                  </a:cubicBezTo>
                  <a:cubicBezTo>
                    <a:pt x="2139" y="86"/>
                    <a:pt x="2047" y="65"/>
                    <a:pt x="1956" y="44"/>
                  </a:cubicBezTo>
                  <a:cubicBezTo>
                    <a:pt x="1865" y="24"/>
                    <a:pt x="1773" y="5"/>
                    <a:pt x="1679" y="1"/>
                  </a:cubicBezTo>
                  <a:cubicBezTo>
                    <a:pt x="1665" y="0"/>
                    <a:pt x="1651" y="0"/>
                    <a:pt x="1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9"/>
            <p:cNvSpPr/>
            <p:nvPr/>
          </p:nvSpPr>
          <p:spPr>
            <a:xfrm>
              <a:off x="6929663" y="2482041"/>
              <a:ext cx="28" cy="28"/>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9"/>
            <p:cNvSpPr/>
            <p:nvPr/>
          </p:nvSpPr>
          <p:spPr>
            <a:xfrm>
              <a:off x="6671720" y="2597038"/>
              <a:ext cx="116624" cy="28831"/>
            </a:xfrm>
            <a:custGeom>
              <a:avLst/>
              <a:gdLst/>
              <a:ahLst/>
              <a:cxnLst/>
              <a:rect l="l" t="t" r="r" b="b"/>
              <a:pathLst>
                <a:path w="4219" h="1043" extrusionOk="0">
                  <a:moveTo>
                    <a:pt x="519" y="0"/>
                  </a:moveTo>
                  <a:cubicBezTo>
                    <a:pt x="234" y="0"/>
                    <a:pt x="3" y="229"/>
                    <a:pt x="2" y="514"/>
                  </a:cubicBezTo>
                  <a:cubicBezTo>
                    <a:pt x="1" y="799"/>
                    <a:pt x="231" y="1030"/>
                    <a:pt x="515" y="1032"/>
                  </a:cubicBezTo>
                  <a:lnTo>
                    <a:pt x="2946" y="1043"/>
                  </a:lnTo>
                  <a:cubicBezTo>
                    <a:pt x="3428" y="764"/>
                    <a:pt x="3859" y="468"/>
                    <a:pt x="4218" y="151"/>
                  </a:cubicBezTo>
                  <a:cubicBezTo>
                    <a:pt x="4128" y="68"/>
                    <a:pt x="4007" y="16"/>
                    <a:pt x="3875" y="16"/>
                  </a:cubicBezTo>
                  <a:lnTo>
                    <a:pt x="520" y="0"/>
                  </a:lnTo>
                  <a:cubicBezTo>
                    <a:pt x="520" y="0"/>
                    <a:pt x="519" y="0"/>
                    <a:pt x="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9"/>
            <p:cNvSpPr/>
            <p:nvPr/>
          </p:nvSpPr>
          <p:spPr>
            <a:xfrm>
              <a:off x="6672052" y="2524889"/>
              <a:ext cx="146975" cy="29135"/>
            </a:xfrm>
            <a:custGeom>
              <a:avLst/>
              <a:gdLst/>
              <a:ahLst/>
              <a:cxnLst/>
              <a:rect l="l" t="t" r="r" b="b"/>
              <a:pathLst>
                <a:path w="5317" h="1054" extrusionOk="0">
                  <a:moveTo>
                    <a:pt x="518" y="0"/>
                  </a:moveTo>
                  <a:cubicBezTo>
                    <a:pt x="235" y="0"/>
                    <a:pt x="3" y="229"/>
                    <a:pt x="2" y="514"/>
                  </a:cubicBezTo>
                  <a:cubicBezTo>
                    <a:pt x="0" y="799"/>
                    <a:pt x="231" y="1030"/>
                    <a:pt x="516" y="1032"/>
                  </a:cubicBezTo>
                  <a:lnTo>
                    <a:pt x="5281" y="1054"/>
                  </a:lnTo>
                  <a:cubicBezTo>
                    <a:pt x="5303" y="930"/>
                    <a:pt x="5315" y="805"/>
                    <a:pt x="5315" y="676"/>
                  </a:cubicBezTo>
                  <a:cubicBezTo>
                    <a:pt x="5316" y="449"/>
                    <a:pt x="5282" y="232"/>
                    <a:pt x="5220" y="22"/>
                  </a:cubicBezTo>
                  <a:lnTo>
                    <a:pt x="520" y="0"/>
                  </a:lnTo>
                  <a:cubicBezTo>
                    <a:pt x="519" y="0"/>
                    <a:pt x="51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9"/>
            <p:cNvSpPr/>
            <p:nvPr/>
          </p:nvSpPr>
          <p:spPr>
            <a:xfrm>
              <a:off x="6672384" y="2452711"/>
              <a:ext cx="107806" cy="28942"/>
            </a:xfrm>
            <a:custGeom>
              <a:avLst/>
              <a:gdLst/>
              <a:ahLst/>
              <a:cxnLst/>
              <a:rect l="l" t="t" r="r" b="b"/>
              <a:pathLst>
                <a:path w="3900" h="1047" extrusionOk="0">
                  <a:moveTo>
                    <a:pt x="518" y="1"/>
                  </a:moveTo>
                  <a:cubicBezTo>
                    <a:pt x="234" y="1"/>
                    <a:pt x="3" y="231"/>
                    <a:pt x="2" y="514"/>
                  </a:cubicBezTo>
                  <a:cubicBezTo>
                    <a:pt x="1" y="799"/>
                    <a:pt x="230" y="1032"/>
                    <a:pt x="515" y="1033"/>
                  </a:cubicBezTo>
                  <a:lnTo>
                    <a:pt x="3573" y="1046"/>
                  </a:lnTo>
                  <a:cubicBezTo>
                    <a:pt x="3574" y="1046"/>
                    <a:pt x="3576" y="1046"/>
                    <a:pt x="3577" y="1046"/>
                  </a:cubicBezTo>
                  <a:cubicBezTo>
                    <a:pt x="3700" y="1046"/>
                    <a:pt x="3811" y="1001"/>
                    <a:pt x="3900" y="928"/>
                  </a:cubicBezTo>
                  <a:cubicBezTo>
                    <a:pt x="3484" y="603"/>
                    <a:pt x="2995" y="299"/>
                    <a:pt x="2455" y="10"/>
                  </a:cubicBezTo>
                  <a:lnTo>
                    <a:pt x="520" y="1"/>
                  </a:lnTo>
                  <a:cubicBezTo>
                    <a:pt x="519" y="1"/>
                    <a:pt x="51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9"/>
            <p:cNvSpPr/>
            <p:nvPr/>
          </p:nvSpPr>
          <p:spPr>
            <a:xfrm>
              <a:off x="6673158" y="2283339"/>
              <a:ext cx="115490" cy="28831"/>
            </a:xfrm>
            <a:custGeom>
              <a:avLst/>
              <a:gdLst/>
              <a:ahLst/>
              <a:cxnLst/>
              <a:rect l="l" t="t" r="r" b="b"/>
              <a:pathLst>
                <a:path w="4178" h="1043" extrusionOk="0">
                  <a:moveTo>
                    <a:pt x="516" y="1"/>
                  </a:moveTo>
                  <a:cubicBezTo>
                    <a:pt x="233" y="1"/>
                    <a:pt x="2" y="231"/>
                    <a:pt x="1" y="514"/>
                  </a:cubicBezTo>
                  <a:cubicBezTo>
                    <a:pt x="0" y="798"/>
                    <a:pt x="230" y="1031"/>
                    <a:pt x="515" y="1032"/>
                  </a:cubicBezTo>
                  <a:lnTo>
                    <a:pt x="2826" y="1042"/>
                  </a:lnTo>
                  <a:cubicBezTo>
                    <a:pt x="3338" y="753"/>
                    <a:pt x="3797" y="446"/>
                    <a:pt x="4178" y="117"/>
                  </a:cubicBezTo>
                  <a:cubicBezTo>
                    <a:pt x="4092" y="54"/>
                    <a:pt x="3988" y="16"/>
                    <a:pt x="3874" y="15"/>
                  </a:cubicBezTo>
                  <a:lnTo>
                    <a:pt x="520" y="1"/>
                  </a:lnTo>
                  <a:cubicBezTo>
                    <a:pt x="519" y="1"/>
                    <a:pt x="517" y="1"/>
                    <a:pt x="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9"/>
            <p:cNvSpPr/>
            <p:nvPr/>
          </p:nvSpPr>
          <p:spPr>
            <a:xfrm>
              <a:off x="6675342" y="2232336"/>
              <a:ext cx="75436" cy="7685"/>
            </a:xfrm>
            <a:custGeom>
              <a:avLst/>
              <a:gdLst/>
              <a:ahLst/>
              <a:cxnLst/>
              <a:rect l="l" t="t" r="r" b="b"/>
              <a:pathLst>
                <a:path w="2729" h="278" extrusionOk="0">
                  <a:moveTo>
                    <a:pt x="1" y="0"/>
                  </a:moveTo>
                  <a:cubicBezTo>
                    <a:pt x="89" y="157"/>
                    <a:pt x="255" y="266"/>
                    <a:pt x="448" y="268"/>
                  </a:cubicBezTo>
                  <a:lnTo>
                    <a:pt x="2728" y="278"/>
                  </a:lnTo>
                  <a:cubicBezTo>
                    <a:pt x="1834" y="107"/>
                    <a:pt x="920" y="15"/>
                    <a:pt x="1" y="0"/>
                  </a:cubicBezTo>
                  <a:close/>
                </a:path>
              </a:pathLst>
            </a:custGeom>
            <a:solidFill>
              <a:srgbClr val="5237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9"/>
            <p:cNvSpPr/>
            <p:nvPr/>
          </p:nvSpPr>
          <p:spPr>
            <a:xfrm>
              <a:off x="6670283" y="2916986"/>
              <a:ext cx="113804" cy="28831"/>
            </a:xfrm>
            <a:custGeom>
              <a:avLst/>
              <a:gdLst/>
              <a:ahLst/>
              <a:cxnLst/>
              <a:rect l="l" t="t" r="r" b="b"/>
              <a:pathLst>
                <a:path w="4117" h="1043" extrusionOk="0">
                  <a:moveTo>
                    <a:pt x="518" y="0"/>
                  </a:moveTo>
                  <a:cubicBezTo>
                    <a:pt x="234" y="0"/>
                    <a:pt x="3" y="230"/>
                    <a:pt x="1" y="515"/>
                  </a:cubicBezTo>
                  <a:cubicBezTo>
                    <a:pt x="0" y="799"/>
                    <a:pt x="231" y="1031"/>
                    <a:pt x="515" y="1032"/>
                  </a:cubicBezTo>
                  <a:lnTo>
                    <a:pt x="2664" y="1043"/>
                  </a:lnTo>
                  <a:cubicBezTo>
                    <a:pt x="3215" y="741"/>
                    <a:pt x="3708" y="423"/>
                    <a:pt x="4117" y="81"/>
                  </a:cubicBezTo>
                  <a:cubicBezTo>
                    <a:pt x="4044" y="40"/>
                    <a:pt x="3963" y="17"/>
                    <a:pt x="3875" y="16"/>
                  </a:cubicBezTo>
                  <a:lnTo>
                    <a:pt x="520" y="0"/>
                  </a:lnTo>
                  <a:cubicBezTo>
                    <a:pt x="519" y="0"/>
                    <a:pt x="51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9"/>
            <p:cNvSpPr/>
            <p:nvPr/>
          </p:nvSpPr>
          <p:spPr>
            <a:xfrm>
              <a:off x="6670946" y="2772686"/>
              <a:ext cx="110211" cy="28942"/>
            </a:xfrm>
            <a:custGeom>
              <a:avLst/>
              <a:gdLst/>
              <a:ahLst/>
              <a:cxnLst/>
              <a:rect l="l" t="t" r="r" b="b"/>
              <a:pathLst>
                <a:path w="3987" h="1047" extrusionOk="0">
                  <a:moveTo>
                    <a:pt x="518" y="1"/>
                  </a:moveTo>
                  <a:cubicBezTo>
                    <a:pt x="234" y="1"/>
                    <a:pt x="3" y="231"/>
                    <a:pt x="1" y="514"/>
                  </a:cubicBezTo>
                  <a:cubicBezTo>
                    <a:pt x="0" y="799"/>
                    <a:pt x="231" y="1032"/>
                    <a:pt x="514" y="1033"/>
                  </a:cubicBezTo>
                  <a:lnTo>
                    <a:pt x="3572" y="1046"/>
                  </a:lnTo>
                  <a:cubicBezTo>
                    <a:pt x="3573" y="1046"/>
                    <a:pt x="3574" y="1046"/>
                    <a:pt x="3575" y="1046"/>
                  </a:cubicBezTo>
                  <a:cubicBezTo>
                    <a:pt x="3744" y="1046"/>
                    <a:pt x="3893" y="964"/>
                    <a:pt x="3987" y="838"/>
                  </a:cubicBezTo>
                  <a:cubicBezTo>
                    <a:pt x="3627" y="547"/>
                    <a:pt x="3209" y="272"/>
                    <a:pt x="2747" y="11"/>
                  </a:cubicBezTo>
                  <a:lnTo>
                    <a:pt x="520" y="1"/>
                  </a:lnTo>
                  <a:cubicBezTo>
                    <a:pt x="519" y="1"/>
                    <a:pt x="51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9"/>
            <p:cNvSpPr/>
            <p:nvPr/>
          </p:nvSpPr>
          <p:spPr>
            <a:xfrm>
              <a:off x="6669509" y="3086386"/>
              <a:ext cx="101061" cy="28638"/>
            </a:xfrm>
            <a:custGeom>
              <a:avLst/>
              <a:gdLst/>
              <a:ahLst/>
              <a:cxnLst/>
              <a:rect l="l" t="t" r="r" b="b"/>
              <a:pathLst>
                <a:path w="3656" h="1036" extrusionOk="0">
                  <a:moveTo>
                    <a:pt x="518" y="0"/>
                  </a:moveTo>
                  <a:cubicBezTo>
                    <a:pt x="234" y="0"/>
                    <a:pt x="4" y="229"/>
                    <a:pt x="2" y="514"/>
                  </a:cubicBezTo>
                  <a:cubicBezTo>
                    <a:pt x="1" y="799"/>
                    <a:pt x="231" y="1031"/>
                    <a:pt x="516" y="1032"/>
                  </a:cubicBezTo>
                  <a:lnTo>
                    <a:pt x="1264" y="1035"/>
                  </a:lnTo>
                  <a:cubicBezTo>
                    <a:pt x="2062" y="970"/>
                    <a:pt x="2861" y="843"/>
                    <a:pt x="3655" y="653"/>
                  </a:cubicBezTo>
                  <a:cubicBezTo>
                    <a:pt x="3343" y="429"/>
                    <a:pt x="2996" y="216"/>
                    <a:pt x="2624" y="10"/>
                  </a:cubicBezTo>
                  <a:lnTo>
                    <a:pt x="520" y="0"/>
                  </a:lnTo>
                  <a:cubicBezTo>
                    <a:pt x="520" y="0"/>
                    <a:pt x="51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9"/>
            <p:cNvSpPr/>
            <p:nvPr/>
          </p:nvSpPr>
          <p:spPr>
            <a:xfrm>
              <a:off x="6497344" y="2596182"/>
              <a:ext cx="111095" cy="28969"/>
            </a:xfrm>
            <a:custGeom>
              <a:avLst/>
              <a:gdLst/>
              <a:ahLst/>
              <a:cxnLst/>
              <a:rect l="l" t="t" r="r" b="b"/>
              <a:pathLst>
                <a:path w="4019" h="1048" extrusionOk="0">
                  <a:moveTo>
                    <a:pt x="149" y="1"/>
                  </a:moveTo>
                  <a:cubicBezTo>
                    <a:pt x="96" y="1"/>
                    <a:pt x="48" y="11"/>
                    <a:pt x="1" y="24"/>
                  </a:cubicBezTo>
                  <a:cubicBezTo>
                    <a:pt x="378" y="386"/>
                    <a:pt x="849" y="722"/>
                    <a:pt x="1384" y="1039"/>
                  </a:cubicBezTo>
                  <a:lnTo>
                    <a:pt x="3499" y="1048"/>
                  </a:lnTo>
                  <a:cubicBezTo>
                    <a:pt x="3500" y="1048"/>
                    <a:pt x="3500" y="1048"/>
                    <a:pt x="3501" y="1048"/>
                  </a:cubicBezTo>
                  <a:cubicBezTo>
                    <a:pt x="3785" y="1048"/>
                    <a:pt x="4015" y="819"/>
                    <a:pt x="4016" y="535"/>
                  </a:cubicBezTo>
                  <a:cubicBezTo>
                    <a:pt x="4019" y="250"/>
                    <a:pt x="3788" y="17"/>
                    <a:pt x="3503" y="16"/>
                  </a:cubicBezTo>
                  <a:lnTo>
                    <a:pt x="1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9"/>
            <p:cNvSpPr/>
            <p:nvPr/>
          </p:nvSpPr>
          <p:spPr>
            <a:xfrm>
              <a:off x="6506411" y="2452131"/>
              <a:ext cx="102692" cy="28721"/>
            </a:xfrm>
            <a:custGeom>
              <a:avLst/>
              <a:gdLst/>
              <a:ahLst/>
              <a:cxnLst/>
              <a:rect l="l" t="t" r="r" b="b"/>
              <a:pathLst>
                <a:path w="3715" h="1039" extrusionOk="0">
                  <a:moveTo>
                    <a:pt x="1578" y="0"/>
                  </a:moveTo>
                  <a:cubicBezTo>
                    <a:pt x="981" y="313"/>
                    <a:pt x="445" y="644"/>
                    <a:pt x="1" y="1003"/>
                  </a:cubicBezTo>
                  <a:cubicBezTo>
                    <a:pt x="44" y="1016"/>
                    <a:pt x="89" y="1025"/>
                    <a:pt x="137" y="1025"/>
                  </a:cubicBezTo>
                  <a:lnTo>
                    <a:pt x="3195" y="1038"/>
                  </a:lnTo>
                  <a:cubicBezTo>
                    <a:pt x="3196" y="1038"/>
                    <a:pt x="3197" y="1038"/>
                    <a:pt x="3198" y="1038"/>
                  </a:cubicBezTo>
                  <a:cubicBezTo>
                    <a:pt x="3482" y="1038"/>
                    <a:pt x="3711" y="809"/>
                    <a:pt x="3712" y="525"/>
                  </a:cubicBezTo>
                  <a:cubicBezTo>
                    <a:pt x="3714" y="241"/>
                    <a:pt x="3484" y="8"/>
                    <a:pt x="3199" y="7"/>
                  </a:cubicBezTo>
                  <a:lnTo>
                    <a:pt x="15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9"/>
            <p:cNvSpPr/>
            <p:nvPr/>
          </p:nvSpPr>
          <p:spPr>
            <a:xfrm>
              <a:off x="6500302" y="2282482"/>
              <a:ext cx="109547" cy="28997"/>
            </a:xfrm>
            <a:custGeom>
              <a:avLst/>
              <a:gdLst/>
              <a:ahLst/>
              <a:cxnLst/>
              <a:rect l="l" t="t" r="r" b="b"/>
              <a:pathLst>
                <a:path w="3963" h="1049" extrusionOk="0">
                  <a:moveTo>
                    <a:pt x="93" y="1"/>
                  </a:moveTo>
                  <a:cubicBezTo>
                    <a:pt x="61" y="1"/>
                    <a:pt x="31" y="5"/>
                    <a:pt x="1" y="10"/>
                  </a:cubicBezTo>
                  <a:cubicBezTo>
                    <a:pt x="397" y="378"/>
                    <a:pt x="891" y="718"/>
                    <a:pt x="1447" y="1039"/>
                  </a:cubicBezTo>
                  <a:lnTo>
                    <a:pt x="3443" y="1048"/>
                  </a:lnTo>
                  <a:cubicBezTo>
                    <a:pt x="3444" y="1048"/>
                    <a:pt x="3445" y="1048"/>
                    <a:pt x="3445" y="1048"/>
                  </a:cubicBezTo>
                  <a:cubicBezTo>
                    <a:pt x="3728" y="1048"/>
                    <a:pt x="3960" y="818"/>
                    <a:pt x="3961" y="535"/>
                  </a:cubicBezTo>
                  <a:cubicBezTo>
                    <a:pt x="3963" y="250"/>
                    <a:pt x="3733" y="17"/>
                    <a:pt x="3448" y="16"/>
                  </a:cubicBezTo>
                  <a:lnTo>
                    <a:pt x="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9"/>
            <p:cNvSpPr/>
            <p:nvPr/>
          </p:nvSpPr>
          <p:spPr>
            <a:xfrm>
              <a:off x="6499998" y="2916157"/>
              <a:ext cx="107004" cy="28942"/>
            </a:xfrm>
            <a:custGeom>
              <a:avLst/>
              <a:gdLst/>
              <a:ahLst/>
              <a:cxnLst/>
              <a:rect l="l" t="t" r="r" b="b"/>
              <a:pathLst>
                <a:path w="3871" h="1047" extrusionOk="0">
                  <a:moveTo>
                    <a:pt x="0" y="0"/>
                  </a:moveTo>
                  <a:lnTo>
                    <a:pt x="0" y="0"/>
                  </a:lnTo>
                  <a:cubicBezTo>
                    <a:pt x="419" y="372"/>
                    <a:pt x="936" y="715"/>
                    <a:pt x="1516" y="1039"/>
                  </a:cubicBezTo>
                  <a:lnTo>
                    <a:pt x="3350" y="1047"/>
                  </a:lnTo>
                  <a:cubicBezTo>
                    <a:pt x="3352" y="1047"/>
                    <a:pt x="3353" y="1047"/>
                    <a:pt x="3354" y="1047"/>
                  </a:cubicBezTo>
                  <a:cubicBezTo>
                    <a:pt x="3638" y="1047"/>
                    <a:pt x="3867" y="817"/>
                    <a:pt x="3869" y="533"/>
                  </a:cubicBezTo>
                  <a:cubicBezTo>
                    <a:pt x="3870" y="249"/>
                    <a:pt x="3640" y="17"/>
                    <a:pt x="3355" y="16"/>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9"/>
            <p:cNvSpPr/>
            <p:nvPr/>
          </p:nvSpPr>
          <p:spPr>
            <a:xfrm>
              <a:off x="6469009" y="2843896"/>
              <a:ext cx="138295" cy="29080"/>
            </a:xfrm>
            <a:custGeom>
              <a:avLst/>
              <a:gdLst/>
              <a:ahLst/>
              <a:cxnLst/>
              <a:rect l="l" t="t" r="r" b="b"/>
              <a:pathLst>
                <a:path w="5003" h="1052" extrusionOk="0">
                  <a:moveTo>
                    <a:pt x="61" y="0"/>
                  </a:moveTo>
                  <a:cubicBezTo>
                    <a:pt x="24" y="160"/>
                    <a:pt x="2" y="323"/>
                    <a:pt x="1" y="494"/>
                  </a:cubicBezTo>
                  <a:cubicBezTo>
                    <a:pt x="1" y="679"/>
                    <a:pt x="25" y="858"/>
                    <a:pt x="67" y="1031"/>
                  </a:cubicBezTo>
                  <a:lnTo>
                    <a:pt x="4483" y="1052"/>
                  </a:lnTo>
                  <a:cubicBezTo>
                    <a:pt x="4483" y="1052"/>
                    <a:pt x="4484" y="1052"/>
                    <a:pt x="4485" y="1052"/>
                  </a:cubicBezTo>
                  <a:cubicBezTo>
                    <a:pt x="4769" y="1052"/>
                    <a:pt x="5000" y="823"/>
                    <a:pt x="5001" y="538"/>
                  </a:cubicBezTo>
                  <a:cubicBezTo>
                    <a:pt x="5002" y="253"/>
                    <a:pt x="4773" y="21"/>
                    <a:pt x="4488" y="20"/>
                  </a:cubicBezTo>
                  <a:lnTo>
                    <a:pt x="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9"/>
            <p:cNvSpPr/>
            <p:nvPr/>
          </p:nvSpPr>
          <p:spPr>
            <a:xfrm>
              <a:off x="6501491" y="2772050"/>
              <a:ext cx="106147" cy="28776"/>
            </a:xfrm>
            <a:custGeom>
              <a:avLst/>
              <a:gdLst/>
              <a:ahLst/>
              <a:cxnLst/>
              <a:rect l="l" t="t" r="r" b="b"/>
              <a:pathLst>
                <a:path w="3840" h="1041" extrusionOk="0">
                  <a:moveTo>
                    <a:pt x="1412" y="0"/>
                  </a:moveTo>
                  <a:cubicBezTo>
                    <a:pt x="876" y="297"/>
                    <a:pt x="397" y="612"/>
                    <a:pt x="1" y="952"/>
                  </a:cubicBezTo>
                  <a:cubicBezTo>
                    <a:pt x="77" y="998"/>
                    <a:pt x="166" y="1026"/>
                    <a:pt x="262" y="1027"/>
                  </a:cubicBezTo>
                  <a:lnTo>
                    <a:pt x="3320" y="1040"/>
                  </a:lnTo>
                  <a:cubicBezTo>
                    <a:pt x="3321" y="1040"/>
                    <a:pt x="3323" y="1040"/>
                    <a:pt x="3324" y="1040"/>
                  </a:cubicBezTo>
                  <a:cubicBezTo>
                    <a:pt x="3607" y="1040"/>
                    <a:pt x="3837" y="811"/>
                    <a:pt x="3839" y="527"/>
                  </a:cubicBezTo>
                  <a:cubicBezTo>
                    <a:pt x="3840" y="243"/>
                    <a:pt x="3609" y="10"/>
                    <a:pt x="3324" y="9"/>
                  </a:cubicBezTo>
                  <a:lnTo>
                    <a:pt x="14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9"/>
            <p:cNvSpPr/>
            <p:nvPr/>
          </p:nvSpPr>
          <p:spPr>
            <a:xfrm>
              <a:off x="6528499" y="3085750"/>
              <a:ext cx="77731" cy="25569"/>
            </a:xfrm>
            <a:custGeom>
              <a:avLst/>
              <a:gdLst/>
              <a:ahLst/>
              <a:cxnLst/>
              <a:rect l="l" t="t" r="r" b="b"/>
              <a:pathLst>
                <a:path w="2812" h="925" extrusionOk="0">
                  <a:moveTo>
                    <a:pt x="508" y="1"/>
                  </a:moveTo>
                  <a:cubicBezTo>
                    <a:pt x="333" y="95"/>
                    <a:pt x="163" y="192"/>
                    <a:pt x="0" y="290"/>
                  </a:cubicBezTo>
                  <a:cubicBezTo>
                    <a:pt x="851" y="574"/>
                    <a:pt x="1726" y="787"/>
                    <a:pt x="2616" y="925"/>
                  </a:cubicBezTo>
                  <a:cubicBezTo>
                    <a:pt x="2732" y="830"/>
                    <a:pt x="2809" y="688"/>
                    <a:pt x="2810" y="527"/>
                  </a:cubicBezTo>
                  <a:cubicBezTo>
                    <a:pt x="2811" y="242"/>
                    <a:pt x="2581" y="10"/>
                    <a:pt x="2296" y="8"/>
                  </a:cubicBezTo>
                  <a:lnTo>
                    <a:pt x="5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9"/>
            <p:cNvSpPr/>
            <p:nvPr/>
          </p:nvSpPr>
          <p:spPr>
            <a:xfrm>
              <a:off x="6445429" y="2270401"/>
              <a:ext cx="200159" cy="114302"/>
            </a:xfrm>
            <a:custGeom>
              <a:avLst/>
              <a:gdLst/>
              <a:ahLst/>
              <a:cxnLst/>
              <a:rect l="l" t="t" r="r" b="b"/>
              <a:pathLst>
                <a:path w="7241" h="4135" extrusionOk="0">
                  <a:moveTo>
                    <a:pt x="1567" y="1"/>
                  </a:moveTo>
                  <a:cubicBezTo>
                    <a:pt x="1025" y="242"/>
                    <a:pt x="502" y="510"/>
                    <a:pt x="0" y="803"/>
                  </a:cubicBezTo>
                  <a:cubicBezTo>
                    <a:pt x="1005" y="2236"/>
                    <a:pt x="2892" y="3243"/>
                    <a:pt x="4959" y="4135"/>
                  </a:cubicBezTo>
                  <a:cubicBezTo>
                    <a:pt x="5603" y="3863"/>
                    <a:pt x="6264" y="3603"/>
                    <a:pt x="6921" y="3345"/>
                  </a:cubicBezTo>
                  <a:cubicBezTo>
                    <a:pt x="7027" y="3302"/>
                    <a:pt x="7134" y="3261"/>
                    <a:pt x="7240" y="3219"/>
                  </a:cubicBezTo>
                  <a:cubicBezTo>
                    <a:pt x="5886" y="2672"/>
                    <a:pt x="4534" y="2111"/>
                    <a:pt x="3432" y="1476"/>
                  </a:cubicBezTo>
                  <a:cubicBezTo>
                    <a:pt x="2876" y="1155"/>
                    <a:pt x="2382" y="815"/>
                    <a:pt x="1986" y="447"/>
                  </a:cubicBezTo>
                  <a:cubicBezTo>
                    <a:pt x="1830" y="303"/>
                    <a:pt x="1692" y="154"/>
                    <a:pt x="1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9"/>
            <p:cNvSpPr/>
            <p:nvPr/>
          </p:nvSpPr>
          <p:spPr>
            <a:xfrm>
              <a:off x="6644132" y="2385261"/>
              <a:ext cx="222771" cy="315567"/>
            </a:xfrm>
            <a:custGeom>
              <a:avLst/>
              <a:gdLst/>
              <a:ahLst/>
              <a:cxnLst/>
              <a:rect l="l" t="t" r="r" b="b"/>
              <a:pathLst>
                <a:path w="8059" h="11416" extrusionOk="0">
                  <a:moveTo>
                    <a:pt x="2325" y="0"/>
                  </a:moveTo>
                  <a:cubicBezTo>
                    <a:pt x="1681" y="271"/>
                    <a:pt x="1020" y="531"/>
                    <a:pt x="363" y="789"/>
                  </a:cubicBezTo>
                  <a:cubicBezTo>
                    <a:pt x="256" y="832"/>
                    <a:pt x="150" y="874"/>
                    <a:pt x="44" y="915"/>
                  </a:cubicBezTo>
                  <a:cubicBezTo>
                    <a:pt x="1248" y="1402"/>
                    <a:pt x="2451" y="1899"/>
                    <a:pt x="3477" y="2450"/>
                  </a:cubicBezTo>
                  <a:cubicBezTo>
                    <a:pt x="4017" y="2739"/>
                    <a:pt x="4506" y="3043"/>
                    <a:pt x="4922" y="3369"/>
                  </a:cubicBezTo>
                  <a:cubicBezTo>
                    <a:pt x="5571" y="3876"/>
                    <a:pt x="6039" y="4437"/>
                    <a:pt x="6230" y="5073"/>
                  </a:cubicBezTo>
                  <a:cubicBezTo>
                    <a:pt x="6293" y="5283"/>
                    <a:pt x="6327" y="5500"/>
                    <a:pt x="6326" y="5727"/>
                  </a:cubicBezTo>
                  <a:cubicBezTo>
                    <a:pt x="6325" y="5856"/>
                    <a:pt x="6313" y="5981"/>
                    <a:pt x="6291" y="6105"/>
                  </a:cubicBezTo>
                  <a:cubicBezTo>
                    <a:pt x="6178" y="6744"/>
                    <a:pt x="5790" y="7305"/>
                    <a:pt x="5216" y="7813"/>
                  </a:cubicBezTo>
                  <a:cubicBezTo>
                    <a:pt x="4857" y="8129"/>
                    <a:pt x="4426" y="8425"/>
                    <a:pt x="3944" y="8704"/>
                  </a:cubicBezTo>
                  <a:cubicBezTo>
                    <a:pt x="2815" y="9358"/>
                    <a:pt x="1408" y="9926"/>
                    <a:pt x="1" y="10481"/>
                  </a:cubicBezTo>
                  <a:cubicBezTo>
                    <a:pt x="107" y="10523"/>
                    <a:pt x="212" y="10566"/>
                    <a:pt x="318" y="10608"/>
                  </a:cubicBezTo>
                  <a:cubicBezTo>
                    <a:pt x="973" y="10873"/>
                    <a:pt x="1632" y="11139"/>
                    <a:pt x="2274" y="11416"/>
                  </a:cubicBezTo>
                  <a:cubicBezTo>
                    <a:pt x="5348" y="10122"/>
                    <a:pt x="8032" y="8576"/>
                    <a:pt x="8046" y="5734"/>
                  </a:cubicBezTo>
                  <a:cubicBezTo>
                    <a:pt x="8058" y="2893"/>
                    <a:pt x="5387" y="1322"/>
                    <a:pt x="2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9"/>
            <p:cNvSpPr/>
            <p:nvPr/>
          </p:nvSpPr>
          <p:spPr>
            <a:xfrm>
              <a:off x="6642473" y="3016392"/>
              <a:ext cx="182468" cy="88041"/>
            </a:xfrm>
            <a:custGeom>
              <a:avLst/>
              <a:gdLst/>
              <a:ahLst/>
              <a:cxnLst/>
              <a:rect l="l" t="t" r="r" b="b"/>
              <a:pathLst>
                <a:path w="6601" h="3185" extrusionOk="0">
                  <a:moveTo>
                    <a:pt x="2281" y="0"/>
                  </a:moveTo>
                  <a:cubicBezTo>
                    <a:pt x="1637" y="271"/>
                    <a:pt x="977" y="531"/>
                    <a:pt x="319" y="790"/>
                  </a:cubicBezTo>
                  <a:cubicBezTo>
                    <a:pt x="213" y="832"/>
                    <a:pt x="107" y="874"/>
                    <a:pt x="0" y="916"/>
                  </a:cubicBezTo>
                  <a:cubicBezTo>
                    <a:pt x="1271" y="1429"/>
                    <a:pt x="2539" y="1954"/>
                    <a:pt x="3602" y="2542"/>
                  </a:cubicBezTo>
                  <a:cubicBezTo>
                    <a:pt x="3974" y="2747"/>
                    <a:pt x="4321" y="2961"/>
                    <a:pt x="4633" y="3185"/>
                  </a:cubicBezTo>
                  <a:cubicBezTo>
                    <a:pt x="5294" y="3027"/>
                    <a:pt x="5950" y="2827"/>
                    <a:pt x="6600" y="2580"/>
                  </a:cubicBezTo>
                  <a:cubicBezTo>
                    <a:pt x="5534" y="1531"/>
                    <a:pt x="3968" y="728"/>
                    <a:pt x="22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9"/>
            <p:cNvSpPr/>
            <p:nvPr/>
          </p:nvSpPr>
          <p:spPr>
            <a:xfrm>
              <a:off x="6421158" y="2700260"/>
              <a:ext cx="222771" cy="315567"/>
            </a:xfrm>
            <a:custGeom>
              <a:avLst/>
              <a:gdLst/>
              <a:ahLst/>
              <a:cxnLst/>
              <a:rect l="l" t="t" r="r" b="b"/>
              <a:pathLst>
                <a:path w="8059" h="11416" extrusionOk="0">
                  <a:moveTo>
                    <a:pt x="5786" y="0"/>
                  </a:moveTo>
                  <a:cubicBezTo>
                    <a:pt x="2711" y="1294"/>
                    <a:pt x="26" y="2841"/>
                    <a:pt x="14" y="5682"/>
                  </a:cubicBezTo>
                  <a:cubicBezTo>
                    <a:pt x="0" y="8524"/>
                    <a:pt x="2671" y="10094"/>
                    <a:pt x="5734" y="11416"/>
                  </a:cubicBezTo>
                  <a:cubicBezTo>
                    <a:pt x="6378" y="11144"/>
                    <a:pt x="7039" y="10885"/>
                    <a:pt x="7696" y="10626"/>
                  </a:cubicBezTo>
                  <a:cubicBezTo>
                    <a:pt x="7802" y="10584"/>
                    <a:pt x="7908" y="10542"/>
                    <a:pt x="8014" y="10501"/>
                  </a:cubicBezTo>
                  <a:cubicBezTo>
                    <a:pt x="6726" y="9979"/>
                    <a:pt x="5439" y="9447"/>
                    <a:pt x="4368" y="8849"/>
                  </a:cubicBezTo>
                  <a:cubicBezTo>
                    <a:pt x="3788" y="8525"/>
                    <a:pt x="3271" y="8182"/>
                    <a:pt x="2852" y="7810"/>
                  </a:cubicBezTo>
                  <a:cubicBezTo>
                    <a:pt x="2315" y="7334"/>
                    <a:pt x="1940" y="6812"/>
                    <a:pt x="1798" y="6227"/>
                  </a:cubicBezTo>
                  <a:cubicBezTo>
                    <a:pt x="1756" y="6054"/>
                    <a:pt x="1732" y="5875"/>
                    <a:pt x="1733" y="5690"/>
                  </a:cubicBezTo>
                  <a:cubicBezTo>
                    <a:pt x="1733" y="5519"/>
                    <a:pt x="1755" y="5356"/>
                    <a:pt x="1792" y="5196"/>
                  </a:cubicBezTo>
                  <a:cubicBezTo>
                    <a:pt x="1935" y="4581"/>
                    <a:pt x="2333" y="4040"/>
                    <a:pt x="2907" y="3549"/>
                  </a:cubicBezTo>
                  <a:cubicBezTo>
                    <a:pt x="3303" y="3209"/>
                    <a:pt x="3782" y="2894"/>
                    <a:pt x="4318" y="2597"/>
                  </a:cubicBezTo>
                  <a:cubicBezTo>
                    <a:pt x="5409" y="1991"/>
                    <a:pt x="6733" y="1457"/>
                    <a:pt x="8059" y="935"/>
                  </a:cubicBezTo>
                  <a:cubicBezTo>
                    <a:pt x="7953" y="893"/>
                    <a:pt x="7847" y="850"/>
                    <a:pt x="7741" y="808"/>
                  </a:cubicBezTo>
                  <a:cubicBezTo>
                    <a:pt x="7085" y="543"/>
                    <a:pt x="6427" y="277"/>
                    <a:pt x="5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9"/>
            <p:cNvSpPr/>
            <p:nvPr/>
          </p:nvSpPr>
          <p:spPr>
            <a:xfrm>
              <a:off x="6434538" y="2256718"/>
              <a:ext cx="423124" cy="241347"/>
            </a:xfrm>
            <a:custGeom>
              <a:avLst/>
              <a:gdLst/>
              <a:ahLst/>
              <a:cxnLst/>
              <a:rect l="l" t="t" r="r" b="b"/>
              <a:pathLst>
                <a:path w="15307" h="8731" extrusionOk="0">
                  <a:moveTo>
                    <a:pt x="13699" y="1"/>
                  </a:moveTo>
                  <a:cubicBezTo>
                    <a:pt x="13501" y="389"/>
                    <a:pt x="13195" y="747"/>
                    <a:pt x="12810" y="1080"/>
                  </a:cubicBezTo>
                  <a:cubicBezTo>
                    <a:pt x="12429" y="1409"/>
                    <a:pt x="11970" y="1716"/>
                    <a:pt x="11458" y="2005"/>
                  </a:cubicBezTo>
                  <a:cubicBezTo>
                    <a:pt x="10350" y="2631"/>
                    <a:pt x="8992" y="3179"/>
                    <a:pt x="7634" y="3714"/>
                  </a:cubicBezTo>
                  <a:cubicBezTo>
                    <a:pt x="7528" y="3756"/>
                    <a:pt x="7421" y="3797"/>
                    <a:pt x="7315" y="3840"/>
                  </a:cubicBezTo>
                  <a:cubicBezTo>
                    <a:pt x="6658" y="4098"/>
                    <a:pt x="5997" y="4358"/>
                    <a:pt x="5353" y="4630"/>
                  </a:cubicBezTo>
                  <a:cubicBezTo>
                    <a:pt x="2998" y="5621"/>
                    <a:pt x="872" y="6761"/>
                    <a:pt x="1" y="8518"/>
                  </a:cubicBezTo>
                  <a:cubicBezTo>
                    <a:pt x="6" y="8516"/>
                    <a:pt x="11" y="8512"/>
                    <a:pt x="17" y="8510"/>
                  </a:cubicBezTo>
                  <a:cubicBezTo>
                    <a:pt x="172" y="8446"/>
                    <a:pt x="333" y="8402"/>
                    <a:pt x="506" y="8379"/>
                  </a:cubicBezTo>
                  <a:cubicBezTo>
                    <a:pt x="598" y="8366"/>
                    <a:pt x="690" y="8360"/>
                    <a:pt x="780" y="8360"/>
                  </a:cubicBezTo>
                  <a:cubicBezTo>
                    <a:pt x="858" y="8360"/>
                    <a:pt x="936" y="8365"/>
                    <a:pt x="1013" y="8375"/>
                  </a:cubicBezTo>
                  <a:cubicBezTo>
                    <a:pt x="1184" y="8396"/>
                    <a:pt x="1350" y="8434"/>
                    <a:pt x="1505" y="8498"/>
                  </a:cubicBezTo>
                  <a:cubicBezTo>
                    <a:pt x="1653" y="8560"/>
                    <a:pt x="1796" y="8636"/>
                    <a:pt x="1925" y="8731"/>
                  </a:cubicBezTo>
                  <a:cubicBezTo>
                    <a:pt x="2114" y="8501"/>
                    <a:pt x="2342" y="8282"/>
                    <a:pt x="2601" y="8072"/>
                  </a:cubicBezTo>
                  <a:cubicBezTo>
                    <a:pt x="3045" y="7713"/>
                    <a:pt x="3581" y="7382"/>
                    <a:pt x="4178" y="7069"/>
                  </a:cubicBezTo>
                  <a:cubicBezTo>
                    <a:pt x="5210" y="6527"/>
                    <a:pt x="6417" y="6041"/>
                    <a:pt x="7625" y="5565"/>
                  </a:cubicBezTo>
                  <a:cubicBezTo>
                    <a:pt x="7732" y="5524"/>
                    <a:pt x="7838" y="5482"/>
                    <a:pt x="7944" y="5439"/>
                  </a:cubicBezTo>
                  <a:cubicBezTo>
                    <a:pt x="8601" y="5181"/>
                    <a:pt x="9262" y="4921"/>
                    <a:pt x="9906" y="4650"/>
                  </a:cubicBezTo>
                  <a:cubicBezTo>
                    <a:pt x="12305" y="3640"/>
                    <a:pt x="14467" y="2476"/>
                    <a:pt x="15307" y="662"/>
                  </a:cubicBezTo>
                  <a:cubicBezTo>
                    <a:pt x="14782" y="414"/>
                    <a:pt x="14247" y="191"/>
                    <a:pt x="13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9"/>
            <p:cNvSpPr/>
            <p:nvPr/>
          </p:nvSpPr>
          <p:spPr>
            <a:xfrm>
              <a:off x="6475616" y="2900317"/>
              <a:ext cx="379006" cy="193442"/>
            </a:xfrm>
            <a:custGeom>
              <a:avLst/>
              <a:gdLst/>
              <a:ahLst/>
              <a:cxnLst/>
              <a:rect l="l" t="t" r="r" b="b"/>
              <a:pathLst>
                <a:path w="13711" h="6998" extrusionOk="0">
                  <a:moveTo>
                    <a:pt x="11824" y="0"/>
                  </a:moveTo>
                  <a:cubicBezTo>
                    <a:pt x="11640" y="239"/>
                    <a:pt x="11417" y="466"/>
                    <a:pt x="11159" y="684"/>
                  </a:cubicBezTo>
                  <a:cubicBezTo>
                    <a:pt x="10750" y="1026"/>
                    <a:pt x="10257" y="1344"/>
                    <a:pt x="9706" y="1646"/>
                  </a:cubicBezTo>
                  <a:cubicBezTo>
                    <a:pt x="8630" y="2233"/>
                    <a:pt x="7338" y="2755"/>
                    <a:pt x="6044" y="3264"/>
                  </a:cubicBezTo>
                  <a:cubicBezTo>
                    <a:pt x="5938" y="3305"/>
                    <a:pt x="5832" y="3347"/>
                    <a:pt x="5726" y="3390"/>
                  </a:cubicBezTo>
                  <a:cubicBezTo>
                    <a:pt x="5069" y="3648"/>
                    <a:pt x="4407" y="3908"/>
                    <a:pt x="3763" y="4179"/>
                  </a:cubicBezTo>
                  <a:cubicBezTo>
                    <a:pt x="2354" y="4772"/>
                    <a:pt x="1026" y="5420"/>
                    <a:pt x="1" y="6219"/>
                  </a:cubicBezTo>
                  <a:cubicBezTo>
                    <a:pt x="621" y="6519"/>
                    <a:pt x="1260" y="6780"/>
                    <a:pt x="1913" y="6998"/>
                  </a:cubicBezTo>
                  <a:cubicBezTo>
                    <a:pt x="2076" y="6900"/>
                    <a:pt x="2246" y="6803"/>
                    <a:pt x="2421" y="6709"/>
                  </a:cubicBezTo>
                  <a:cubicBezTo>
                    <a:pt x="3488" y="6131"/>
                    <a:pt x="4761" y="5617"/>
                    <a:pt x="6036" y="5114"/>
                  </a:cubicBezTo>
                  <a:cubicBezTo>
                    <a:pt x="6142" y="5073"/>
                    <a:pt x="6249" y="5031"/>
                    <a:pt x="6355" y="4989"/>
                  </a:cubicBezTo>
                  <a:cubicBezTo>
                    <a:pt x="7013" y="4730"/>
                    <a:pt x="7673" y="4470"/>
                    <a:pt x="8317" y="4199"/>
                  </a:cubicBezTo>
                  <a:cubicBezTo>
                    <a:pt x="10709" y="3192"/>
                    <a:pt x="12865" y="2032"/>
                    <a:pt x="13711" y="229"/>
                  </a:cubicBezTo>
                  <a:lnTo>
                    <a:pt x="13711" y="229"/>
                  </a:lnTo>
                  <a:cubicBezTo>
                    <a:pt x="13559" y="290"/>
                    <a:pt x="13400" y="330"/>
                    <a:pt x="13231" y="352"/>
                  </a:cubicBezTo>
                  <a:cubicBezTo>
                    <a:pt x="13126" y="366"/>
                    <a:pt x="13023" y="375"/>
                    <a:pt x="12920" y="375"/>
                  </a:cubicBezTo>
                  <a:cubicBezTo>
                    <a:pt x="12854" y="375"/>
                    <a:pt x="12788" y="371"/>
                    <a:pt x="12723" y="363"/>
                  </a:cubicBezTo>
                  <a:cubicBezTo>
                    <a:pt x="12552" y="341"/>
                    <a:pt x="12387" y="293"/>
                    <a:pt x="12232" y="229"/>
                  </a:cubicBezTo>
                  <a:cubicBezTo>
                    <a:pt x="12087" y="168"/>
                    <a:pt x="11949" y="92"/>
                    <a:pt x="1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9"/>
            <p:cNvSpPr/>
            <p:nvPr/>
          </p:nvSpPr>
          <p:spPr>
            <a:xfrm>
              <a:off x="6433570" y="2585179"/>
              <a:ext cx="418590" cy="229737"/>
            </a:xfrm>
            <a:custGeom>
              <a:avLst/>
              <a:gdLst/>
              <a:ahLst/>
              <a:cxnLst/>
              <a:rect l="l" t="t" r="r" b="b"/>
              <a:pathLst>
                <a:path w="15143" h="8311" extrusionOk="0">
                  <a:moveTo>
                    <a:pt x="1920" y="0"/>
                  </a:moveTo>
                  <a:cubicBezTo>
                    <a:pt x="1802" y="85"/>
                    <a:pt x="1677" y="160"/>
                    <a:pt x="1541" y="215"/>
                  </a:cubicBezTo>
                  <a:cubicBezTo>
                    <a:pt x="1387" y="279"/>
                    <a:pt x="1222" y="323"/>
                    <a:pt x="1049" y="346"/>
                  </a:cubicBezTo>
                  <a:cubicBezTo>
                    <a:pt x="962" y="358"/>
                    <a:pt x="875" y="363"/>
                    <a:pt x="790" y="363"/>
                  </a:cubicBezTo>
                  <a:cubicBezTo>
                    <a:pt x="706" y="363"/>
                    <a:pt x="624" y="358"/>
                    <a:pt x="542" y="347"/>
                  </a:cubicBezTo>
                  <a:cubicBezTo>
                    <a:pt x="371" y="324"/>
                    <a:pt x="206" y="282"/>
                    <a:pt x="50" y="217"/>
                  </a:cubicBezTo>
                  <a:cubicBezTo>
                    <a:pt x="33" y="210"/>
                    <a:pt x="18" y="200"/>
                    <a:pt x="1" y="193"/>
                  </a:cubicBezTo>
                  <a:lnTo>
                    <a:pt x="1" y="193"/>
                  </a:lnTo>
                  <a:cubicBezTo>
                    <a:pt x="846" y="1977"/>
                    <a:pt x="2974" y="3144"/>
                    <a:pt x="5336" y="4163"/>
                  </a:cubicBezTo>
                  <a:cubicBezTo>
                    <a:pt x="5978" y="4440"/>
                    <a:pt x="6636" y="4706"/>
                    <a:pt x="7292" y="4971"/>
                  </a:cubicBezTo>
                  <a:cubicBezTo>
                    <a:pt x="7397" y="5013"/>
                    <a:pt x="7503" y="5056"/>
                    <a:pt x="7609" y="5098"/>
                  </a:cubicBezTo>
                  <a:cubicBezTo>
                    <a:pt x="8929" y="5632"/>
                    <a:pt x="10248" y="6178"/>
                    <a:pt x="11334" y="6794"/>
                  </a:cubicBezTo>
                  <a:cubicBezTo>
                    <a:pt x="11796" y="7055"/>
                    <a:pt x="12214" y="7330"/>
                    <a:pt x="12574" y="7621"/>
                  </a:cubicBezTo>
                  <a:cubicBezTo>
                    <a:pt x="12845" y="7840"/>
                    <a:pt x="13082" y="8070"/>
                    <a:pt x="13278" y="8311"/>
                  </a:cubicBezTo>
                  <a:cubicBezTo>
                    <a:pt x="13289" y="8301"/>
                    <a:pt x="13299" y="8290"/>
                    <a:pt x="13311" y="8281"/>
                  </a:cubicBezTo>
                  <a:cubicBezTo>
                    <a:pt x="13444" y="8179"/>
                    <a:pt x="13592" y="8092"/>
                    <a:pt x="13751" y="8026"/>
                  </a:cubicBezTo>
                  <a:cubicBezTo>
                    <a:pt x="13904" y="7962"/>
                    <a:pt x="14070" y="7918"/>
                    <a:pt x="14243" y="7895"/>
                  </a:cubicBezTo>
                  <a:cubicBezTo>
                    <a:pt x="14340" y="7882"/>
                    <a:pt x="14437" y="7875"/>
                    <a:pt x="14533" y="7875"/>
                  </a:cubicBezTo>
                  <a:cubicBezTo>
                    <a:pt x="14608" y="7875"/>
                    <a:pt x="14681" y="7879"/>
                    <a:pt x="14753" y="7889"/>
                  </a:cubicBezTo>
                  <a:cubicBezTo>
                    <a:pt x="14888" y="7906"/>
                    <a:pt x="15018" y="7946"/>
                    <a:pt x="15142" y="7994"/>
                  </a:cubicBezTo>
                  <a:cubicBezTo>
                    <a:pt x="14249" y="6300"/>
                    <a:pt x="12180" y="5172"/>
                    <a:pt x="9891" y="4184"/>
                  </a:cubicBezTo>
                  <a:cubicBezTo>
                    <a:pt x="9249" y="3907"/>
                    <a:pt x="8590" y="3641"/>
                    <a:pt x="7935" y="3376"/>
                  </a:cubicBezTo>
                  <a:cubicBezTo>
                    <a:pt x="7829" y="3334"/>
                    <a:pt x="7723" y="3291"/>
                    <a:pt x="7618" y="3249"/>
                  </a:cubicBezTo>
                  <a:cubicBezTo>
                    <a:pt x="6214" y="2681"/>
                    <a:pt x="4813" y="2100"/>
                    <a:pt x="3691" y="1437"/>
                  </a:cubicBezTo>
                  <a:cubicBezTo>
                    <a:pt x="3156" y="1120"/>
                    <a:pt x="2685" y="784"/>
                    <a:pt x="2308" y="422"/>
                  </a:cubicBezTo>
                  <a:cubicBezTo>
                    <a:pt x="2165" y="285"/>
                    <a:pt x="2034" y="145"/>
                    <a:pt x="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9"/>
            <p:cNvSpPr/>
            <p:nvPr/>
          </p:nvSpPr>
          <p:spPr>
            <a:xfrm>
              <a:off x="6401642" y="2487791"/>
              <a:ext cx="207098" cy="107446"/>
            </a:xfrm>
            <a:custGeom>
              <a:avLst/>
              <a:gdLst/>
              <a:ahLst/>
              <a:cxnLst/>
              <a:rect l="l" t="t" r="r" b="b"/>
              <a:pathLst>
                <a:path w="7492" h="3887" extrusionOk="0">
                  <a:moveTo>
                    <a:pt x="1970" y="1"/>
                  </a:moveTo>
                  <a:cubicBezTo>
                    <a:pt x="1880" y="1"/>
                    <a:pt x="1788" y="7"/>
                    <a:pt x="1696" y="20"/>
                  </a:cubicBezTo>
                  <a:cubicBezTo>
                    <a:pt x="1523" y="43"/>
                    <a:pt x="1362" y="87"/>
                    <a:pt x="1207" y="151"/>
                  </a:cubicBezTo>
                  <a:cubicBezTo>
                    <a:pt x="1201" y="153"/>
                    <a:pt x="1196" y="157"/>
                    <a:pt x="1191" y="159"/>
                  </a:cubicBezTo>
                  <a:cubicBezTo>
                    <a:pt x="1039" y="224"/>
                    <a:pt x="898" y="304"/>
                    <a:pt x="769" y="403"/>
                  </a:cubicBezTo>
                  <a:cubicBezTo>
                    <a:pt x="634" y="507"/>
                    <a:pt x="512" y="624"/>
                    <a:pt x="409" y="759"/>
                  </a:cubicBezTo>
                  <a:cubicBezTo>
                    <a:pt x="305" y="894"/>
                    <a:pt x="214" y="1038"/>
                    <a:pt x="148" y="1195"/>
                  </a:cubicBezTo>
                  <a:cubicBezTo>
                    <a:pt x="84" y="1350"/>
                    <a:pt x="45" y="1517"/>
                    <a:pt x="22" y="1688"/>
                  </a:cubicBezTo>
                  <a:cubicBezTo>
                    <a:pt x="1" y="1853"/>
                    <a:pt x="1" y="2023"/>
                    <a:pt x="23" y="2196"/>
                  </a:cubicBezTo>
                  <a:cubicBezTo>
                    <a:pt x="46" y="2369"/>
                    <a:pt x="84" y="2535"/>
                    <a:pt x="148" y="2689"/>
                  </a:cubicBezTo>
                  <a:cubicBezTo>
                    <a:pt x="214" y="2848"/>
                    <a:pt x="304" y="2993"/>
                    <a:pt x="407" y="3126"/>
                  </a:cubicBezTo>
                  <a:cubicBezTo>
                    <a:pt x="511" y="3262"/>
                    <a:pt x="636" y="3376"/>
                    <a:pt x="771" y="3479"/>
                  </a:cubicBezTo>
                  <a:cubicBezTo>
                    <a:pt x="891" y="3571"/>
                    <a:pt x="1019" y="3652"/>
                    <a:pt x="1157" y="3716"/>
                  </a:cubicBezTo>
                  <a:cubicBezTo>
                    <a:pt x="1173" y="3723"/>
                    <a:pt x="1189" y="3733"/>
                    <a:pt x="1205" y="3740"/>
                  </a:cubicBezTo>
                  <a:cubicBezTo>
                    <a:pt x="1361" y="3805"/>
                    <a:pt x="1526" y="3847"/>
                    <a:pt x="1697" y="3870"/>
                  </a:cubicBezTo>
                  <a:cubicBezTo>
                    <a:pt x="1779" y="3881"/>
                    <a:pt x="1861" y="3886"/>
                    <a:pt x="1945" y="3886"/>
                  </a:cubicBezTo>
                  <a:cubicBezTo>
                    <a:pt x="2031" y="3886"/>
                    <a:pt x="2118" y="3881"/>
                    <a:pt x="2205" y="3869"/>
                  </a:cubicBezTo>
                  <a:cubicBezTo>
                    <a:pt x="2378" y="3846"/>
                    <a:pt x="2542" y="3802"/>
                    <a:pt x="2696" y="3738"/>
                  </a:cubicBezTo>
                  <a:cubicBezTo>
                    <a:pt x="2832" y="3683"/>
                    <a:pt x="2958" y="3608"/>
                    <a:pt x="3075" y="3523"/>
                  </a:cubicBezTo>
                  <a:cubicBezTo>
                    <a:pt x="3094" y="3509"/>
                    <a:pt x="3115" y="3498"/>
                    <a:pt x="3135" y="3483"/>
                  </a:cubicBezTo>
                  <a:cubicBezTo>
                    <a:pt x="3269" y="3379"/>
                    <a:pt x="3395" y="3262"/>
                    <a:pt x="3498" y="3128"/>
                  </a:cubicBezTo>
                  <a:cubicBezTo>
                    <a:pt x="3602" y="2993"/>
                    <a:pt x="3693" y="2847"/>
                    <a:pt x="3758" y="2689"/>
                  </a:cubicBezTo>
                  <a:cubicBezTo>
                    <a:pt x="3804" y="2580"/>
                    <a:pt x="3829" y="2464"/>
                    <a:pt x="3850" y="2344"/>
                  </a:cubicBezTo>
                  <a:lnTo>
                    <a:pt x="6972" y="2359"/>
                  </a:lnTo>
                  <a:cubicBezTo>
                    <a:pt x="6973" y="2359"/>
                    <a:pt x="6974" y="2359"/>
                    <a:pt x="6974" y="2359"/>
                  </a:cubicBezTo>
                  <a:cubicBezTo>
                    <a:pt x="7258" y="2359"/>
                    <a:pt x="7490" y="2130"/>
                    <a:pt x="7491" y="1845"/>
                  </a:cubicBezTo>
                  <a:cubicBezTo>
                    <a:pt x="7492" y="1560"/>
                    <a:pt x="7262" y="1329"/>
                    <a:pt x="6977" y="1327"/>
                  </a:cubicBezTo>
                  <a:lnTo>
                    <a:pt x="3785" y="1312"/>
                  </a:lnTo>
                  <a:cubicBezTo>
                    <a:pt x="3770" y="1274"/>
                    <a:pt x="3759" y="1235"/>
                    <a:pt x="3744" y="1198"/>
                  </a:cubicBezTo>
                  <a:cubicBezTo>
                    <a:pt x="3678" y="1039"/>
                    <a:pt x="3589" y="895"/>
                    <a:pt x="3487" y="761"/>
                  </a:cubicBezTo>
                  <a:cubicBezTo>
                    <a:pt x="3384" y="626"/>
                    <a:pt x="3276" y="492"/>
                    <a:pt x="3141" y="388"/>
                  </a:cubicBezTo>
                  <a:cubicBezTo>
                    <a:pt x="3132" y="382"/>
                    <a:pt x="3123" y="378"/>
                    <a:pt x="3115" y="372"/>
                  </a:cubicBezTo>
                  <a:cubicBezTo>
                    <a:pt x="2986" y="277"/>
                    <a:pt x="2843" y="201"/>
                    <a:pt x="2695" y="139"/>
                  </a:cubicBezTo>
                  <a:cubicBezTo>
                    <a:pt x="2541" y="75"/>
                    <a:pt x="2374" y="39"/>
                    <a:pt x="2203" y="16"/>
                  </a:cubicBezTo>
                  <a:cubicBezTo>
                    <a:pt x="2126" y="6"/>
                    <a:pt x="2048" y="1"/>
                    <a:pt x="1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9"/>
            <p:cNvSpPr/>
            <p:nvPr/>
          </p:nvSpPr>
          <p:spPr>
            <a:xfrm>
              <a:off x="6670587" y="2802873"/>
              <a:ext cx="217878" cy="107806"/>
            </a:xfrm>
            <a:custGeom>
              <a:avLst/>
              <a:gdLst/>
              <a:ahLst/>
              <a:cxnLst/>
              <a:rect l="l" t="t" r="r" b="b"/>
              <a:pathLst>
                <a:path w="7882" h="3900" extrusionOk="0">
                  <a:moveTo>
                    <a:pt x="5959" y="0"/>
                  </a:moveTo>
                  <a:cubicBezTo>
                    <a:pt x="5863" y="0"/>
                    <a:pt x="5766" y="7"/>
                    <a:pt x="5669" y="20"/>
                  </a:cubicBezTo>
                  <a:cubicBezTo>
                    <a:pt x="5496" y="43"/>
                    <a:pt x="5330" y="87"/>
                    <a:pt x="5177" y="151"/>
                  </a:cubicBezTo>
                  <a:cubicBezTo>
                    <a:pt x="5018" y="217"/>
                    <a:pt x="4870" y="304"/>
                    <a:pt x="4737" y="406"/>
                  </a:cubicBezTo>
                  <a:cubicBezTo>
                    <a:pt x="4724" y="415"/>
                    <a:pt x="4715" y="426"/>
                    <a:pt x="4704" y="437"/>
                  </a:cubicBezTo>
                  <a:cubicBezTo>
                    <a:pt x="4583" y="534"/>
                    <a:pt x="4475" y="648"/>
                    <a:pt x="4382" y="770"/>
                  </a:cubicBezTo>
                  <a:cubicBezTo>
                    <a:pt x="4279" y="905"/>
                    <a:pt x="4187" y="1049"/>
                    <a:pt x="4121" y="1206"/>
                  </a:cubicBezTo>
                  <a:cubicBezTo>
                    <a:pt x="4078" y="1311"/>
                    <a:pt x="4051" y="1422"/>
                    <a:pt x="4030" y="1535"/>
                  </a:cubicBezTo>
                  <a:lnTo>
                    <a:pt x="520" y="1519"/>
                  </a:lnTo>
                  <a:cubicBezTo>
                    <a:pt x="519" y="1519"/>
                    <a:pt x="518" y="1519"/>
                    <a:pt x="516" y="1519"/>
                  </a:cubicBezTo>
                  <a:cubicBezTo>
                    <a:pt x="233" y="1519"/>
                    <a:pt x="4" y="1749"/>
                    <a:pt x="3" y="2032"/>
                  </a:cubicBezTo>
                  <a:cubicBezTo>
                    <a:pt x="1" y="2317"/>
                    <a:pt x="231" y="2549"/>
                    <a:pt x="516" y="2550"/>
                  </a:cubicBezTo>
                  <a:lnTo>
                    <a:pt x="4074" y="2566"/>
                  </a:lnTo>
                  <a:cubicBezTo>
                    <a:pt x="4088" y="2612"/>
                    <a:pt x="4099" y="2659"/>
                    <a:pt x="4117" y="2702"/>
                  </a:cubicBezTo>
                  <a:cubicBezTo>
                    <a:pt x="4183" y="2862"/>
                    <a:pt x="4275" y="3007"/>
                    <a:pt x="4378" y="3141"/>
                  </a:cubicBezTo>
                  <a:cubicBezTo>
                    <a:pt x="4481" y="3275"/>
                    <a:pt x="4601" y="3400"/>
                    <a:pt x="4736" y="3503"/>
                  </a:cubicBezTo>
                  <a:cubicBezTo>
                    <a:pt x="4747" y="3511"/>
                    <a:pt x="4759" y="3517"/>
                    <a:pt x="4770" y="3525"/>
                  </a:cubicBezTo>
                  <a:cubicBezTo>
                    <a:pt x="4896" y="3617"/>
                    <a:pt x="5034" y="3693"/>
                    <a:pt x="5179" y="3753"/>
                  </a:cubicBezTo>
                  <a:cubicBezTo>
                    <a:pt x="5334" y="3818"/>
                    <a:pt x="5499" y="3865"/>
                    <a:pt x="5670" y="3888"/>
                  </a:cubicBezTo>
                  <a:cubicBezTo>
                    <a:pt x="5735" y="3896"/>
                    <a:pt x="5801" y="3900"/>
                    <a:pt x="5867" y="3900"/>
                  </a:cubicBezTo>
                  <a:cubicBezTo>
                    <a:pt x="5970" y="3900"/>
                    <a:pt x="6073" y="3891"/>
                    <a:pt x="6178" y="3877"/>
                  </a:cubicBezTo>
                  <a:cubicBezTo>
                    <a:pt x="6347" y="3855"/>
                    <a:pt x="6506" y="3815"/>
                    <a:pt x="6657" y="3754"/>
                  </a:cubicBezTo>
                  <a:cubicBezTo>
                    <a:pt x="6661" y="3752"/>
                    <a:pt x="6666" y="3751"/>
                    <a:pt x="6670" y="3750"/>
                  </a:cubicBezTo>
                  <a:cubicBezTo>
                    <a:pt x="6828" y="3684"/>
                    <a:pt x="6981" y="3605"/>
                    <a:pt x="7113" y="3502"/>
                  </a:cubicBezTo>
                  <a:cubicBezTo>
                    <a:pt x="7249" y="3398"/>
                    <a:pt x="7372" y="3276"/>
                    <a:pt x="7475" y="3142"/>
                  </a:cubicBezTo>
                  <a:cubicBezTo>
                    <a:pt x="7577" y="3007"/>
                    <a:pt x="7649" y="2851"/>
                    <a:pt x="7715" y="2694"/>
                  </a:cubicBezTo>
                  <a:cubicBezTo>
                    <a:pt x="7780" y="2539"/>
                    <a:pt x="7838" y="2378"/>
                    <a:pt x="7860" y="2207"/>
                  </a:cubicBezTo>
                  <a:cubicBezTo>
                    <a:pt x="7882" y="2042"/>
                    <a:pt x="7879" y="1871"/>
                    <a:pt x="7855" y="1698"/>
                  </a:cubicBezTo>
                  <a:cubicBezTo>
                    <a:pt x="7833" y="1525"/>
                    <a:pt x="7782" y="1363"/>
                    <a:pt x="7718" y="1208"/>
                  </a:cubicBezTo>
                  <a:cubicBezTo>
                    <a:pt x="7653" y="1050"/>
                    <a:pt x="7565" y="905"/>
                    <a:pt x="7462" y="772"/>
                  </a:cubicBezTo>
                  <a:cubicBezTo>
                    <a:pt x="7358" y="636"/>
                    <a:pt x="7239" y="518"/>
                    <a:pt x="7104" y="414"/>
                  </a:cubicBezTo>
                  <a:cubicBezTo>
                    <a:pt x="6969" y="311"/>
                    <a:pt x="6826" y="221"/>
                    <a:pt x="6668" y="155"/>
                  </a:cubicBezTo>
                  <a:cubicBezTo>
                    <a:pt x="6636" y="141"/>
                    <a:pt x="6602" y="131"/>
                    <a:pt x="6568" y="119"/>
                  </a:cubicBezTo>
                  <a:cubicBezTo>
                    <a:pt x="6443" y="71"/>
                    <a:pt x="6314" y="31"/>
                    <a:pt x="6179" y="14"/>
                  </a:cubicBezTo>
                  <a:cubicBezTo>
                    <a:pt x="6107" y="4"/>
                    <a:pt x="6034" y="0"/>
                    <a:pt x="5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9"/>
            <p:cNvSpPr/>
            <p:nvPr/>
          </p:nvSpPr>
          <p:spPr>
            <a:xfrm>
              <a:off x="6827658" y="2841464"/>
              <a:ext cx="28" cy="28"/>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9"/>
            <p:cNvSpPr/>
            <p:nvPr/>
          </p:nvSpPr>
          <p:spPr>
            <a:xfrm>
              <a:off x="6832081" y="2814041"/>
              <a:ext cx="28" cy="28"/>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9"/>
            <p:cNvSpPr/>
            <p:nvPr/>
          </p:nvSpPr>
          <p:spPr>
            <a:xfrm>
              <a:off x="6441200" y="2266338"/>
              <a:ext cx="208452" cy="122401"/>
            </a:xfrm>
            <a:custGeom>
              <a:avLst/>
              <a:gdLst/>
              <a:ahLst/>
              <a:cxnLst/>
              <a:rect l="l" t="t" r="r" b="b"/>
              <a:pathLst>
                <a:path w="7541" h="4428" extrusionOk="0">
                  <a:moveTo>
                    <a:pt x="1679" y="328"/>
                  </a:moveTo>
                  <a:cubicBezTo>
                    <a:pt x="1788" y="454"/>
                    <a:pt x="1908" y="580"/>
                    <a:pt x="2039" y="701"/>
                  </a:cubicBezTo>
                  <a:cubicBezTo>
                    <a:pt x="2421" y="1055"/>
                    <a:pt x="2902" y="1398"/>
                    <a:pt x="3511" y="1751"/>
                  </a:cubicBezTo>
                  <a:cubicBezTo>
                    <a:pt x="4522" y="2332"/>
                    <a:pt x="5732" y="2849"/>
                    <a:pt x="6997" y="3364"/>
                  </a:cubicBezTo>
                  <a:cubicBezTo>
                    <a:pt x="6295" y="3640"/>
                    <a:pt x="5707" y="3873"/>
                    <a:pt x="5113" y="4121"/>
                  </a:cubicBezTo>
                  <a:cubicBezTo>
                    <a:pt x="3343" y="3355"/>
                    <a:pt x="1416" y="2386"/>
                    <a:pt x="368" y="995"/>
                  </a:cubicBezTo>
                  <a:cubicBezTo>
                    <a:pt x="795" y="753"/>
                    <a:pt x="1234" y="529"/>
                    <a:pt x="1679" y="328"/>
                  </a:cubicBezTo>
                  <a:close/>
                  <a:moveTo>
                    <a:pt x="1720" y="1"/>
                  </a:moveTo>
                  <a:cubicBezTo>
                    <a:pt x="1700" y="1"/>
                    <a:pt x="1680" y="5"/>
                    <a:pt x="1660" y="14"/>
                  </a:cubicBezTo>
                  <a:cubicBezTo>
                    <a:pt x="1122" y="253"/>
                    <a:pt x="590" y="525"/>
                    <a:pt x="79" y="823"/>
                  </a:cubicBezTo>
                  <a:cubicBezTo>
                    <a:pt x="44" y="843"/>
                    <a:pt x="18" y="878"/>
                    <a:pt x="10" y="918"/>
                  </a:cubicBezTo>
                  <a:cubicBezTo>
                    <a:pt x="1" y="958"/>
                    <a:pt x="9" y="1001"/>
                    <a:pt x="33" y="1035"/>
                  </a:cubicBezTo>
                  <a:cubicBezTo>
                    <a:pt x="1110" y="2570"/>
                    <a:pt x="3176" y="3606"/>
                    <a:pt x="5054" y="4417"/>
                  </a:cubicBezTo>
                  <a:cubicBezTo>
                    <a:pt x="5073" y="4425"/>
                    <a:pt x="5093" y="4428"/>
                    <a:pt x="5112" y="4428"/>
                  </a:cubicBezTo>
                  <a:cubicBezTo>
                    <a:pt x="5132" y="4428"/>
                    <a:pt x="5151" y="4425"/>
                    <a:pt x="5170" y="4417"/>
                  </a:cubicBezTo>
                  <a:cubicBezTo>
                    <a:pt x="5786" y="4157"/>
                    <a:pt x="6395" y="3916"/>
                    <a:pt x="7128" y="3628"/>
                  </a:cubicBezTo>
                  <a:lnTo>
                    <a:pt x="7447" y="3503"/>
                  </a:lnTo>
                  <a:cubicBezTo>
                    <a:pt x="7502" y="3480"/>
                    <a:pt x="7539" y="3427"/>
                    <a:pt x="7540" y="3367"/>
                  </a:cubicBezTo>
                  <a:cubicBezTo>
                    <a:pt x="7540" y="3306"/>
                    <a:pt x="7503" y="3253"/>
                    <a:pt x="7448" y="3230"/>
                  </a:cubicBezTo>
                  <a:cubicBezTo>
                    <a:pt x="6069" y="2673"/>
                    <a:pt x="4742" y="2120"/>
                    <a:pt x="3658" y="1496"/>
                  </a:cubicBezTo>
                  <a:cubicBezTo>
                    <a:pt x="3068" y="1155"/>
                    <a:pt x="2604" y="825"/>
                    <a:pt x="2240" y="486"/>
                  </a:cubicBezTo>
                  <a:cubicBezTo>
                    <a:pt x="2088" y="346"/>
                    <a:pt x="1953" y="202"/>
                    <a:pt x="1834" y="56"/>
                  </a:cubicBezTo>
                  <a:cubicBezTo>
                    <a:pt x="1806" y="20"/>
                    <a:pt x="1764" y="1"/>
                    <a:pt x="1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9"/>
            <p:cNvSpPr/>
            <p:nvPr/>
          </p:nvSpPr>
          <p:spPr>
            <a:xfrm>
              <a:off x="6640041" y="2381197"/>
              <a:ext cx="230925" cy="323694"/>
            </a:xfrm>
            <a:custGeom>
              <a:avLst/>
              <a:gdLst/>
              <a:ahLst/>
              <a:cxnLst/>
              <a:rect l="l" t="t" r="r" b="b"/>
              <a:pathLst>
                <a:path w="8354" h="11710" extrusionOk="0">
                  <a:moveTo>
                    <a:pt x="2472" y="307"/>
                  </a:moveTo>
                  <a:cubicBezTo>
                    <a:pt x="5382" y="1568"/>
                    <a:pt x="8059" y="3120"/>
                    <a:pt x="8047" y="5881"/>
                  </a:cubicBezTo>
                  <a:cubicBezTo>
                    <a:pt x="8033" y="8642"/>
                    <a:pt x="5344" y="10169"/>
                    <a:pt x="2422" y="11403"/>
                  </a:cubicBezTo>
                  <a:cubicBezTo>
                    <a:pt x="1792" y="11133"/>
                    <a:pt x="1131" y="10866"/>
                    <a:pt x="544" y="10629"/>
                  </a:cubicBezTo>
                  <a:cubicBezTo>
                    <a:pt x="1868" y="10104"/>
                    <a:pt x="3132" y="9577"/>
                    <a:pt x="4165" y="8978"/>
                  </a:cubicBezTo>
                  <a:cubicBezTo>
                    <a:pt x="4687" y="8676"/>
                    <a:pt x="5111" y="8378"/>
                    <a:pt x="5461" y="8069"/>
                  </a:cubicBezTo>
                  <a:cubicBezTo>
                    <a:pt x="6104" y="7502"/>
                    <a:pt x="6471" y="6915"/>
                    <a:pt x="6583" y="6276"/>
                  </a:cubicBezTo>
                  <a:cubicBezTo>
                    <a:pt x="6607" y="6141"/>
                    <a:pt x="6621" y="6005"/>
                    <a:pt x="6621" y="5874"/>
                  </a:cubicBezTo>
                  <a:cubicBezTo>
                    <a:pt x="6622" y="5642"/>
                    <a:pt x="6588" y="5407"/>
                    <a:pt x="6519" y="5177"/>
                  </a:cubicBezTo>
                  <a:cubicBezTo>
                    <a:pt x="6330" y="4549"/>
                    <a:pt x="5886" y="3967"/>
                    <a:pt x="5161" y="3400"/>
                  </a:cubicBezTo>
                  <a:cubicBezTo>
                    <a:pt x="4761" y="3088"/>
                    <a:pt x="4282" y="2782"/>
                    <a:pt x="3694" y="2467"/>
                  </a:cubicBezTo>
                  <a:cubicBezTo>
                    <a:pt x="2765" y="1968"/>
                    <a:pt x="1698" y="1517"/>
                    <a:pt x="588" y="1064"/>
                  </a:cubicBezTo>
                  <a:cubicBezTo>
                    <a:pt x="1175" y="834"/>
                    <a:pt x="1835" y="573"/>
                    <a:pt x="2472" y="307"/>
                  </a:cubicBezTo>
                  <a:close/>
                  <a:moveTo>
                    <a:pt x="2472" y="0"/>
                  </a:moveTo>
                  <a:cubicBezTo>
                    <a:pt x="2453" y="0"/>
                    <a:pt x="2434" y="4"/>
                    <a:pt x="2415" y="12"/>
                  </a:cubicBezTo>
                  <a:cubicBezTo>
                    <a:pt x="1756" y="289"/>
                    <a:pt x="1066" y="561"/>
                    <a:pt x="456" y="801"/>
                  </a:cubicBezTo>
                  <a:lnTo>
                    <a:pt x="139" y="925"/>
                  </a:lnTo>
                  <a:cubicBezTo>
                    <a:pt x="82" y="947"/>
                    <a:pt x="45" y="1001"/>
                    <a:pt x="45" y="1061"/>
                  </a:cubicBezTo>
                  <a:cubicBezTo>
                    <a:pt x="44" y="1122"/>
                    <a:pt x="81" y="1175"/>
                    <a:pt x="136" y="1198"/>
                  </a:cubicBezTo>
                  <a:cubicBezTo>
                    <a:pt x="1361" y="1694"/>
                    <a:pt x="2544" y="2183"/>
                    <a:pt x="3555" y="2727"/>
                  </a:cubicBezTo>
                  <a:cubicBezTo>
                    <a:pt x="4129" y="3033"/>
                    <a:pt x="4595" y="3330"/>
                    <a:pt x="4979" y="3631"/>
                  </a:cubicBezTo>
                  <a:cubicBezTo>
                    <a:pt x="5655" y="4160"/>
                    <a:pt x="6067" y="4693"/>
                    <a:pt x="6237" y="5262"/>
                  </a:cubicBezTo>
                  <a:cubicBezTo>
                    <a:pt x="6298" y="5467"/>
                    <a:pt x="6328" y="5666"/>
                    <a:pt x="6327" y="5873"/>
                  </a:cubicBezTo>
                  <a:cubicBezTo>
                    <a:pt x="6326" y="5988"/>
                    <a:pt x="6316" y="6104"/>
                    <a:pt x="6294" y="6226"/>
                  </a:cubicBezTo>
                  <a:cubicBezTo>
                    <a:pt x="6194" y="6797"/>
                    <a:pt x="5858" y="7328"/>
                    <a:pt x="5267" y="7849"/>
                  </a:cubicBezTo>
                  <a:cubicBezTo>
                    <a:pt x="4931" y="8145"/>
                    <a:pt x="4523" y="8431"/>
                    <a:pt x="4017" y="8724"/>
                  </a:cubicBezTo>
                  <a:cubicBezTo>
                    <a:pt x="2913" y="9363"/>
                    <a:pt x="1532" y="9925"/>
                    <a:pt x="94" y="10491"/>
                  </a:cubicBezTo>
                  <a:cubicBezTo>
                    <a:pt x="39" y="10512"/>
                    <a:pt x="2" y="10566"/>
                    <a:pt x="2" y="10627"/>
                  </a:cubicBezTo>
                  <a:cubicBezTo>
                    <a:pt x="1" y="10686"/>
                    <a:pt x="38" y="10741"/>
                    <a:pt x="93" y="10763"/>
                  </a:cubicBezTo>
                  <a:lnTo>
                    <a:pt x="411" y="10892"/>
                  </a:lnTo>
                  <a:cubicBezTo>
                    <a:pt x="1020" y="11138"/>
                    <a:pt x="1711" y="11417"/>
                    <a:pt x="2363" y="11698"/>
                  </a:cubicBezTo>
                  <a:cubicBezTo>
                    <a:pt x="2382" y="11706"/>
                    <a:pt x="2401" y="11710"/>
                    <a:pt x="2422" y="11710"/>
                  </a:cubicBezTo>
                  <a:cubicBezTo>
                    <a:pt x="2441" y="11710"/>
                    <a:pt x="2460" y="11706"/>
                    <a:pt x="2478" y="11699"/>
                  </a:cubicBezTo>
                  <a:cubicBezTo>
                    <a:pt x="5514" y="10421"/>
                    <a:pt x="8326" y="8831"/>
                    <a:pt x="8340" y="5882"/>
                  </a:cubicBezTo>
                  <a:cubicBezTo>
                    <a:pt x="8353" y="2933"/>
                    <a:pt x="5556" y="1318"/>
                    <a:pt x="2531" y="13"/>
                  </a:cubicBezTo>
                  <a:cubicBezTo>
                    <a:pt x="2512" y="4"/>
                    <a:pt x="2492"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9"/>
            <p:cNvSpPr/>
            <p:nvPr/>
          </p:nvSpPr>
          <p:spPr>
            <a:xfrm>
              <a:off x="6638382" y="3012329"/>
              <a:ext cx="190789" cy="96168"/>
            </a:xfrm>
            <a:custGeom>
              <a:avLst/>
              <a:gdLst/>
              <a:ahLst/>
              <a:cxnLst/>
              <a:rect l="l" t="t" r="r" b="b"/>
              <a:pathLst>
                <a:path w="6902" h="3479" extrusionOk="0">
                  <a:moveTo>
                    <a:pt x="2429" y="307"/>
                  </a:moveTo>
                  <a:cubicBezTo>
                    <a:pt x="3746" y="878"/>
                    <a:pt x="5361" y="1653"/>
                    <a:pt x="6476" y="2671"/>
                  </a:cubicBezTo>
                  <a:cubicBezTo>
                    <a:pt x="5936" y="2868"/>
                    <a:pt x="5377" y="3035"/>
                    <a:pt x="4812" y="3173"/>
                  </a:cubicBezTo>
                  <a:cubicBezTo>
                    <a:pt x="4524" y="2971"/>
                    <a:pt x="4199" y="2770"/>
                    <a:pt x="3821" y="2560"/>
                  </a:cubicBezTo>
                  <a:cubicBezTo>
                    <a:pt x="2853" y="2025"/>
                    <a:pt x="1722" y="1545"/>
                    <a:pt x="544" y="1065"/>
                  </a:cubicBezTo>
                  <a:cubicBezTo>
                    <a:pt x="1166" y="820"/>
                    <a:pt x="1806" y="568"/>
                    <a:pt x="2429" y="307"/>
                  </a:cubicBezTo>
                  <a:close/>
                  <a:moveTo>
                    <a:pt x="2429" y="1"/>
                  </a:moveTo>
                  <a:cubicBezTo>
                    <a:pt x="2410" y="1"/>
                    <a:pt x="2390" y="4"/>
                    <a:pt x="2373" y="13"/>
                  </a:cubicBezTo>
                  <a:cubicBezTo>
                    <a:pt x="1727" y="284"/>
                    <a:pt x="1059" y="546"/>
                    <a:pt x="414" y="801"/>
                  </a:cubicBezTo>
                  <a:lnTo>
                    <a:pt x="95" y="926"/>
                  </a:lnTo>
                  <a:cubicBezTo>
                    <a:pt x="39" y="948"/>
                    <a:pt x="2" y="1002"/>
                    <a:pt x="1" y="1062"/>
                  </a:cubicBezTo>
                  <a:cubicBezTo>
                    <a:pt x="1" y="1122"/>
                    <a:pt x="38" y="1176"/>
                    <a:pt x="94" y="1199"/>
                  </a:cubicBezTo>
                  <a:cubicBezTo>
                    <a:pt x="1386" y="1721"/>
                    <a:pt x="2632" y="2238"/>
                    <a:pt x="3678" y="2817"/>
                  </a:cubicBezTo>
                  <a:cubicBezTo>
                    <a:pt x="4070" y="3034"/>
                    <a:pt x="4404" y="3242"/>
                    <a:pt x="4696" y="3451"/>
                  </a:cubicBezTo>
                  <a:cubicBezTo>
                    <a:pt x="4722" y="3470"/>
                    <a:pt x="4751" y="3479"/>
                    <a:pt x="4781" y="3479"/>
                  </a:cubicBezTo>
                  <a:cubicBezTo>
                    <a:pt x="4794" y="3479"/>
                    <a:pt x="4805" y="3478"/>
                    <a:pt x="4816" y="3475"/>
                  </a:cubicBezTo>
                  <a:cubicBezTo>
                    <a:pt x="5492" y="3313"/>
                    <a:pt x="6160" y="3107"/>
                    <a:pt x="6801" y="2865"/>
                  </a:cubicBezTo>
                  <a:cubicBezTo>
                    <a:pt x="6847" y="2847"/>
                    <a:pt x="6881" y="2806"/>
                    <a:pt x="6892" y="2758"/>
                  </a:cubicBezTo>
                  <a:cubicBezTo>
                    <a:pt x="6902" y="2708"/>
                    <a:pt x="6887" y="2658"/>
                    <a:pt x="6851" y="2623"/>
                  </a:cubicBezTo>
                  <a:cubicBezTo>
                    <a:pt x="5693" y="1482"/>
                    <a:pt x="3995" y="663"/>
                    <a:pt x="2488" y="13"/>
                  </a:cubicBezTo>
                  <a:cubicBezTo>
                    <a:pt x="2469" y="5"/>
                    <a:pt x="2449" y="1"/>
                    <a:pt x="2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9"/>
            <p:cNvSpPr/>
            <p:nvPr/>
          </p:nvSpPr>
          <p:spPr>
            <a:xfrm>
              <a:off x="6417095" y="2696169"/>
              <a:ext cx="230898" cy="323721"/>
            </a:xfrm>
            <a:custGeom>
              <a:avLst/>
              <a:gdLst/>
              <a:ahLst/>
              <a:cxnLst/>
              <a:rect l="l" t="t" r="r" b="b"/>
              <a:pathLst>
                <a:path w="8353" h="11711" extrusionOk="0">
                  <a:moveTo>
                    <a:pt x="5932" y="308"/>
                  </a:moveTo>
                  <a:cubicBezTo>
                    <a:pt x="6575" y="584"/>
                    <a:pt x="7256" y="859"/>
                    <a:pt x="7809" y="1082"/>
                  </a:cubicBezTo>
                  <a:cubicBezTo>
                    <a:pt x="6573" y="1573"/>
                    <a:pt x="5390" y="2064"/>
                    <a:pt x="4394" y="2617"/>
                  </a:cubicBezTo>
                  <a:cubicBezTo>
                    <a:pt x="3813" y="2939"/>
                    <a:pt x="3343" y="3255"/>
                    <a:pt x="2958" y="3585"/>
                  </a:cubicBezTo>
                  <a:cubicBezTo>
                    <a:pt x="2318" y="4132"/>
                    <a:pt x="1938" y="4697"/>
                    <a:pt x="1796" y="5310"/>
                  </a:cubicBezTo>
                  <a:cubicBezTo>
                    <a:pt x="1754" y="5491"/>
                    <a:pt x="1734" y="5663"/>
                    <a:pt x="1733" y="5837"/>
                  </a:cubicBezTo>
                  <a:cubicBezTo>
                    <a:pt x="1732" y="6027"/>
                    <a:pt x="1754" y="6215"/>
                    <a:pt x="1802" y="6410"/>
                  </a:cubicBezTo>
                  <a:cubicBezTo>
                    <a:pt x="1945" y="6996"/>
                    <a:pt x="2304" y="7539"/>
                    <a:pt x="2902" y="8069"/>
                  </a:cubicBezTo>
                  <a:cubicBezTo>
                    <a:pt x="3305" y="8426"/>
                    <a:pt x="3809" y="8771"/>
                    <a:pt x="4444" y="9125"/>
                  </a:cubicBezTo>
                  <a:cubicBezTo>
                    <a:pt x="5420" y="9671"/>
                    <a:pt x="6569" y="10159"/>
                    <a:pt x="7766" y="10646"/>
                  </a:cubicBezTo>
                  <a:cubicBezTo>
                    <a:pt x="7180" y="10877"/>
                    <a:pt x="6518" y="11137"/>
                    <a:pt x="5881" y="11404"/>
                  </a:cubicBezTo>
                  <a:cubicBezTo>
                    <a:pt x="2972" y="10143"/>
                    <a:pt x="295" y="8591"/>
                    <a:pt x="307" y="5831"/>
                  </a:cubicBezTo>
                  <a:cubicBezTo>
                    <a:pt x="320" y="3070"/>
                    <a:pt x="3010" y="1542"/>
                    <a:pt x="5932" y="308"/>
                  </a:cubicBezTo>
                  <a:close/>
                  <a:moveTo>
                    <a:pt x="5932" y="1"/>
                  </a:moveTo>
                  <a:cubicBezTo>
                    <a:pt x="5913" y="1"/>
                    <a:pt x="5893" y="5"/>
                    <a:pt x="5875" y="12"/>
                  </a:cubicBezTo>
                  <a:cubicBezTo>
                    <a:pt x="2839" y="1291"/>
                    <a:pt x="27" y="2880"/>
                    <a:pt x="14" y="5830"/>
                  </a:cubicBezTo>
                  <a:cubicBezTo>
                    <a:pt x="0" y="8779"/>
                    <a:pt x="2798" y="10393"/>
                    <a:pt x="5823" y="11698"/>
                  </a:cubicBezTo>
                  <a:cubicBezTo>
                    <a:pt x="5841" y="11707"/>
                    <a:pt x="5861" y="11711"/>
                    <a:pt x="5880" y="11711"/>
                  </a:cubicBezTo>
                  <a:cubicBezTo>
                    <a:pt x="5900" y="11711"/>
                    <a:pt x="5919" y="11707"/>
                    <a:pt x="5938" y="11700"/>
                  </a:cubicBezTo>
                  <a:cubicBezTo>
                    <a:pt x="6597" y="11422"/>
                    <a:pt x="7288" y="11150"/>
                    <a:pt x="7897" y="10910"/>
                  </a:cubicBezTo>
                  <a:lnTo>
                    <a:pt x="8216" y="10785"/>
                  </a:lnTo>
                  <a:cubicBezTo>
                    <a:pt x="8271" y="10763"/>
                    <a:pt x="8308" y="10709"/>
                    <a:pt x="8308" y="10649"/>
                  </a:cubicBezTo>
                  <a:cubicBezTo>
                    <a:pt x="8308" y="10589"/>
                    <a:pt x="8272" y="10535"/>
                    <a:pt x="8217" y="10512"/>
                  </a:cubicBezTo>
                  <a:cubicBezTo>
                    <a:pt x="6905" y="9982"/>
                    <a:pt x="5641" y="9458"/>
                    <a:pt x="4587" y="8869"/>
                  </a:cubicBezTo>
                  <a:cubicBezTo>
                    <a:pt x="3971" y="8525"/>
                    <a:pt x="3483" y="8191"/>
                    <a:pt x="3096" y="7848"/>
                  </a:cubicBezTo>
                  <a:cubicBezTo>
                    <a:pt x="2546" y="7360"/>
                    <a:pt x="2214" y="6867"/>
                    <a:pt x="2087" y="6341"/>
                  </a:cubicBezTo>
                  <a:cubicBezTo>
                    <a:pt x="2046" y="6168"/>
                    <a:pt x="2025" y="6005"/>
                    <a:pt x="2026" y="5838"/>
                  </a:cubicBezTo>
                  <a:cubicBezTo>
                    <a:pt x="2027" y="5687"/>
                    <a:pt x="2045" y="5537"/>
                    <a:pt x="2082" y="5377"/>
                  </a:cubicBezTo>
                  <a:cubicBezTo>
                    <a:pt x="2209" y="4827"/>
                    <a:pt x="2558" y="4313"/>
                    <a:pt x="3149" y="3808"/>
                  </a:cubicBezTo>
                  <a:cubicBezTo>
                    <a:pt x="3519" y="3492"/>
                    <a:pt x="3973" y="3187"/>
                    <a:pt x="4536" y="2874"/>
                  </a:cubicBezTo>
                  <a:cubicBezTo>
                    <a:pt x="5607" y="2279"/>
                    <a:pt x="6908" y="1752"/>
                    <a:pt x="8259" y="1220"/>
                  </a:cubicBezTo>
                  <a:cubicBezTo>
                    <a:pt x="8315" y="1199"/>
                    <a:pt x="8352" y="1145"/>
                    <a:pt x="8352" y="1085"/>
                  </a:cubicBezTo>
                  <a:cubicBezTo>
                    <a:pt x="8353" y="1025"/>
                    <a:pt x="8316" y="970"/>
                    <a:pt x="8260" y="948"/>
                  </a:cubicBezTo>
                  <a:lnTo>
                    <a:pt x="7942" y="819"/>
                  </a:lnTo>
                  <a:cubicBezTo>
                    <a:pt x="7369" y="589"/>
                    <a:pt x="6656" y="301"/>
                    <a:pt x="5990" y="13"/>
                  </a:cubicBezTo>
                  <a:cubicBezTo>
                    <a:pt x="5972" y="5"/>
                    <a:pt x="5952" y="1"/>
                    <a:pt x="5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9"/>
            <p:cNvSpPr/>
            <p:nvPr/>
          </p:nvSpPr>
          <p:spPr>
            <a:xfrm>
              <a:off x="6430142" y="2252654"/>
              <a:ext cx="432135" cy="249501"/>
            </a:xfrm>
            <a:custGeom>
              <a:avLst/>
              <a:gdLst/>
              <a:ahLst/>
              <a:cxnLst/>
              <a:rect l="l" t="t" r="r" b="b"/>
              <a:pathLst>
                <a:path w="15633" h="9026" extrusionOk="0">
                  <a:moveTo>
                    <a:pt x="13927" y="328"/>
                  </a:moveTo>
                  <a:cubicBezTo>
                    <a:pt x="14369" y="485"/>
                    <a:pt x="14818" y="670"/>
                    <a:pt x="15269" y="879"/>
                  </a:cubicBezTo>
                  <a:cubicBezTo>
                    <a:pt x="14373" y="2636"/>
                    <a:pt x="12114" y="3776"/>
                    <a:pt x="10008" y="4662"/>
                  </a:cubicBezTo>
                  <a:cubicBezTo>
                    <a:pt x="9349" y="4939"/>
                    <a:pt x="8659" y="5211"/>
                    <a:pt x="8049" y="5451"/>
                  </a:cubicBezTo>
                  <a:lnTo>
                    <a:pt x="7731" y="5575"/>
                  </a:lnTo>
                  <a:cubicBezTo>
                    <a:pt x="6494" y="6063"/>
                    <a:pt x="5298" y="6545"/>
                    <a:pt x="4269" y="7086"/>
                  </a:cubicBezTo>
                  <a:cubicBezTo>
                    <a:pt x="3617" y="7428"/>
                    <a:pt x="3093" y="7762"/>
                    <a:pt x="2667" y="8106"/>
                  </a:cubicBezTo>
                  <a:cubicBezTo>
                    <a:pt x="2435" y="8293"/>
                    <a:pt x="2231" y="8487"/>
                    <a:pt x="2057" y="8682"/>
                  </a:cubicBezTo>
                  <a:cubicBezTo>
                    <a:pt x="1955" y="8618"/>
                    <a:pt x="1842" y="8560"/>
                    <a:pt x="1721" y="8510"/>
                  </a:cubicBezTo>
                  <a:cubicBezTo>
                    <a:pt x="1569" y="8447"/>
                    <a:pt x="1396" y="8403"/>
                    <a:pt x="1191" y="8376"/>
                  </a:cubicBezTo>
                  <a:cubicBezTo>
                    <a:pt x="1110" y="8365"/>
                    <a:pt x="1026" y="8360"/>
                    <a:pt x="941" y="8360"/>
                  </a:cubicBezTo>
                  <a:cubicBezTo>
                    <a:pt x="846" y="8360"/>
                    <a:pt x="749" y="8367"/>
                    <a:pt x="647" y="8380"/>
                  </a:cubicBezTo>
                  <a:cubicBezTo>
                    <a:pt x="587" y="8388"/>
                    <a:pt x="527" y="8398"/>
                    <a:pt x="468" y="8412"/>
                  </a:cubicBezTo>
                  <a:cubicBezTo>
                    <a:pt x="1451" y="6812"/>
                    <a:pt x="3584" y="5747"/>
                    <a:pt x="5570" y="4912"/>
                  </a:cubicBezTo>
                  <a:cubicBezTo>
                    <a:pt x="6186" y="4652"/>
                    <a:pt x="6795" y="4411"/>
                    <a:pt x="7528" y="4123"/>
                  </a:cubicBezTo>
                  <a:lnTo>
                    <a:pt x="7847" y="3998"/>
                  </a:lnTo>
                  <a:cubicBezTo>
                    <a:pt x="9242" y="3447"/>
                    <a:pt x="10587" y="2903"/>
                    <a:pt x="11689" y="2281"/>
                  </a:cubicBezTo>
                  <a:cubicBezTo>
                    <a:pt x="12244" y="1967"/>
                    <a:pt x="12694" y="1659"/>
                    <a:pt x="13064" y="1338"/>
                  </a:cubicBezTo>
                  <a:cubicBezTo>
                    <a:pt x="13446" y="1009"/>
                    <a:pt x="13729" y="677"/>
                    <a:pt x="13927" y="328"/>
                  </a:cubicBezTo>
                  <a:close/>
                  <a:moveTo>
                    <a:pt x="13859" y="1"/>
                  </a:moveTo>
                  <a:cubicBezTo>
                    <a:pt x="13805" y="1"/>
                    <a:pt x="13753" y="31"/>
                    <a:pt x="13727" y="81"/>
                  </a:cubicBezTo>
                  <a:cubicBezTo>
                    <a:pt x="13547" y="433"/>
                    <a:pt x="13260" y="782"/>
                    <a:pt x="12872" y="1117"/>
                  </a:cubicBezTo>
                  <a:cubicBezTo>
                    <a:pt x="12517" y="1424"/>
                    <a:pt x="12082" y="1721"/>
                    <a:pt x="11544" y="2024"/>
                  </a:cubicBezTo>
                  <a:cubicBezTo>
                    <a:pt x="10458" y="2639"/>
                    <a:pt x="9125" y="3179"/>
                    <a:pt x="7739" y="3725"/>
                  </a:cubicBezTo>
                  <a:lnTo>
                    <a:pt x="7421" y="3850"/>
                  </a:lnTo>
                  <a:cubicBezTo>
                    <a:pt x="6686" y="4139"/>
                    <a:pt x="6075" y="4381"/>
                    <a:pt x="5455" y="4641"/>
                  </a:cubicBezTo>
                  <a:cubicBezTo>
                    <a:pt x="3291" y="5553"/>
                    <a:pt x="953" y="6735"/>
                    <a:pt x="28" y="8600"/>
                  </a:cubicBezTo>
                  <a:cubicBezTo>
                    <a:pt x="1" y="8656"/>
                    <a:pt x="17" y="8719"/>
                    <a:pt x="60" y="8764"/>
                  </a:cubicBezTo>
                  <a:cubicBezTo>
                    <a:pt x="88" y="8792"/>
                    <a:pt x="127" y="8806"/>
                    <a:pt x="167" y="8806"/>
                  </a:cubicBezTo>
                  <a:cubicBezTo>
                    <a:pt x="189" y="8806"/>
                    <a:pt x="212" y="8802"/>
                    <a:pt x="232" y="8792"/>
                  </a:cubicBezTo>
                  <a:cubicBezTo>
                    <a:pt x="377" y="8733"/>
                    <a:pt x="529" y="8692"/>
                    <a:pt x="685" y="8671"/>
                  </a:cubicBezTo>
                  <a:cubicBezTo>
                    <a:pt x="774" y="8659"/>
                    <a:pt x="859" y="8654"/>
                    <a:pt x="943" y="8654"/>
                  </a:cubicBezTo>
                  <a:cubicBezTo>
                    <a:pt x="1014" y="8654"/>
                    <a:pt x="1084" y="8658"/>
                    <a:pt x="1153" y="8667"/>
                  </a:cubicBezTo>
                  <a:cubicBezTo>
                    <a:pt x="1332" y="8691"/>
                    <a:pt x="1480" y="8728"/>
                    <a:pt x="1609" y="8781"/>
                  </a:cubicBezTo>
                  <a:cubicBezTo>
                    <a:pt x="1754" y="8842"/>
                    <a:pt x="1885" y="8914"/>
                    <a:pt x="1998" y="8996"/>
                  </a:cubicBezTo>
                  <a:cubicBezTo>
                    <a:pt x="2023" y="9016"/>
                    <a:pt x="2054" y="9025"/>
                    <a:pt x="2084" y="9025"/>
                  </a:cubicBezTo>
                  <a:cubicBezTo>
                    <a:pt x="2126" y="9025"/>
                    <a:pt x="2168" y="9006"/>
                    <a:pt x="2197" y="8972"/>
                  </a:cubicBezTo>
                  <a:cubicBezTo>
                    <a:pt x="2374" y="8756"/>
                    <a:pt x="2594" y="8542"/>
                    <a:pt x="2852" y="8335"/>
                  </a:cubicBezTo>
                  <a:cubicBezTo>
                    <a:pt x="3262" y="8002"/>
                    <a:pt x="3770" y="7679"/>
                    <a:pt x="4405" y="7346"/>
                  </a:cubicBezTo>
                  <a:cubicBezTo>
                    <a:pt x="5422" y="6812"/>
                    <a:pt x="6609" y="6333"/>
                    <a:pt x="7838" y="5849"/>
                  </a:cubicBezTo>
                  <a:lnTo>
                    <a:pt x="8156" y="5723"/>
                  </a:lnTo>
                  <a:cubicBezTo>
                    <a:pt x="8768" y="5484"/>
                    <a:pt x="9459" y="5212"/>
                    <a:pt x="10123" y="4932"/>
                  </a:cubicBezTo>
                  <a:cubicBezTo>
                    <a:pt x="12442" y="3957"/>
                    <a:pt x="14710" y="2789"/>
                    <a:pt x="15599" y="871"/>
                  </a:cubicBezTo>
                  <a:cubicBezTo>
                    <a:pt x="15632" y="798"/>
                    <a:pt x="15601" y="712"/>
                    <a:pt x="15528" y="677"/>
                  </a:cubicBezTo>
                  <a:cubicBezTo>
                    <a:pt x="14984" y="418"/>
                    <a:pt x="14438" y="194"/>
                    <a:pt x="13906" y="9"/>
                  </a:cubicBezTo>
                  <a:cubicBezTo>
                    <a:pt x="13890" y="4"/>
                    <a:pt x="13875" y="1"/>
                    <a:pt x="13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9"/>
            <p:cNvSpPr/>
            <p:nvPr/>
          </p:nvSpPr>
          <p:spPr>
            <a:xfrm>
              <a:off x="6471442" y="2896253"/>
              <a:ext cx="387575" cy="201569"/>
            </a:xfrm>
            <a:custGeom>
              <a:avLst/>
              <a:gdLst/>
              <a:ahLst/>
              <a:cxnLst/>
              <a:rect l="l" t="t" r="r" b="b"/>
              <a:pathLst>
                <a:path w="14021" h="7292" extrusionOk="0">
                  <a:moveTo>
                    <a:pt x="12004" y="345"/>
                  </a:moveTo>
                  <a:cubicBezTo>
                    <a:pt x="12104" y="408"/>
                    <a:pt x="12212" y="463"/>
                    <a:pt x="12326" y="512"/>
                  </a:cubicBezTo>
                  <a:cubicBezTo>
                    <a:pt x="12502" y="584"/>
                    <a:pt x="12680" y="633"/>
                    <a:pt x="12854" y="656"/>
                  </a:cubicBezTo>
                  <a:lnTo>
                    <a:pt x="12855" y="656"/>
                  </a:lnTo>
                  <a:cubicBezTo>
                    <a:pt x="12922" y="664"/>
                    <a:pt x="12992" y="669"/>
                    <a:pt x="13066" y="669"/>
                  </a:cubicBezTo>
                  <a:cubicBezTo>
                    <a:pt x="13167" y="669"/>
                    <a:pt x="13278" y="660"/>
                    <a:pt x="13402" y="644"/>
                  </a:cubicBezTo>
                  <a:cubicBezTo>
                    <a:pt x="13458" y="637"/>
                    <a:pt x="13515" y="628"/>
                    <a:pt x="13569" y="617"/>
                  </a:cubicBezTo>
                  <a:lnTo>
                    <a:pt x="13569" y="617"/>
                  </a:lnTo>
                  <a:cubicBezTo>
                    <a:pt x="12614" y="2267"/>
                    <a:pt x="10440" y="3358"/>
                    <a:pt x="8412" y="4212"/>
                  </a:cubicBezTo>
                  <a:cubicBezTo>
                    <a:pt x="7766" y="4483"/>
                    <a:pt x="7098" y="4745"/>
                    <a:pt x="6453" y="5000"/>
                  </a:cubicBezTo>
                  <a:lnTo>
                    <a:pt x="6134" y="5125"/>
                  </a:lnTo>
                  <a:cubicBezTo>
                    <a:pt x="4830" y="5639"/>
                    <a:pt x="3571" y="6147"/>
                    <a:pt x="2502" y="6726"/>
                  </a:cubicBezTo>
                  <a:cubicBezTo>
                    <a:pt x="2345" y="6810"/>
                    <a:pt x="2194" y="6897"/>
                    <a:pt x="2047" y="6984"/>
                  </a:cubicBezTo>
                  <a:cubicBezTo>
                    <a:pt x="1504" y="6800"/>
                    <a:pt x="962" y="6583"/>
                    <a:pt x="434" y="6337"/>
                  </a:cubicBezTo>
                  <a:cubicBezTo>
                    <a:pt x="1519" y="5539"/>
                    <a:pt x="2884" y="4918"/>
                    <a:pt x="3972" y="4462"/>
                  </a:cubicBezTo>
                  <a:cubicBezTo>
                    <a:pt x="4631" y="4184"/>
                    <a:pt x="5322" y="3912"/>
                    <a:pt x="5931" y="3672"/>
                  </a:cubicBezTo>
                  <a:lnTo>
                    <a:pt x="6250" y="3547"/>
                  </a:lnTo>
                  <a:cubicBezTo>
                    <a:pt x="7574" y="3025"/>
                    <a:pt x="8852" y="2509"/>
                    <a:pt x="9927" y="1921"/>
                  </a:cubicBezTo>
                  <a:cubicBezTo>
                    <a:pt x="10528" y="1593"/>
                    <a:pt x="11011" y="1273"/>
                    <a:pt x="11404" y="943"/>
                  </a:cubicBezTo>
                  <a:cubicBezTo>
                    <a:pt x="11634" y="749"/>
                    <a:pt x="11836" y="549"/>
                    <a:pt x="12004" y="345"/>
                  </a:cubicBezTo>
                  <a:close/>
                  <a:moveTo>
                    <a:pt x="11974" y="1"/>
                  </a:moveTo>
                  <a:cubicBezTo>
                    <a:pt x="11930" y="1"/>
                    <a:pt x="11886" y="21"/>
                    <a:pt x="11857" y="59"/>
                  </a:cubicBezTo>
                  <a:cubicBezTo>
                    <a:pt x="11687" y="282"/>
                    <a:pt x="11470" y="503"/>
                    <a:pt x="11215" y="717"/>
                  </a:cubicBezTo>
                  <a:cubicBezTo>
                    <a:pt x="10838" y="1035"/>
                    <a:pt x="10370" y="1345"/>
                    <a:pt x="9787" y="1663"/>
                  </a:cubicBezTo>
                  <a:cubicBezTo>
                    <a:pt x="8726" y="2242"/>
                    <a:pt x="7458" y="2756"/>
                    <a:pt x="6142" y="3274"/>
                  </a:cubicBezTo>
                  <a:lnTo>
                    <a:pt x="5823" y="3400"/>
                  </a:lnTo>
                  <a:cubicBezTo>
                    <a:pt x="5213" y="3639"/>
                    <a:pt x="4521" y="3911"/>
                    <a:pt x="3858" y="4190"/>
                  </a:cubicBezTo>
                  <a:cubicBezTo>
                    <a:pt x="2689" y="4683"/>
                    <a:pt x="1202" y="5361"/>
                    <a:pt x="61" y="6251"/>
                  </a:cubicBezTo>
                  <a:cubicBezTo>
                    <a:pt x="22" y="6282"/>
                    <a:pt x="0" y="6331"/>
                    <a:pt x="6" y="6381"/>
                  </a:cubicBezTo>
                  <a:cubicBezTo>
                    <a:pt x="12" y="6432"/>
                    <a:pt x="43" y="6476"/>
                    <a:pt x="88" y="6499"/>
                  </a:cubicBezTo>
                  <a:cubicBezTo>
                    <a:pt x="717" y="6802"/>
                    <a:pt x="1367" y="7067"/>
                    <a:pt x="2018" y="7285"/>
                  </a:cubicBezTo>
                  <a:cubicBezTo>
                    <a:pt x="2032" y="7289"/>
                    <a:pt x="2049" y="7292"/>
                    <a:pt x="2064" y="7292"/>
                  </a:cubicBezTo>
                  <a:cubicBezTo>
                    <a:pt x="2091" y="7292"/>
                    <a:pt x="2117" y="7285"/>
                    <a:pt x="2141" y="7270"/>
                  </a:cubicBezTo>
                  <a:cubicBezTo>
                    <a:pt x="2301" y="7174"/>
                    <a:pt x="2469" y="7078"/>
                    <a:pt x="2642" y="6984"/>
                  </a:cubicBezTo>
                  <a:cubicBezTo>
                    <a:pt x="3696" y="6413"/>
                    <a:pt x="4946" y="5908"/>
                    <a:pt x="6241" y="5398"/>
                  </a:cubicBezTo>
                  <a:lnTo>
                    <a:pt x="6560" y="5272"/>
                  </a:lnTo>
                  <a:cubicBezTo>
                    <a:pt x="7208" y="5018"/>
                    <a:pt x="7877" y="4755"/>
                    <a:pt x="8526" y="4482"/>
                  </a:cubicBezTo>
                  <a:cubicBezTo>
                    <a:pt x="10838" y="3509"/>
                    <a:pt x="13101" y="2345"/>
                    <a:pt x="13994" y="438"/>
                  </a:cubicBezTo>
                  <a:cubicBezTo>
                    <a:pt x="14020" y="383"/>
                    <a:pt x="14009" y="318"/>
                    <a:pt x="13968" y="275"/>
                  </a:cubicBezTo>
                  <a:cubicBezTo>
                    <a:pt x="13940" y="245"/>
                    <a:pt x="13901" y="229"/>
                    <a:pt x="13862" y="229"/>
                  </a:cubicBezTo>
                  <a:cubicBezTo>
                    <a:pt x="13843" y="229"/>
                    <a:pt x="13824" y="232"/>
                    <a:pt x="13806" y="240"/>
                  </a:cubicBezTo>
                  <a:cubicBezTo>
                    <a:pt x="13671" y="295"/>
                    <a:pt x="13523" y="333"/>
                    <a:pt x="13364" y="353"/>
                  </a:cubicBezTo>
                  <a:cubicBezTo>
                    <a:pt x="13254" y="368"/>
                    <a:pt x="13157" y="375"/>
                    <a:pt x="13068" y="375"/>
                  </a:cubicBezTo>
                  <a:cubicBezTo>
                    <a:pt x="13006" y="375"/>
                    <a:pt x="12949" y="371"/>
                    <a:pt x="12893" y="365"/>
                  </a:cubicBezTo>
                  <a:cubicBezTo>
                    <a:pt x="12744" y="345"/>
                    <a:pt x="12592" y="303"/>
                    <a:pt x="12440" y="240"/>
                  </a:cubicBezTo>
                  <a:cubicBezTo>
                    <a:pt x="12301" y="182"/>
                    <a:pt x="12173" y="111"/>
                    <a:pt x="12060" y="29"/>
                  </a:cubicBezTo>
                  <a:cubicBezTo>
                    <a:pt x="12034" y="10"/>
                    <a:pt x="12004" y="1"/>
                    <a:pt x="11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9"/>
            <p:cNvSpPr/>
            <p:nvPr/>
          </p:nvSpPr>
          <p:spPr>
            <a:xfrm>
              <a:off x="6429203" y="2581116"/>
              <a:ext cx="427325" cy="237864"/>
            </a:xfrm>
            <a:custGeom>
              <a:avLst/>
              <a:gdLst/>
              <a:ahLst/>
              <a:cxnLst/>
              <a:rect l="l" t="t" r="r" b="b"/>
              <a:pathLst>
                <a:path w="15459" h="8605" extrusionOk="0">
                  <a:moveTo>
                    <a:pt x="2049" y="344"/>
                  </a:moveTo>
                  <a:cubicBezTo>
                    <a:pt x="2143" y="454"/>
                    <a:pt x="2249" y="565"/>
                    <a:pt x="2364" y="676"/>
                  </a:cubicBezTo>
                  <a:cubicBezTo>
                    <a:pt x="2732" y="1028"/>
                    <a:pt x="3193" y="1367"/>
                    <a:pt x="3773" y="1710"/>
                  </a:cubicBezTo>
                  <a:cubicBezTo>
                    <a:pt x="4889" y="2369"/>
                    <a:pt x="6277" y="2947"/>
                    <a:pt x="7720" y="3531"/>
                  </a:cubicBezTo>
                  <a:lnTo>
                    <a:pt x="8038" y="3660"/>
                  </a:lnTo>
                  <a:cubicBezTo>
                    <a:pt x="8647" y="3906"/>
                    <a:pt x="9338" y="4185"/>
                    <a:pt x="9990" y="4466"/>
                  </a:cubicBezTo>
                  <a:cubicBezTo>
                    <a:pt x="11916" y="5297"/>
                    <a:pt x="13990" y="6351"/>
                    <a:pt x="14989" y="7899"/>
                  </a:cubicBezTo>
                  <a:cubicBezTo>
                    <a:pt x="14970" y="7896"/>
                    <a:pt x="14950" y="7893"/>
                    <a:pt x="14930" y="7890"/>
                  </a:cubicBezTo>
                  <a:cubicBezTo>
                    <a:pt x="14855" y="7880"/>
                    <a:pt x="14778" y="7875"/>
                    <a:pt x="14697" y="7875"/>
                  </a:cubicBezTo>
                  <a:cubicBezTo>
                    <a:pt x="14596" y="7875"/>
                    <a:pt x="14491" y="7883"/>
                    <a:pt x="14382" y="7897"/>
                  </a:cubicBezTo>
                  <a:cubicBezTo>
                    <a:pt x="14196" y="7922"/>
                    <a:pt x="14018" y="7969"/>
                    <a:pt x="13853" y="8037"/>
                  </a:cubicBezTo>
                  <a:cubicBezTo>
                    <a:pt x="13715" y="8093"/>
                    <a:pt x="13582" y="8166"/>
                    <a:pt x="13456" y="8255"/>
                  </a:cubicBezTo>
                  <a:cubicBezTo>
                    <a:pt x="13278" y="8052"/>
                    <a:pt x="13066" y="7851"/>
                    <a:pt x="12825" y="7654"/>
                  </a:cubicBezTo>
                  <a:cubicBezTo>
                    <a:pt x="12473" y="7369"/>
                    <a:pt x="12060" y="7094"/>
                    <a:pt x="11564" y="6814"/>
                  </a:cubicBezTo>
                  <a:cubicBezTo>
                    <a:pt x="10484" y="6200"/>
                    <a:pt x="9177" y="5658"/>
                    <a:pt x="7822" y="5111"/>
                  </a:cubicBezTo>
                  <a:lnTo>
                    <a:pt x="7504" y="4981"/>
                  </a:lnTo>
                  <a:cubicBezTo>
                    <a:pt x="6931" y="4751"/>
                    <a:pt x="6218" y="4463"/>
                    <a:pt x="5552" y="4175"/>
                  </a:cubicBezTo>
                  <a:cubicBezTo>
                    <a:pt x="3560" y="3316"/>
                    <a:pt x="1425" y="2224"/>
                    <a:pt x="465" y="601"/>
                  </a:cubicBezTo>
                  <a:lnTo>
                    <a:pt x="465" y="601"/>
                  </a:lnTo>
                  <a:cubicBezTo>
                    <a:pt x="535" y="617"/>
                    <a:pt x="608" y="630"/>
                    <a:pt x="681" y="639"/>
                  </a:cubicBezTo>
                  <a:cubicBezTo>
                    <a:pt x="771" y="651"/>
                    <a:pt x="862" y="657"/>
                    <a:pt x="953" y="657"/>
                  </a:cubicBezTo>
                  <a:cubicBezTo>
                    <a:pt x="1044" y="657"/>
                    <a:pt x="1136" y="651"/>
                    <a:pt x="1227" y="639"/>
                  </a:cubicBezTo>
                  <a:cubicBezTo>
                    <a:pt x="1411" y="614"/>
                    <a:pt x="1589" y="567"/>
                    <a:pt x="1755" y="498"/>
                  </a:cubicBezTo>
                  <a:cubicBezTo>
                    <a:pt x="1853" y="458"/>
                    <a:pt x="1949" y="408"/>
                    <a:pt x="2049" y="344"/>
                  </a:cubicBezTo>
                  <a:close/>
                  <a:moveTo>
                    <a:pt x="2077" y="1"/>
                  </a:moveTo>
                  <a:cubicBezTo>
                    <a:pt x="2047" y="1"/>
                    <a:pt x="2017" y="10"/>
                    <a:pt x="1991" y="28"/>
                  </a:cubicBezTo>
                  <a:cubicBezTo>
                    <a:pt x="1870" y="115"/>
                    <a:pt x="1756" y="180"/>
                    <a:pt x="1643" y="228"/>
                  </a:cubicBezTo>
                  <a:cubicBezTo>
                    <a:pt x="1500" y="286"/>
                    <a:pt x="1347" y="326"/>
                    <a:pt x="1188" y="348"/>
                  </a:cubicBezTo>
                  <a:cubicBezTo>
                    <a:pt x="1109" y="358"/>
                    <a:pt x="1029" y="364"/>
                    <a:pt x="950" y="364"/>
                  </a:cubicBezTo>
                  <a:cubicBezTo>
                    <a:pt x="873" y="364"/>
                    <a:pt x="795" y="359"/>
                    <a:pt x="719" y="348"/>
                  </a:cubicBezTo>
                  <a:cubicBezTo>
                    <a:pt x="557" y="327"/>
                    <a:pt x="405" y="287"/>
                    <a:pt x="254" y="223"/>
                  </a:cubicBezTo>
                  <a:cubicBezTo>
                    <a:pt x="251" y="221"/>
                    <a:pt x="223" y="207"/>
                    <a:pt x="219" y="206"/>
                  </a:cubicBezTo>
                  <a:cubicBezTo>
                    <a:pt x="199" y="197"/>
                    <a:pt x="179" y="193"/>
                    <a:pt x="158" y="193"/>
                  </a:cubicBezTo>
                  <a:cubicBezTo>
                    <a:pt x="120" y="193"/>
                    <a:pt x="82" y="208"/>
                    <a:pt x="54" y="237"/>
                  </a:cubicBezTo>
                  <a:cubicBezTo>
                    <a:pt x="11" y="281"/>
                    <a:pt x="1" y="347"/>
                    <a:pt x="26" y="403"/>
                  </a:cubicBezTo>
                  <a:cubicBezTo>
                    <a:pt x="919" y="2289"/>
                    <a:pt x="3154" y="3460"/>
                    <a:pt x="5436" y="4445"/>
                  </a:cubicBezTo>
                  <a:cubicBezTo>
                    <a:pt x="6105" y="4734"/>
                    <a:pt x="6820" y="5022"/>
                    <a:pt x="7394" y="5254"/>
                  </a:cubicBezTo>
                  <a:lnTo>
                    <a:pt x="7712" y="5382"/>
                  </a:lnTo>
                  <a:cubicBezTo>
                    <a:pt x="9058" y="5927"/>
                    <a:pt x="10354" y="6465"/>
                    <a:pt x="11420" y="7069"/>
                  </a:cubicBezTo>
                  <a:cubicBezTo>
                    <a:pt x="11901" y="7341"/>
                    <a:pt x="12300" y="7608"/>
                    <a:pt x="12639" y="7883"/>
                  </a:cubicBezTo>
                  <a:cubicBezTo>
                    <a:pt x="12909" y="8101"/>
                    <a:pt x="13138" y="8326"/>
                    <a:pt x="13322" y="8551"/>
                  </a:cubicBezTo>
                  <a:cubicBezTo>
                    <a:pt x="13346" y="8581"/>
                    <a:pt x="13382" y="8601"/>
                    <a:pt x="13420" y="8604"/>
                  </a:cubicBezTo>
                  <a:cubicBezTo>
                    <a:pt x="13425" y="8605"/>
                    <a:pt x="13431" y="8605"/>
                    <a:pt x="13436" y="8605"/>
                  </a:cubicBezTo>
                  <a:cubicBezTo>
                    <a:pt x="13470" y="8605"/>
                    <a:pt x="13503" y="8593"/>
                    <a:pt x="13528" y="8572"/>
                  </a:cubicBezTo>
                  <a:lnTo>
                    <a:pt x="13557" y="8545"/>
                  </a:lnTo>
                  <a:cubicBezTo>
                    <a:pt x="13685" y="8447"/>
                    <a:pt x="13822" y="8368"/>
                    <a:pt x="13965" y="8308"/>
                  </a:cubicBezTo>
                  <a:cubicBezTo>
                    <a:pt x="14107" y="8250"/>
                    <a:pt x="14260" y="8210"/>
                    <a:pt x="14419" y="8188"/>
                  </a:cubicBezTo>
                  <a:cubicBezTo>
                    <a:pt x="14514" y="8176"/>
                    <a:pt x="14605" y="8169"/>
                    <a:pt x="14691" y="8169"/>
                  </a:cubicBezTo>
                  <a:cubicBezTo>
                    <a:pt x="14761" y="8169"/>
                    <a:pt x="14828" y="8174"/>
                    <a:pt x="14892" y="8182"/>
                  </a:cubicBezTo>
                  <a:cubicBezTo>
                    <a:pt x="15024" y="8199"/>
                    <a:pt x="15152" y="8243"/>
                    <a:pt x="15249" y="8279"/>
                  </a:cubicBezTo>
                  <a:cubicBezTo>
                    <a:pt x="15265" y="8284"/>
                    <a:pt x="15282" y="8287"/>
                    <a:pt x="15299" y="8287"/>
                  </a:cubicBezTo>
                  <a:cubicBezTo>
                    <a:pt x="15341" y="8287"/>
                    <a:pt x="15382" y="8270"/>
                    <a:pt x="15410" y="8237"/>
                  </a:cubicBezTo>
                  <a:cubicBezTo>
                    <a:pt x="15450" y="8192"/>
                    <a:pt x="15459" y="8126"/>
                    <a:pt x="15430" y="8072"/>
                  </a:cubicBezTo>
                  <a:cubicBezTo>
                    <a:pt x="14479" y="6271"/>
                    <a:pt x="12205" y="5102"/>
                    <a:pt x="10106" y="4196"/>
                  </a:cubicBezTo>
                  <a:cubicBezTo>
                    <a:pt x="9451" y="3913"/>
                    <a:pt x="8758" y="3634"/>
                    <a:pt x="8147" y="3387"/>
                  </a:cubicBezTo>
                  <a:lnTo>
                    <a:pt x="7830" y="3259"/>
                  </a:lnTo>
                  <a:cubicBezTo>
                    <a:pt x="6397" y="2679"/>
                    <a:pt x="5020" y="2106"/>
                    <a:pt x="3924" y="1457"/>
                  </a:cubicBezTo>
                  <a:cubicBezTo>
                    <a:pt x="3362" y="1126"/>
                    <a:pt x="2918" y="801"/>
                    <a:pt x="2567" y="463"/>
                  </a:cubicBezTo>
                  <a:cubicBezTo>
                    <a:pt x="2424" y="326"/>
                    <a:pt x="2298" y="190"/>
                    <a:pt x="2192" y="57"/>
                  </a:cubicBezTo>
                  <a:cubicBezTo>
                    <a:pt x="2163" y="20"/>
                    <a:pt x="2120" y="1"/>
                    <a:pt x="20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9"/>
            <p:cNvSpPr/>
            <p:nvPr/>
          </p:nvSpPr>
          <p:spPr>
            <a:xfrm>
              <a:off x="6209684" y="2228189"/>
              <a:ext cx="965497" cy="892355"/>
            </a:xfrm>
            <a:custGeom>
              <a:avLst/>
              <a:gdLst/>
              <a:ahLst/>
              <a:cxnLst/>
              <a:rect l="l" t="t" r="r" b="b"/>
              <a:pathLst>
                <a:path w="34928" h="32282" extrusionOk="0">
                  <a:moveTo>
                    <a:pt x="16584" y="286"/>
                  </a:moveTo>
                  <a:cubicBezTo>
                    <a:pt x="18577" y="286"/>
                    <a:pt x="20573" y="667"/>
                    <a:pt x="22479" y="1430"/>
                  </a:cubicBezTo>
                  <a:cubicBezTo>
                    <a:pt x="26408" y="3004"/>
                    <a:pt x="29489" y="6014"/>
                    <a:pt x="31155" y="9905"/>
                  </a:cubicBezTo>
                  <a:cubicBezTo>
                    <a:pt x="32820" y="13797"/>
                    <a:pt x="32871" y="18104"/>
                    <a:pt x="31297" y="22033"/>
                  </a:cubicBezTo>
                  <a:cubicBezTo>
                    <a:pt x="29723" y="25963"/>
                    <a:pt x="26714" y="29044"/>
                    <a:pt x="22822" y="30709"/>
                  </a:cubicBezTo>
                  <a:cubicBezTo>
                    <a:pt x="20795" y="31577"/>
                    <a:pt x="18685" y="31987"/>
                    <a:pt x="16608" y="31987"/>
                  </a:cubicBezTo>
                  <a:cubicBezTo>
                    <a:pt x="10454" y="31987"/>
                    <a:pt x="4588" y="28382"/>
                    <a:pt x="2018" y="22376"/>
                  </a:cubicBezTo>
                  <a:cubicBezTo>
                    <a:pt x="352" y="18485"/>
                    <a:pt x="302" y="14178"/>
                    <a:pt x="1876" y="10249"/>
                  </a:cubicBezTo>
                  <a:cubicBezTo>
                    <a:pt x="3449" y="6319"/>
                    <a:pt x="6460" y="3238"/>
                    <a:pt x="10351" y="1573"/>
                  </a:cubicBezTo>
                  <a:cubicBezTo>
                    <a:pt x="12354" y="715"/>
                    <a:pt x="14469" y="286"/>
                    <a:pt x="16584" y="286"/>
                  </a:cubicBezTo>
                  <a:close/>
                  <a:moveTo>
                    <a:pt x="16564" y="1"/>
                  </a:moveTo>
                  <a:cubicBezTo>
                    <a:pt x="14449" y="1"/>
                    <a:pt x="12300" y="419"/>
                    <a:pt x="10236" y="1302"/>
                  </a:cubicBezTo>
                  <a:cubicBezTo>
                    <a:pt x="6273" y="2999"/>
                    <a:pt x="3207" y="6137"/>
                    <a:pt x="1604" y="10139"/>
                  </a:cubicBezTo>
                  <a:cubicBezTo>
                    <a:pt x="1" y="14142"/>
                    <a:pt x="52" y="18529"/>
                    <a:pt x="1748" y="22492"/>
                  </a:cubicBezTo>
                  <a:cubicBezTo>
                    <a:pt x="4366" y="28610"/>
                    <a:pt x="10341" y="32281"/>
                    <a:pt x="16609" y="32281"/>
                  </a:cubicBezTo>
                  <a:cubicBezTo>
                    <a:pt x="18724" y="32281"/>
                    <a:pt x="20873" y="31863"/>
                    <a:pt x="22938" y="30980"/>
                  </a:cubicBezTo>
                  <a:cubicBezTo>
                    <a:pt x="31119" y="27478"/>
                    <a:pt x="34927" y="17972"/>
                    <a:pt x="31425" y="9791"/>
                  </a:cubicBezTo>
                  <a:cubicBezTo>
                    <a:pt x="28807" y="3673"/>
                    <a:pt x="22832" y="1"/>
                    <a:pt x="16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9"/>
            <p:cNvSpPr/>
            <p:nvPr/>
          </p:nvSpPr>
          <p:spPr>
            <a:xfrm>
              <a:off x="6098225" y="2175003"/>
              <a:ext cx="1086544" cy="998419"/>
            </a:xfrm>
            <a:custGeom>
              <a:avLst/>
              <a:gdLst/>
              <a:ahLst/>
              <a:cxnLst/>
              <a:rect l="l" t="t" r="r" b="b"/>
              <a:pathLst>
                <a:path w="39307" h="36119" extrusionOk="0">
                  <a:moveTo>
                    <a:pt x="20648" y="305"/>
                  </a:moveTo>
                  <a:cubicBezTo>
                    <a:pt x="23604" y="305"/>
                    <a:pt x="26599" y="1043"/>
                    <a:pt x="29350" y="2597"/>
                  </a:cubicBezTo>
                  <a:cubicBezTo>
                    <a:pt x="33482" y="4929"/>
                    <a:pt x="36459" y="8731"/>
                    <a:pt x="37732" y="13302"/>
                  </a:cubicBezTo>
                  <a:cubicBezTo>
                    <a:pt x="39003" y="17873"/>
                    <a:pt x="38420" y="22665"/>
                    <a:pt x="36088" y="26797"/>
                  </a:cubicBezTo>
                  <a:cubicBezTo>
                    <a:pt x="32826" y="32574"/>
                    <a:pt x="26793" y="35825"/>
                    <a:pt x="20588" y="35825"/>
                  </a:cubicBezTo>
                  <a:cubicBezTo>
                    <a:pt x="17633" y="35825"/>
                    <a:pt x="14638" y="35087"/>
                    <a:pt x="11886" y="33533"/>
                  </a:cubicBezTo>
                  <a:cubicBezTo>
                    <a:pt x="3357" y="28718"/>
                    <a:pt x="335" y="17862"/>
                    <a:pt x="5150" y="9333"/>
                  </a:cubicBezTo>
                  <a:cubicBezTo>
                    <a:pt x="8412" y="3556"/>
                    <a:pt x="14444" y="305"/>
                    <a:pt x="20648" y="305"/>
                  </a:cubicBezTo>
                  <a:close/>
                  <a:moveTo>
                    <a:pt x="20646" y="0"/>
                  </a:moveTo>
                  <a:cubicBezTo>
                    <a:pt x="19021" y="0"/>
                    <a:pt x="17385" y="222"/>
                    <a:pt x="15776" y="670"/>
                  </a:cubicBezTo>
                  <a:cubicBezTo>
                    <a:pt x="11130" y="1963"/>
                    <a:pt x="7265" y="4988"/>
                    <a:pt x="4895" y="9188"/>
                  </a:cubicBezTo>
                  <a:cubicBezTo>
                    <a:pt x="0" y="17858"/>
                    <a:pt x="3072" y="28894"/>
                    <a:pt x="11742" y="33789"/>
                  </a:cubicBezTo>
                  <a:cubicBezTo>
                    <a:pt x="14540" y="35369"/>
                    <a:pt x="17583" y="36119"/>
                    <a:pt x="20588" y="36119"/>
                  </a:cubicBezTo>
                  <a:cubicBezTo>
                    <a:pt x="26894" y="36119"/>
                    <a:pt x="33028" y="32814"/>
                    <a:pt x="36343" y="26941"/>
                  </a:cubicBezTo>
                  <a:cubicBezTo>
                    <a:pt x="38714" y="22741"/>
                    <a:pt x="39307" y="17869"/>
                    <a:pt x="38014" y="13223"/>
                  </a:cubicBezTo>
                  <a:cubicBezTo>
                    <a:pt x="36720" y="8577"/>
                    <a:pt x="33695" y="4712"/>
                    <a:pt x="29495" y="2340"/>
                  </a:cubicBezTo>
                  <a:cubicBezTo>
                    <a:pt x="26750" y="791"/>
                    <a:pt x="23716" y="0"/>
                    <a:pt x="20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9"/>
            <p:cNvSpPr/>
            <p:nvPr/>
          </p:nvSpPr>
          <p:spPr>
            <a:xfrm>
              <a:off x="7110493" y="3635775"/>
              <a:ext cx="811418" cy="164583"/>
            </a:xfrm>
            <a:custGeom>
              <a:avLst/>
              <a:gdLst/>
              <a:ahLst/>
              <a:cxnLst/>
              <a:rect l="l" t="t" r="r" b="b"/>
              <a:pathLst>
                <a:path w="29354" h="5954" extrusionOk="0">
                  <a:moveTo>
                    <a:pt x="15466" y="294"/>
                  </a:moveTo>
                  <a:cubicBezTo>
                    <a:pt x="18418" y="294"/>
                    <a:pt x="20231" y="497"/>
                    <a:pt x="20473" y="666"/>
                  </a:cubicBezTo>
                  <a:cubicBezTo>
                    <a:pt x="20487" y="710"/>
                    <a:pt x="20530" y="775"/>
                    <a:pt x="20660" y="970"/>
                  </a:cubicBezTo>
                  <a:lnTo>
                    <a:pt x="20782" y="1155"/>
                  </a:lnTo>
                  <a:cubicBezTo>
                    <a:pt x="20807" y="1193"/>
                    <a:pt x="20847" y="1216"/>
                    <a:pt x="20892" y="1220"/>
                  </a:cubicBezTo>
                  <a:cubicBezTo>
                    <a:pt x="21623" y="1287"/>
                    <a:pt x="22284" y="1363"/>
                    <a:pt x="22860" y="1446"/>
                  </a:cubicBezTo>
                  <a:cubicBezTo>
                    <a:pt x="24754" y="1633"/>
                    <a:pt x="25064" y="1844"/>
                    <a:pt x="25107" y="1879"/>
                  </a:cubicBezTo>
                  <a:cubicBezTo>
                    <a:pt x="25104" y="1905"/>
                    <a:pt x="25108" y="1931"/>
                    <a:pt x="25120" y="1955"/>
                  </a:cubicBezTo>
                  <a:cubicBezTo>
                    <a:pt x="25149" y="2023"/>
                    <a:pt x="25244" y="2167"/>
                    <a:pt x="25424" y="2437"/>
                  </a:cubicBezTo>
                  <a:cubicBezTo>
                    <a:pt x="25527" y="2590"/>
                    <a:pt x="25641" y="2762"/>
                    <a:pt x="25742" y="2920"/>
                  </a:cubicBezTo>
                  <a:cubicBezTo>
                    <a:pt x="25769" y="2962"/>
                    <a:pt x="25816" y="2988"/>
                    <a:pt x="25867" y="2988"/>
                  </a:cubicBezTo>
                  <a:lnTo>
                    <a:pt x="27821" y="2988"/>
                  </a:lnTo>
                  <a:cubicBezTo>
                    <a:pt x="28505" y="2988"/>
                    <a:pt x="29060" y="3544"/>
                    <a:pt x="29060" y="4226"/>
                  </a:cubicBezTo>
                  <a:lnTo>
                    <a:pt x="29060" y="4421"/>
                  </a:lnTo>
                  <a:cubicBezTo>
                    <a:pt x="29060" y="5103"/>
                    <a:pt x="28505" y="5659"/>
                    <a:pt x="27821" y="5659"/>
                  </a:cubicBezTo>
                  <a:lnTo>
                    <a:pt x="1532" y="5659"/>
                  </a:lnTo>
                  <a:cubicBezTo>
                    <a:pt x="849" y="5659"/>
                    <a:pt x="294" y="5103"/>
                    <a:pt x="294" y="4421"/>
                  </a:cubicBezTo>
                  <a:lnTo>
                    <a:pt x="294" y="4226"/>
                  </a:lnTo>
                  <a:cubicBezTo>
                    <a:pt x="294" y="3544"/>
                    <a:pt x="849" y="2988"/>
                    <a:pt x="1532" y="2988"/>
                  </a:cubicBezTo>
                  <a:lnTo>
                    <a:pt x="3643" y="2988"/>
                  </a:lnTo>
                  <a:cubicBezTo>
                    <a:pt x="3694" y="2988"/>
                    <a:pt x="3740" y="2961"/>
                    <a:pt x="3767" y="2917"/>
                  </a:cubicBezTo>
                  <a:cubicBezTo>
                    <a:pt x="3877" y="2738"/>
                    <a:pt x="3987" y="2563"/>
                    <a:pt x="4071" y="2431"/>
                  </a:cubicBezTo>
                  <a:cubicBezTo>
                    <a:pt x="4153" y="2299"/>
                    <a:pt x="4211" y="2206"/>
                    <a:pt x="4219" y="2188"/>
                  </a:cubicBezTo>
                  <a:cubicBezTo>
                    <a:pt x="4224" y="2177"/>
                    <a:pt x="4275" y="2084"/>
                    <a:pt x="4668" y="1958"/>
                  </a:cubicBezTo>
                  <a:cubicBezTo>
                    <a:pt x="5397" y="1699"/>
                    <a:pt x="6813" y="1444"/>
                    <a:pt x="8553" y="1257"/>
                  </a:cubicBezTo>
                  <a:cubicBezTo>
                    <a:pt x="8597" y="1252"/>
                    <a:pt x="8637" y="1228"/>
                    <a:pt x="8661" y="1190"/>
                  </a:cubicBezTo>
                  <a:lnTo>
                    <a:pt x="8706" y="1119"/>
                  </a:lnTo>
                  <a:cubicBezTo>
                    <a:pt x="8832" y="916"/>
                    <a:pt x="8875" y="848"/>
                    <a:pt x="8888" y="803"/>
                  </a:cubicBezTo>
                  <a:cubicBezTo>
                    <a:pt x="9147" y="613"/>
                    <a:pt x="11256" y="339"/>
                    <a:pt x="14675" y="298"/>
                  </a:cubicBezTo>
                  <a:cubicBezTo>
                    <a:pt x="14947" y="295"/>
                    <a:pt x="15211" y="294"/>
                    <a:pt x="15466" y="294"/>
                  </a:cubicBezTo>
                  <a:close/>
                  <a:moveTo>
                    <a:pt x="15467" y="0"/>
                  </a:moveTo>
                  <a:cubicBezTo>
                    <a:pt x="15205" y="0"/>
                    <a:pt x="14940" y="2"/>
                    <a:pt x="14671" y="5"/>
                  </a:cubicBezTo>
                  <a:cubicBezTo>
                    <a:pt x="13283" y="22"/>
                    <a:pt x="8835" y="120"/>
                    <a:pt x="8608" y="713"/>
                  </a:cubicBezTo>
                  <a:cubicBezTo>
                    <a:pt x="8595" y="741"/>
                    <a:pt x="8519" y="863"/>
                    <a:pt x="8457" y="962"/>
                  </a:cubicBezTo>
                  <a:lnTo>
                    <a:pt x="8450" y="973"/>
                  </a:lnTo>
                  <a:cubicBezTo>
                    <a:pt x="6721" y="1161"/>
                    <a:pt x="5309" y="1419"/>
                    <a:pt x="4574" y="1680"/>
                  </a:cubicBezTo>
                  <a:cubicBezTo>
                    <a:pt x="4217" y="1793"/>
                    <a:pt x="4019" y="1917"/>
                    <a:pt x="3953" y="2062"/>
                  </a:cubicBezTo>
                  <a:cubicBezTo>
                    <a:pt x="3941" y="2085"/>
                    <a:pt x="3891" y="2164"/>
                    <a:pt x="3822" y="2275"/>
                  </a:cubicBezTo>
                  <a:cubicBezTo>
                    <a:pt x="3749" y="2390"/>
                    <a:pt x="3655" y="2538"/>
                    <a:pt x="3559" y="2694"/>
                  </a:cubicBezTo>
                  <a:lnTo>
                    <a:pt x="1532" y="2694"/>
                  </a:lnTo>
                  <a:cubicBezTo>
                    <a:pt x="688" y="2694"/>
                    <a:pt x="0" y="3381"/>
                    <a:pt x="0" y="4227"/>
                  </a:cubicBezTo>
                  <a:lnTo>
                    <a:pt x="0" y="4421"/>
                  </a:lnTo>
                  <a:cubicBezTo>
                    <a:pt x="0" y="5266"/>
                    <a:pt x="688" y="5953"/>
                    <a:pt x="1532" y="5953"/>
                  </a:cubicBezTo>
                  <a:lnTo>
                    <a:pt x="27821" y="5953"/>
                  </a:lnTo>
                  <a:cubicBezTo>
                    <a:pt x="28666" y="5953"/>
                    <a:pt x="29353" y="5266"/>
                    <a:pt x="29353" y="4420"/>
                  </a:cubicBezTo>
                  <a:lnTo>
                    <a:pt x="29353" y="4226"/>
                  </a:lnTo>
                  <a:cubicBezTo>
                    <a:pt x="29353" y="3381"/>
                    <a:pt x="28666" y="2694"/>
                    <a:pt x="27821" y="2694"/>
                  </a:cubicBezTo>
                  <a:lnTo>
                    <a:pt x="25946" y="2694"/>
                  </a:lnTo>
                  <a:cubicBezTo>
                    <a:pt x="25855" y="2554"/>
                    <a:pt x="25758" y="2407"/>
                    <a:pt x="25668" y="2273"/>
                  </a:cubicBezTo>
                  <a:cubicBezTo>
                    <a:pt x="25566" y="2121"/>
                    <a:pt x="25453" y="1951"/>
                    <a:pt x="25407" y="1872"/>
                  </a:cubicBezTo>
                  <a:cubicBezTo>
                    <a:pt x="25405" y="1705"/>
                    <a:pt x="25384" y="1400"/>
                    <a:pt x="22895" y="1154"/>
                  </a:cubicBezTo>
                  <a:cubicBezTo>
                    <a:pt x="22339" y="1074"/>
                    <a:pt x="21698" y="1000"/>
                    <a:pt x="20989" y="934"/>
                  </a:cubicBezTo>
                  <a:lnTo>
                    <a:pt x="20904" y="808"/>
                  </a:lnTo>
                  <a:cubicBezTo>
                    <a:pt x="20850" y="725"/>
                    <a:pt x="20784" y="628"/>
                    <a:pt x="20759" y="585"/>
                  </a:cubicBezTo>
                  <a:cubicBezTo>
                    <a:pt x="20748" y="444"/>
                    <a:pt x="20614" y="249"/>
                    <a:pt x="18883" y="113"/>
                  </a:cubicBezTo>
                  <a:cubicBezTo>
                    <a:pt x="17946" y="40"/>
                    <a:pt x="16755" y="0"/>
                    <a:pt x="15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8" name="Google Shape;2068;p39"/>
          <p:cNvSpPr/>
          <p:nvPr/>
        </p:nvSpPr>
        <p:spPr>
          <a:xfrm>
            <a:off x="6850975" y="517925"/>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9"/>
          <p:cNvSpPr/>
          <p:nvPr/>
        </p:nvSpPr>
        <p:spPr>
          <a:xfrm flipH="1">
            <a:off x="1084950" y="3842250"/>
            <a:ext cx="1342050" cy="712300"/>
          </a:xfrm>
          <a:custGeom>
            <a:avLst/>
            <a:gdLst/>
            <a:ahLst/>
            <a:cxnLst/>
            <a:rect l="l" t="t" r="r" b="b"/>
            <a:pathLst>
              <a:path w="53682" h="28492" extrusionOk="0">
                <a:moveTo>
                  <a:pt x="28401" y="1"/>
                </a:moveTo>
                <a:cubicBezTo>
                  <a:pt x="27848" y="1"/>
                  <a:pt x="27302" y="26"/>
                  <a:pt x="26773" y="78"/>
                </a:cubicBezTo>
                <a:cubicBezTo>
                  <a:pt x="23433" y="403"/>
                  <a:pt x="20934" y="2023"/>
                  <a:pt x="18824" y="3776"/>
                </a:cubicBezTo>
                <a:cubicBezTo>
                  <a:pt x="17235" y="5096"/>
                  <a:pt x="15255" y="5970"/>
                  <a:pt x="12889" y="6395"/>
                </a:cubicBezTo>
                <a:cubicBezTo>
                  <a:pt x="8948" y="7101"/>
                  <a:pt x="7052" y="9410"/>
                  <a:pt x="7175" y="12190"/>
                </a:cubicBezTo>
                <a:cubicBezTo>
                  <a:pt x="7236" y="13562"/>
                  <a:pt x="8535" y="14890"/>
                  <a:pt x="7879" y="16270"/>
                </a:cubicBezTo>
                <a:cubicBezTo>
                  <a:pt x="7358" y="17368"/>
                  <a:pt x="5843" y="18080"/>
                  <a:pt x="4585" y="18727"/>
                </a:cubicBezTo>
                <a:cubicBezTo>
                  <a:pt x="2504" y="19797"/>
                  <a:pt x="664" y="21070"/>
                  <a:pt x="463" y="22996"/>
                </a:cubicBezTo>
                <a:cubicBezTo>
                  <a:pt x="0" y="27459"/>
                  <a:pt x="5329" y="28396"/>
                  <a:pt x="5329" y="28396"/>
                </a:cubicBezTo>
                <a:lnTo>
                  <a:pt x="44832" y="28396"/>
                </a:lnTo>
                <a:cubicBezTo>
                  <a:pt x="44832" y="28396"/>
                  <a:pt x="45527" y="28491"/>
                  <a:pt x="46694" y="28491"/>
                </a:cubicBezTo>
                <a:cubicBezTo>
                  <a:pt x="47277" y="28491"/>
                  <a:pt x="47979" y="28467"/>
                  <a:pt x="48770" y="28396"/>
                </a:cubicBezTo>
                <a:cubicBezTo>
                  <a:pt x="51232" y="28172"/>
                  <a:pt x="53681" y="26911"/>
                  <a:pt x="52791" y="24960"/>
                </a:cubicBezTo>
                <a:cubicBezTo>
                  <a:pt x="52243" y="23758"/>
                  <a:pt x="50786" y="23308"/>
                  <a:pt x="49254" y="22889"/>
                </a:cubicBezTo>
                <a:cubicBezTo>
                  <a:pt x="48293" y="22627"/>
                  <a:pt x="46796" y="22460"/>
                  <a:pt x="46375" y="21691"/>
                </a:cubicBezTo>
                <a:cubicBezTo>
                  <a:pt x="45963" y="20942"/>
                  <a:pt x="46743" y="20363"/>
                  <a:pt x="47366" y="19834"/>
                </a:cubicBezTo>
                <a:cubicBezTo>
                  <a:pt x="48745" y="18663"/>
                  <a:pt x="49145" y="16726"/>
                  <a:pt x="47916" y="15416"/>
                </a:cubicBezTo>
                <a:cubicBezTo>
                  <a:pt x="46738" y="14162"/>
                  <a:pt x="44475" y="13618"/>
                  <a:pt x="42865" y="12703"/>
                </a:cubicBezTo>
                <a:cubicBezTo>
                  <a:pt x="40903" y="11588"/>
                  <a:pt x="40444" y="9629"/>
                  <a:pt x="40224" y="7851"/>
                </a:cubicBezTo>
                <a:cubicBezTo>
                  <a:pt x="39983" y="5894"/>
                  <a:pt x="39723" y="3876"/>
                  <a:pt x="37605" y="2452"/>
                </a:cubicBezTo>
                <a:cubicBezTo>
                  <a:pt x="35291" y="896"/>
                  <a:pt x="31697" y="1"/>
                  <a:pt x="28401" y="1"/>
                </a:cubicBezTo>
                <a:close/>
              </a:path>
            </a:pathLst>
          </a:custGeom>
          <a:solidFill>
            <a:srgbClr val="FFFFFF">
              <a:alpha val="68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138794" y="2814050"/>
            <a:ext cx="8931728" cy="2771609"/>
          </a:xfrm>
          <a:prstGeom prst="rect">
            <a:avLst/>
          </a:prstGeom>
        </p:spPr>
        <p:txBody>
          <a:bodyPr spcFirstLastPara="1" wrap="square" lIns="91425" tIns="91425" rIns="91425" bIns="91425" anchor="b" anchorCtr="0">
            <a:noAutofit/>
          </a:bodyPr>
          <a:lstStyle/>
          <a:p>
            <a:pPr rtl="1"/>
            <a:r>
              <a:rPr lang="fa-IR" sz="2000" b="1" dirty="0" smtClean="0">
                <a:solidFill>
                  <a:schemeClr val="accent3">
                    <a:lumMod val="50000"/>
                  </a:schemeClr>
                </a:solidFill>
                <a:cs typeface="B Nazanin" panose="00000400000000000000" pitchFamily="2" charset="-78"/>
              </a:rPr>
              <a:t>1. ا</a:t>
            </a:r>
            <a:r>
              <a:rPr lang="ar-SA" sz="2000" b="1" dirty="0" smtClean="0">
                <a:solidFill>
                  <a:schemeClr val="accent3">
                    <a:lumMod val="50000"/>
                  </a:schemeClr>
                </a:solidFill>
                <a:cs typeface="B Nazanin" panose="00000400000000000000" pitchFamily="2" charset="-78"/>
              </a:rPr>
              <a:t>رتقای </a:t>
            </a:r>
            <a:r>
              <a:rPr lang="ar-SA" sz="2000" b="1" dirty="0">
                <a:solidFill>
                  <a:schemeClr val="accent3">
                    <a:lumMod val="50000"/>
                  </a:schemeClr>
                </a:solidFill>
                <a:cs typeface="B Nazanin" panose="00000400000000000000" pitchFamily="2" charset="-78"/>
              </a:rPr>
              <a:t>آگاهی جامعه در خصوص دانش باروری، کاهش عوامل مستعدکننده </a:t>
            </a:r>
            <a:r>
              <a:rPr lang="ar-SA" sz="2000" b="1" dirty="0" smtClean="0">
                <a:solidFill>
                  <a:schemeClr val="accent3">
                    <a:lumMod val="50000"/>
                  </a:schemeClr>
                </a:solidFill>
                <a:cs typeface="B Nazanin" panose="00000400000000000000" pitchFamily="2" charset="-78"/>
              </a:rPr>
              <a:t>ناباروری، </a:t>
            </a:r>
            <a:r>
              <a:rPr lang="ar-SA" sz="2000" b="1" dirty="0">
                <a:solidFill>
                  <a:schemeClr val="accent3">
                    <a:lumMod val="50000"/>
                  </a:schemeClr>
                </a:solidFill>
                <a:cs typeface="B Nazanin" panose="00000400000000000000" pitchFamily="2" charset="-78"/>
              </a:rPr>
              <a:t>سبک زندگی </a:t>
            </a:r>
            <a:r>
              <a:rPr lang="fa-IR" sz="2000" b="1" dirty="0" smtClean="0">
                <a:solidFill>
                  <a:schemeClr val="accent3">
                    <a:lumMod val="50000"/>
                  </a:schemeClr>
                </a:solidFill>
                <a:cs typeface="B Nazanin" panose="00000400000000000000" pitchFamily="2" charset="-78"/>
              </a:rPr>
              <a:t>سالم</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عواقب افزایش سن ازدواج و فاصله سن ازدواج تا تولد اولین فرزند، عواقب تاخیر در فرزندآوری و افزایش فاصله بین موالید، عوارض </a:t>
            </a:r>
            <a:r>
              <a:rPr lang="fa-IR" sz="2000" b="1" dirty="0" smtClean="0">
                <a:solidFill>
                  <a:schemeClr val="accent3">
                    <a:lumMod val="50000"/>
                  </a:schemeClr>
                </a:solidFill>
                <a:cs typeface="B Nazanin" panose="00000400000000000000" pitchFamily="2" charset="-78"/>
              </a:rPr>
              <a:t>اقلام</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و روش های جلوگیری از بارداری و تاثیر آنها بر باروری، عوارض سقط عمدی جنین و تاثیر آنها بر باروری، اهمیت مراقبت از بارداری به ویژه در سه ماهه اول و پیشگیری از سقط خود به </a:t>
            </a:r>
            <a:r>
              <a:rPr lang="ar-SA" sz="2000" b="1" dirty="0" smtClean="0">
                <a:solidFill>
                  <a:schemeClr val="accent3">
                    <a:lumMod val="50000"/>
                  </a:schemeClr>
                </a:solidFill>
                <a:cs typeface="B Nazanin" panose="00000400000000000000" pitchFamily="2" charset="-78"/>
              </a:rPr>
              <a:t>خودی</a:t>
            </a:r>
            <a:r>
              <a:rPr lang="fa-IR" sz="2000" b="1" dirty="0" smtClean="0">
                <a:solidFill>
                  <a:schemeClr val="accent3">
                    <a:lumMod val="50000"/>
                  </a:schemeClr>
                </a:solidFill>
                <a:cs typeface="B Nazanin" panose="00000400000000000000" pitchFamily="2" charset="-78"/>
              </a:rPr>
              <a:t> و </a:t>
            </a:r>
            <a:r>
              <a:rPr lang="ar-SA" sz="2000" b="1" dirty="0" smtClean="0">
                <a:solidFill>
                  <a:schemeClr val="accent3">
                    <a:lumMod val="50000"/>
                  </a:schemeClr>
                </a:solidFill>
                <a:cs typeface="B Nazanin" panose="00000400000000000000" pitchFamily="2" charset="-78"/>
              </a:rPr>
              <a:t>آموزه </a:t>
            </a:r>
            <a:r>
              <a:rPr lang="ar-SA" sz="2000" b="1" dirty="0">
                <a:solidFill>
                  <a:schemeClr val="accent3">
                    <a:lumMod val="50000"/>
                  </a:schemeClr>
                </a:solidFill>
                <a:cs typeface="B Nazanin" panose="00000400000000000000" pitchFamily="2" charset="-78"/>
              </a:rPr>
              <a:t>های طب ایرانی در پیشگیری از </a:t>
            </a:r>
            <a:r>
              <a:rPr lang="ar-SA" sz="2000" b="1" dirty="0" smtClean="0">
                <a:solidFill>
                  <a:schemeClr val="accent3">
                    <a:lumMod val="50000"/>
                  </a:schemeClr>
                </a:solidFill>
                <a:cs typeface="B Nazanin" panose="00000400000000000000" pitchFamily="2" charset="-78"/>
              </a:rPr>
              <a:t>ناباروری</a:t>
            </a:r>
            <a:r>
              <a:rPr lang="en-US" sz="2000" b="1" dirty="0" smtClean="0">
                <a:solidFill>
                  <a:schemeClr val="accent3">
                    <a:lumMod val="50000"/>
                  </a:schemeClr>
                </a:solidFill>
                <a:cs typeface="B Nazanin" panose="00000400000000000000" pitchFamily="2" charset="-78"/>
              </a:rPr>
              <a:t/>
            </a:r>
            <a:br>
              <a:rPr lang="en-US" sz="2000" b="1" dirty="0" smtClean="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
            </a:r>
            <a:br>
              <a:rPr lang="fa-IR" sz="2000" b="1" dirty="0" smtClean="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2. </a:t>
            </a:r>
            <a:r>
              <a:rPr lang="en-US"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ارتقای سیستم ارزیابی، شناسایی، نشان دار کردن از سطح یک نظام </a:t>
            </a:r>
            <a:r>
              <a:rPr lang="ar-SA" sz="2000" b="1" dirty="0" smtClean="0">
                <a:solidFill>
                  <a:schemeClr val="accent3">
                    <a:lumMod val="50000"/>
                  </a:schemeClr>
                </a:solidFill>
                <a:cs typeface="B Nazanin" panose="00000400000000000000" pitchFamily="2" charset="-78"/>
              </a:rPr>
              <a:t>سل</a:t>
            </a:r>
            <a:r>
              <a:rPr lang="fa-IR" sz="2000" b="1" dirty="0" smtClean="0">
                <a:solidFill>
                  <a:schemeClr val="accent3">
                    <a:lumMod val="50000"/>
                  </a:schemeClr>
                </a:solidFill>
                <a:cs typeface="B Nazanin" panose="00000400000000000000" pitchFamily="2" charset="-78"/>
              </a:rPr>
              <a:t>ا</a:t>
            </a:r>
            <a:r>
              <a:rPr lang="ar-SA" sz="2000" b="1" dirty="0" smtClean="0">
                <a:solidFill>
                  <a:schemeClr val="accent3">
                    <a:lumMod val="50000"/>
                  </a:schemeClr>
                </a:solidFill>
                <a:cs typeface="B Nazanin" panose="00000400000000000000" pitchFamily="2" charset="-78"/>
              </a:rPr>
              <a:t>مت </a:t>
            </a:r>
            <a:r>
              <a:rPr lang="ar-SA" sz="2000" b="1" dirty="0">
                <a:solidFill>
                  <a:schemeClr val="accent3">
                    <a:lumMod val="50000"/>
                  </a:schemeClr>
                </a:solidFill>
                <a:cs typeface="B Nazanin" panose="00000400000000000000" pitchFamily="2" charset="-78"/>
              </a:rPr>
              <a:t>و ارجاع افراد در معرض ناباروری </a:t>
            </a:r>
            <a:r>
              <a:rPr lang="ar-SA" sz="2000" b="1" dirty="0" smtClean="0">
                <a:solidFill>
                  <a:schemeClr val="accent3">
                    <a:lumMod val="50000"/>
                  </a:schemeClr>
                </a:solidFill>
                <a:cs typeface="B Nazanin" panose="00000400000000000000" pitchFamily="2" charset="-78"/>
              </a:rPr>
              <a:t>و</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نابارور </a:t>
            </a:r>
            <a:r>
              <a:rPr lang="ar-SA" sz="2000" b="1" dirty="0">
                <a:solidFill>
                  <a:schemeClr val="accent3">
                    <a:lumMod val="50000"/>
                  </a:schemeClr>
                </a:solidFill>
                <a:cs typeface="B Nazanin" panose="00000400000000000000" pitchFamily="2" charset="-78"/>
              </a:rPr>
              <a:t>در قالب نظام سطح بندی </a:t>
            </a:r>
            <a:r>
              <a:rPr lang="ar-SA" sz="2000" b="1" dirty="0" smtClean="0">
                <a:solidFill>
                  <a:schemeClr val="accent3">
                    <a:lumMod val="50000"/>
                  </a:schemeClr>
                </a:solidFill>
                <a:cs typeface="B Nazanin" panose="00000400000000000000" pitchFamily="2" charset="-78"/>
              </a:rPr>
              <a:t>خدمات</a:t>
            </a:r>
            <a:r>
              <a:rPr lang="en-US" sz="2000" b="1" dirty="0" smtClean="0">
                <a:solidFill>
                  <a:schemeClr val="accent3">
                    <a:lumMod val="50000"/>
                  </a:schemeClr>
                </a:solidFill>
                <a:cs typeface="B Nazanin" panose="00000400000000000000" pitchFamily="2" charset="-78"/>
              </a:rPr>
              <a:t/>
            </a:r>
            <a:br>
              <a:rPr lang="en-US" sz="2000" b="1" dirty="0" smtClean="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
            </a:r>
            <a:br>
              <a:rPr lang="fa-IR" sz="2000" b="1" dirty="0" smtClean="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3. </a:t>
            </a:r>
            <a:r>
              <a:rPr lang="en-US"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ارتقای سیستم شناسایی و درمان افراد </a:t>
            </a:r>
            <a:r>
              <a:rPr lang="ar-SA" sz="2000" b="1" dirty="0" smtClean="0">
                <a:solidFill>
                  <a:schemeClr val="accent3">
                    <a:lumMod val="50000"/>
                  </a:schemeClr>
                </a:solidFill>
                <a:cs typeface="B Nazanin" panose="00000400000000000000" pitchFamily="2" charset="-78"/>
              </a:rPr>
              <a:t>مبت</a:t>
            </a:r>
            <a:r>
              <a:rPr lang="fa-IR" sz="2000" b="1" dirty="0" smtClean="0">
                <a:solidFill>
                  <a:schemeClr val="accent3">
                    <a:lumMod val="50000"/>
                  </a:schemeClr>
                </a:solidFill>
                <a:cs typeface="B Nazanin" panose="00000400000000000000" pitchFamily="2" charset="-78"/>
              </a:rPr>
              <a:t>لا</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به عفونت های دستگاه تناسلی </a:t>
            </a:r>
            <a:r>
              <a:rPr lang="ar-SA" sz="2000" b="1" dirty="0" smtClean="0">
                <a:solidFill>
                  <a:schemeClr val="accent3">
                    <a:lumMod val="50000"/>
                  </a:schemeClr>
                </a:solidFill>
                <a:cs typeface="B Nazanin" panose="00000400000000000000" pitchFamily="2" charset="-78"/>
              </a:rPr>
              <a:t>زنان</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مطابق </a:t>
            </a:r>
            <a:r>
              <a:rPr lang="ar-SA" sz="2000" b="1" dirty="0">
                <a:solidFill>
                  <a:schemeClr val="accent3">
                    <a:lumMod val="50000"/>
                  </a:schemeClr>
                </a:solidFill>
                <a:cs typeface="B Nazanin" panose="00000400000000000000" pitchFamily="2" charset="-78"/>
              </a:rPr>
              <a:t>با دستورالعمل و </a:t>
            </a:r>
            <a:r>
              <a:rPr lang="ar-SA" sz="2000" b="1" dirty="0" smtClean="0">
                <a:solidFill>
                  <a:schemeClr val="accent3">
                    <a:lumMod val="50000"/>
                  </a:schemeClr>
                </a:solidFill>
                <a:cs typeface="B Nazanin" panose="00000400000000000000" pitchFamily="2" charset="-78"/>
              </a:rPr>
              <a:t>بسته</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خدمتی </a:t>
            </a:r>
            <a:r>
              <a:rPr lang="ar-SA" sz="2000" b="1" dirty="0">
                <a:solidFill>
                  <a:schemeClr val="accent3">
                    <a:lumMod val="50000"/>
                  </a:schemeClr>
                </a:solidFill>
                <a:cs typeface="B Nazanin" panose="00000400000000000000" pitchFamily="2" charset="-78"/>
              </a:rPr>
              <a:t>گروه های سنی</a:t>
            </a:r>
            <a:r>
              <a:rPr lang="en-US" sz="2000" b="1" dirty="0">
                <a:cs typeface="B Nazanin" panose="00000400000000000000" pitchFamily="2" charset="-78"/>
              </a:rPr>
              <a:t/>
            </a:r>
            <a:br>
              <a:rPr lang="en-US" sz="2000" b="1" dirty="0">
                <a:cs typeface="B Nazanin" panose="00000400000000000000" pitchFamily="2" charset="-78"/>
              </a:rPr>
            </a:br>
            <a:r>
              <a:rPr lang="en-US" sz="2000" b="1" dirty="0">
                <a:cs typeface="B Nazanin" panose="00000400000000000000" pitchFamily="2" charset="-78"/>
              </a:rPr>
              <a:t/>
            </a:r>
            <a:br>
              <a:rPr lang="en-US" sz="2000" b="1" dirty="0">
                <a:cs typeface="B Nazanin" panose="00000400000000000000" pitchFamily="2" charset="-78"/>
              </a:rPr>
            </a:br>
            <a:r>
              <a:rPr lang="en-US" sz="2000" b="1" dirty="0">
                <a:cs typeface="B Nazanin" panose="00000400000000000000" pitchFamily="2" charset="-78"/>
              </a:rPr>
              <a:t/>
            </a:r>
            <a:br>
              <a:rPr lang="en-US" sz="2000" b="1" dirty="0">
                <a:cs typeface="B Nazanin" panose="00000400000000000000" pitchFamily="2" charset="-78"/>
              </a:rPr>
            </a:br>
            <a:endParaRPr sz="2000" b="1" dirty="0">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693965" y="314134"/>
            <a:ext cx="7282543" cy="1200329"/>
          </a:xfrm>
          <a:prstGeom prst="rect">
            <a:avLst/>
          </a:prstGeom>
        </p:spPr>
        <p:txBody>
          <a:bodyPr wrap="square">
            <a:spAutoFit/>
          </a:bodyPr>
          <a:lstStyle/>
          <a:p>
            <a:pPr algn="ctr" rtl="1"/>
            <a:r>
              <a:rPr lang="fa-IR" sz="3600" b="1" dirty="0" smtClean="0">
                <a:solidFill>
                  <a:schemeClr val="bg1">
                    <a:lumMod val="25000"/>
                  </a:schemeClr>
                </a:solidFill>
                <a:cs typeface="B Nazanin" panose="00000400000000000000" pitchFamily="2" charset="-78"/>
              </a:rPr>
              <a:t>اهداف اختصاصی</a:t>
            </a:r>
            <a:r>
              <a:rPr lang="en-US" sz="3600" b="1" dirty="0" smtClean="0">
                <a:solidFill>
                  <a:schemeClr val="bg1">
                    <a:lumMod val="25000"/>
                  </a:schemeClr>
                </a:solidFill>
                <a:cs typeface="B Nazanin" panose="00000400000000000000" pitchFamily="2" charset="-78"/>
              </a:rPr>
              <a:t>:</a:t>
            </a:r>
            <a:r>
              <a:rPr lang="en-US" sz="3600" b="1" dirty="0">
                <a:solidFill>
                  <a:schemeClr val="bg1">
                    <a:lumMod val="25000"/>
                  </a:schemeClr>
                </a:solidFill>
                <a:cs typeface="B Nazanin" panose="00000400000000000000" pitchFamily="2" charset="-78"/>
              </a:rPr>
              <a:t/>
            </a:r>
            <a:br>
              <a:rPr lang="en-US" sz="3600" b="1" dirty="0">
                <a:solidFill>
                  <a:schemeClr val="bg1">
                    <a:lumMod val="25000"/>
                  </a:schemeClr>
                </a:solidFill>
                <a:cs typeface="B Nazanin" panose="00000400000000000000" pitchFamily="2" charset="-78"/>
              </a:rPr>
            </a:br>
            <a:endParaRPr lang="en-US" sz="3600" dirty="0">
              <a:solidFill>
                <a:schemeClr val="bg1">
                  <a:lumMod val="25000"/>
                </a:schemeClr>
              </a:solidFill>
            </a:endParaRPr>
          </a:p>
        </p:txBody>
      </p:sp>
    </p:spTree>
    <p:extLst>
      <p:ext uri="{BB962C8B-B14F-4D97-AF65-F5344CB8AC3E}">
        <p14:creationId xmlns:p14="http://schemas.microsoft.com/office/powerpoint/2010/main" val="200129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106136" y="3236034"/>
            <a:ext cx="8931728" cy="1907466"/>
          </a:xfrm>
          <a:prstGeom prst="rect">
            <a:avLst/>
          </a:prstGeom>
        </p:spPr>
        <p:txBody>
          <a:bodyPr spcFirstLastPara="1" wrap="square" lIns="91425" tIns="91425" rIns="91425" bIns="91425" anchor="b" anchorCtr="0">
            <a:noAutofit/>
          </a:bodyPr>
          <a:lstStyle/>
          <a:p>
            <a:pPr rtl="1"/>
            <a:r>
              <a:rPr lang="fa-IR" sz="2000" b="1" dirty="0" smtClean="0">
                <a:solidFill>
                  <a:schemeClr val="accent3">
                    <a:lumMod val="50000"/>
                  </a:schemeClr>
                </a:solidFill>
                <a:cs typeface="B Nazanin" panose="00000400000000000000" pitchFamily="2" charset="-78"/>
              </a:rPr>
              <a:t>4. </a:t>
            </a:r>
            <a:r>
              <a:rPr lang="ar-SA" sz="2000" b="1" dirty="0" smtClean="0">
                <a:solidFill>
                  <a:schemeClr val="accent3">
                    <a:lumMod val="50000"/>
                  </a:schemeClr>
                </a:solidFill>
                <a:cs typeface="B Nazanin" panose="00000400000000000000" pitchFamily="2" charset="-78"/>
              </a:rPr>
              <a:t>ارتقای </a:t>
            </a:r>
            <a:r>
              <a:rPr lang="ar-SA" sz="2000" b="1" dirty="0">
                <a:solidFill>
                  <a:schemeClr val="accent3">
                    <a:lumMod val="50000"/>
                  </a:schemeClr>
                </a:solidFill>
                <a:cs typeface="B Nazanin" panose="00000400000000000000" pitchFamily="2" charset="-78"/>
              </a:rPr>
              <a:t>سیستم شناسایی و درمان افراد </a:t>
            </a:r>
            <a:r>
              <a:rPr lang="ar-SA" sz="2000" b="1" dirty="0" smtClean="0">
                <a:solidFill>
                  <a:schemeClr val="accent3">
                    <a:lumMod val="50000"/>
                  </a:schemeClr>
                </a:solidFill>
                <a:cs typeface="B Nazanin" panose="00000400000000000000" pitchFamily="2" charset="-78"/>
              </a:rPr>
              <a:t>مبت</a:t>
            </a:r>
            <a:r>
              <a:rPr lang="fa-IR" sz="2000" b="1" dirty="0" smtClean="0">
                <a:solidFill>
                  <a:schemeClr val="accent3">
                    <a:lumMod val="50000"/>
                  </a:schemeClr>
                </a:solidFill>
                <a:cs typeface="B Nazanin" panose="00000400000000000000" pitchFamily="2" charset="-78"/>
              </a:rPr>
              <a:t>لا</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به بیماری های زمینه ای و سیستمیک موثر بر باروری نظیر دیابت</a:t>
            </a:r>
            <a:r>
              <a:rPr lang="ar-SA" sz="2000" b="1" dirty="0" smtClean="0">
                <a:solidFill>
                  <a:schemeClr val="accent3">
                    <a:lumMod val="50000"/>
                  </a:schemeClr>
                </a:solidFill>
                <a:cs typeface="B Nazanin" panose="00000400000000000000" pitchFamily="2" charset="-78"/>
              </a:rPr>
              <a:t>،</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فشارخون</a:t>
            </a:r>
            <a:r>
              <a:rPr lang="ar-SA" sz="2000" b="1" dirty="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اخت</a:t>
            </a:r>
            <a:r>
              <a:rPr lang="fa-IR" sz="2000" b="1" dirty="0" smtClean="0">
                <a:solidFill>
                  <a:schemeClr val="accent3">
                    <a:lumMod val="50000"/>
                  </a:schemeClr>
                </a:solidFill>
                <a:cs typeface="B Nazanin" panose="00000400000000000000" pitchFamily="2" charset="-78"/>
              </a:rPr>
              <a:t>لالات</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تیروئید، هیپر پروالکتینمی، نارسایی کلیوی و </a:t>
            </a:r>
            <a:r>
              <a:rPr lang="en-US" sz="2000" b="1" dirty="0">
                <a:solidFill>
                  <a:schemeClr val="accent3">
                    <a:lumMod val="50000"/>
                  </a:schemeClr>
                </a:solidFill>
                <a:cs typeface="B Nazanin" panose="00000400000000000000" pitchFamily="2" charset="-78"/>
              </a:rPr>
              <a:t>... </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مطابق </a:t>
            </a:r>
            <a:r>
              <a:rPr lang="ar-SA" sz="2000" b="1" dirty="0">
                <a:solidFill>
                  <a:schemeClr val="accent3">
                    <a:lumMod val="50000"/>
                  </a:schemeClr>
                </a:solidFill>
                <a:cs typeface="B Nazanin" panose="00000400000000000000" pitchFamily="2" charset="-78"/>
              </a:rPr>
              <a:t>با بسته های خدمتی گروه های </a:t>
            </a:r>
            <a:r>
              <a:rPr lang="ar-SA" sz="2000" b="1" dirty="0" smtClean="0">
                <a:solidFill>
                  <a:schemeClr val="accent3">
                    <a:lumMod val="50000"/>
                  </a:schemeClr>
                </a:solidFill>
                <a:cs typeface="B Nazanin" panose="00000400000000000000" pitchFamily="2" charset="-78"/>
              </a:rPr>
              <a:t>سنی</a:t>
            </a:r>
            <a:r>
              <a:rPr lang="en-US" sz="2000" b="1" dirty="0" smtClean="0">
                <a:solidFill>
                  <a:schemeClr val="accent3">
                    <a:lumMod val="50000"/>
                  </a:schemeClr>
                </a:solidFill>
                <a:cs typeface="B Nazanin" panose="00000400000000000000" pitchFamily="2" charset="-78"/>
              </a:rPr>
              <a:t/>
            </a:r>
            <a:br>
              <a:rPr lang="en-US" sz="2000" b="1" dirty="0" smtClean="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
            </a:r>
            <a:br>
              <a:rPr lang="fa-IR" sz="2000" b="1" dirty="0" smtClean="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5. </a:t>
            </a:r>
            <a:r>
              <a:rPr lang="ar-SA" sz="2000" b="1" dirty="0" smtClean="0">
                <a:solidFill>
                  <a:schemeClr val="accent3">
                    <a:lumMod val="50000"/>
                  </a:schemeClr>
                </a:solidFill>
                <a:cs typeface="B Nazanin" panose="00000400000000000000" pitchFamily="2" charset="-78"/>
              </a:rPr>
              <a:t>ارتقای </a:t>
            </a:r>
            <a:r>
              <a:rPr lang="ar-SA" sz="2000" b="1" dirty="0">
                <a:solidFill>
                  <a:schemeClr val="accent3">
                    <a:lumMod val="50000"/>
                  </a:schemeClr>
                </a:solidFill>
                <a:cs typeface="B Nazanin" panose="00000400000000000000" pitchFamily="2" charset="-78"/>
              </a:rPr>
              <a:t>سیستم شناسایی و تشخیص بهنگام و آموزش و ارجاع افراد </a:t>
            </a:r>
            <a:r>
              <a:rPr lang="ar-SA" sz="2000" b="1" dirty="0" smtClean="0">
                <a:solidFill>
                  <a:schemeClr val="accent3">
                    <a:lumMod val="50000"/>
                  </a:schemeClr>
                </a:solidFill>
                <a:cs typeface="B Nazanin" panose="00000400000000000000" pitchFamily="2" charset="-78"/>
              </a:rPr>
              <a:t>مبت</a:t>
            </a:r>
            <a:r>
              <a:rPr lang="fa-IR" sz="2000" b="1" dirty="0" smtClean="0">
                <a:solidFill>
                  <a:schemeClr val="accent3">
                    <a:lumMod val="50000"/>
                  </a:schemeClr>
                </a:solidFill>
                <a:cs typeface="B Nazanin" panose="00000400000000000000" pitchFamily="2" charset="-78"/>
              </a:rPr>
              <a:t>لا</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به علل شایع ناباروری </a:t>
            </a:r>
            <a:r>
              <a:rPr lang="ar-SA" sz="2000" b="1" dirty="0" smtClean="0">
                <a:solidFill>
                  <a:schemeClr val="accent3">
                    <a:lumMod val="50000"/>
                  </a:schemeClr>
                </a:solidFill>
                <a:cs typeface="B Nazanin" panose="00000400000000000000" pitchFamily="2" charset="-78"/>
              </a:rPr>
              <a:t>اندومتریوز و</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سندرم </a:t>
            </a:r>
            <a:r>
              <a:rPr lang="ar-SA" sz="2000" b="1" dirty="0">
                <a:solidFill>
                  <a:schemeClr val="accent3">
                    <a:lumMod val="50000"/>
                  </a:schemeClr>
                </a:solidFill>
                <a:cs typeface="B Nazanin" panose="00000400000000000000" pitchFamily="2" charset="-78"/>
              </a:rPr>
              <a:t>تخمدان پلی </a:t>
            </a:r>
            <a:r>
              <a:rPr lang="ar-SA" sz="2000" b="1" dirty="0" smtClean="0">
                <a:solidFill>
                  <a:schemeClr val="accent3">
                    <a:lumMod val="50000"/>
                  </a:schemeClr>
                </a:solidFill>
                <a:cs typeface="B Nazanin" panose="00000400000000000000" pitchFamily="2" charset="-78"/>
              </a:rPr>
              <a:t>کیستیک، </a:t>
            </a:r>
            <a:r>
              <a:rPr lang="ar-SA" sz="2000" b="1" dirty="0">
                <a:solidFill>
                  <a:schemeClr val="accent3">
                    <a:lumMod val="50000"/>
                  </a:schemeClr>
                </a:solidFill>
                <a:cs typeface="B Nazanin" panose="00000400000000000000" pitchFamily="2" charset="-78"/>
              </a:rPr>
              <a:t>سقط مکرر، </a:t>
            </a:r>
            <a:r>
              <a:rPr lang="ar-SA" sz="2000" b="1" dirty="0" smtClean="0">
                <a:solidFill>
                  <a:schemeClr val="accent3">
                    <a:lumMod val="50000"/>
                  </a:schemeClr>
                </a:solidFill>
                <a:cs typeface="B Nazanin" panose="00000400000000000000" pitchFamily="2" charset="-78"/>
              </a:rPr>
              <a:t>اخت</a:t>
            </a:r>
            <a:r>
              <a:rPr lang="fa-IR" sz="2000" b="1" dirty="0" smtClean="0">
                <a:solidFill>
                  <a:schemeClr val="accent3">
                    <a:lumMod val="50000"/>
                  </a:schemeClr>
                </a:solidFill>
                <a:cs typeface="B Nazanin" panose="00000400000000000000" pitchFamily="2" charset="-78"/>
              </a:rPr>
              <a:t>لا</a:t>
            </a:r>
            <a:r>
              <a:rPr lang="ar-SA" sz="2000" b="1" dirty="0" smtClean="0">
                <a:solidFill>
                  <a:schemeClr val="accent3">
                    <a:lumMod val="50000"/>
                  </a:schemeClr>
                </a:solidFill>
                <a:cs typeface="B Nazanin" panose="00000400000000000000" pitchFamily="2" charset="-78"/>
              </a:rPr>
              <a:t>ل </a:t>
            </a:r>
            <a:r>
              <a:rPr lang="ar-SA" sz="2000" b="1" dirty="0">
                <a:solidFill>
                  <a:schemeClr val="accent3">
                    <a:lumMod val="50000"/>
                  </a:schemeClr>
                </a:solidFill>
                <a:cs typeface="B Nazanin" panose="00000400000000000000" pitchFamily="2" charset="-78"/>
              </a:rPr>
              <a:t>عملکرد </a:t>
            </a:r>
            <a:r>
              <a:rPr lang="ar-SA" sz="2000" b="1" dirty="0" smtClean="0">
                <a:solidFill>
                  <a:schemeClr val="accent3">
                    <a:lumMod val="50000"/>
                  </a:schemeClr>
                </a:solidFill>
                <a:cs typeface="B Nazanin" panose="00000400000000000000" pitchFamily="2" charset="-78"/>
              </a:rPr>
              <a:t>جنسی</a:t>
            </a:r>
            <a:r>
              <a:rPr lang="en-US" sz="2000" b="1" dirty="0" smtClean="0">
                <a:solidFill>
                  <a:schemeClr val="accent3">
                    <a:lumMod val="50000"/>
                  </a:schemeClr>
                </a:solidFill>
                <a:cs typeface="B Nazanin" panose="00000400000000000000" pitchFamily="2" charset="-78"/>
              </a:rPr>
              <a:t/>
            </a:r>
            <a:br>
              <a:rPr lang="en-US" sz="2000" b="1" dirty="0" smtClean="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
            </a:r>
            <a:br>
              <a:rPr lang="fa-IR" sz="2000" b="1" dirty="0" smtClean="0">
                <a:solidFill>
                  <a:schemeClr val="accent3">
                    <a:lumMod val="50000"/>
                  </a:schemeClr>
                </a:solidFill>
                <a:cs typeface="B Nazanin" panose="00000400000000000000" pitchFamily="2" charset="-78"/>
              </a:rPr>
            </a:br>
            <a:r>
              <a:rPr lang="en-US" sz="2000" b="1" dirty="0" smtClean="0">
                <a:solidFill>
                  <a:schemeClr val="accent3">
                    <a:lumMod val="50000"/>
                  </a:schemeClr>
                </a:solidFill>
                <a:cs typeface="B Nazanin" panose="00000400000000000000" pitchFamily="2" charset="-78"/>
              </a:rPr>
              <a:t> </a:t>
            </a:r>
            <a:r>
              <a:rPr lang="fa-IR" sz="2000" b="1" dirty="0" smtClean="0">
                <a:solidFill>
                  <a:schemeClr val="accent3">
                    <a:lumMod val="50000"/>
                  </a:schemeClr>
                </a:solidFill>
                <a:cs typeface="B Nazanin" panose="00000400000000000000" pitchFamily="2" charset="-78"/>
              </a:rPr>
              <a:t>6. </a:t>
            </a:r>
            <a:r>
              <a:rPr lang="ar-SA" sz="2000" b="1" dirty="0" smtClean="0">
                <a:solidFill>
                  <a:schemeClr val="accent3">
                    <a:lumMod val="50000"/>
                  </a:schemeClr>
                </a:solidFill>
                <a:cs typeface="B Nazanin" panose="00000400000000000000" pitchFamily="2" charset="-78"/>
              </a:rPr>
              <a:t>ارتقای </a:t>
            </a:r>
            <a:r>
              <a:rPr lang="ar-SA" sz="2000" b="1" dirty="0">
                <a:solidFill>
                  <a:schemeClr val="accent3">
                    <a:lumMod val="50000"/>
                  </a:schemeClr>
                </a:solidFill>
                <a:cs typeface="B Nazanin" panose="00000400000000000000" pitchFamily="2" charset="-78"/>
              </a:rPr>
              <a:t>کمی و </a:t>
            </a:r>
            <a:r>
              <a:rPr lang="ar-SA" sz="2000" b="1" dirty="0" smtClean="0">
                <a:solidFill>
                  <a:schemeClr val="accent3">
                    <a:lumMod val="50000"/>
                  </a:schemeClr>
                </a:solidFill>
                <a:cs typeface="B Nazanin" panose="00000400000000000000" pitchFamily="2" charset="-78"/>
              </a:rPr>
              <a:t>کیفی</a:t>
            </a:r>
            <a:r>
              <a:rPr lang="fa-IR" sz="2000" b="1" dirty="0" smtClean="0">
                <a:solidFill>
                  <a:schemeClr val="accent3">
                    <a:lumMod val="50000"/>
                  </a:schemeClr>
                </a:solidFill>
                <a:cs typeface="B Nazanin" panose="00000400000000000000" pitchFamily="2" charset="-78"/>
              </a:rPr>
              <a:t> تشخیص و</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درمان های </a:t>
            </a:r>
            <a:r>
              <a:rPr lang="ar-SA" sz="2000" b="1" dirty="0" smtClean="0">
                <a:solidFill>
                  <a:schemeClr val="accent3">
                    <a:lumMod val="50000"/>
                  </a:schemeClr>
                </a:solidFill>
                <a:cs typeface="B Nazanin" panose="00000400000000000000" pitchFamily="2" charset="-78"/>
              </a:rPr>
              <a:t>ناباروری</a:t>
            </a:r>
            <a:r>
              <a:rPr lang="en-US" sz="2000" b="1" dirty="0" smtClean="0">
                <a:solidFill>
                  <a:schemeClr val="accent3">
                    <a:lumMod val="50000"/>
                  </a:schemeClr>
                </a:solidFill>
                <a:cs typeface="B Nazanin" panose="00000400000000000000" pitchFamily="2" charset="-78"/>
              </a:rPr>
              <a:t/>
            </a:r>
            <a:br>
              <a:rPr lang="en-US" sz="2000" b="1" dirty="0" smtClean="0">
                <a:solidFill>
                  <a:schemeClr val="accent3">
                    <a:lumMod val="50000"/>
                  </a:schemeClr>
                </a:solidFill>
                <a:cs typeface="B Nazanin" panose="00000400000000000000" pitchFamily="2" charset="-78"/>
              </a:rPr>
            </a:br>
            <a:r>
              <a:rPr lang="en-US" sz="2000" b="1" dirty="0">
                <a:solidFill>
                  <a:schemeClr val="accent3">
                    <a:lumMod val="50000"/>
                  </a:schemeClr>
                </a:solidFill>
                <a:cs typeface="B Nazanin" panose="00000400000000000000" pitchFamily="2" charset="-78"/>
              </a:rPr>
              <a:t/>
            </a:r>
            <a:br>
              <a:rPr lang="en-US" sz="2000" b="1" dirty="0">
                <a:solidFill>
                  <a:schemeClr val="accent3">
                    <a:lumMod val="50000"/>
                  </a:schemeClr>
                </a:solidFill>
                <a:cs typeface="B Nazanin" panose="00000400000000000000" pitchFamily="2" charset="-78"/>
              </a:rPr>
            </a:br>
            <a:r>
              <a:rPr lang="fa-IR" sz="2000" b="1" dirty="0" smtClean="0">
                <a:solidFill>
                  <a:schemeClr val="accent3">
                    <a:lumMod val="50000"/>
                  </a:schemeClr>
                </a:solidFill>
                <a:cs typeface="B Nazanin" panose="00000400000000000000" pitchFamily="2" charset="-78"/>
              </a:rPr>
              <a:t>7. </a:t>
            </a:r>
            <a:r>
              <a:rPr lang="ar-SA" sz="2000" b="1" dirty="0" smtClean="0">
                <a:solidFill>
                  <a:schemeClr val="accent3">
                    <a:lumMod val="50000"/>
                  </a:schemeClr>
                </a:solidFill>
                <a:cs typeface="B Nazanin" panose="00000400000000000000" pitchFamily="2" charset="-78"/>
              </a:rPr>
              <a:t>ارتقای آگاهی ارایه دهندگان خدمت در زمینه راه های پیشگیری از ناباروری، ارزیابی، تشخیص و درمان ناباروری</a:t>
            </a:r>
            <a:r>
              <a:rPr lang="fa-IR" sz="2000" b="1" dirty="0" smtClean="0">
                <a:solidFill>
                  <a:schemeClr val="accent3">
                    <a:lumMod val="50000"/>
                  </a:schemeClr>
                </a:solidFill>
                <a:cs typeface="B Nazanin" panose="00000400000000000000" pitchFamily="2" charset="-78"/>
              </a:rPr>
              <a:t/>
            </a:r>
            <a:br>
              <a:rPr lang="fa-IR" sz="2000" b="1" dirty="0" smtClean="0">
                <a:solidFill>
                  <a:schemeClr val="accent3">
                    <a:lumMod val="50000"/>
                  </a:schemeClr>
                </a:solidFill>
                <a:cs typeface="B Nazanin" panose="00000400000000000000" pitchFamily="2" charset="-78"/>
              </a:rPr>
            </a:br>
            <a:r>
              <a:rPr lang="en-US" sz="2000" b="1" dirty="0" smtClean="0">
                <a:solidFill>
                  <a:schemeClr val="accent3">
                    <a:lumMod val="50000"/>
                  </a:schemeClr>
                </a:solidFill>
                <a:cs typeface="B Nazanin" panose="00000400000000000000" pitchFamily="2" charset="-78"/>
              </a:rPr>
              <a:t> </a:t>
            </a:r>
            <a:r>
              <a:rPr lang="fa-IR" sz="2000" b="1" dirty="0" smtClean="0">
                <a:solidFill>
                  <a:schemeClr val="accent3">
                    <a:lumMod val="50000"/>
                  </a:schemeClr>
                </a:solidFill>
                <a:cs typeface="B Nazanin" panose="00000400000000000000" pitchFamily="2" charset="-78"/>
              </a:rPr>
              <a:t>8.</a:t>
            </a:r>
            <a:r>
              <a:rPr lang="ar-SA" sz="2000" b="1" dirty="0" smtClean="0">
                <a:solidFill>
                  <a:schemeClr val="accent3">
                    <a:lumMod val="50000"/>
                  </a:schemeClr>
                </a:solidFill>
                <a:cs typeface="B Nazanin" panose="00000400000000000000" pitchFamily="2" charset="-78"/>
              </a:rPr>
              <a:t>یکپارچه </a:t>
            </a:r>
            <a:r>
              <a:rPr lang="ar-SA" sz="2000" b="1" dirty="0">
                <a:solidFill>
                  <a:schemeClr val="accent3">
                    <a:lumMod val="50000"/>
                  </a:schemeClr>
                </a:solidFill>
                <a:cs typeface="B Nazanin" panose="00000400000000000000" pitchFamily="2" charset="-78"/>
              </a:rPr>
              <a:t>سازی و ساماندهی </a:t>
            </a:r>
            <a:r>
              <a:rPr lang="ar-SA" sz="2000" b="1" dirty="0" smtClean="0">
                <a:solidFill>
                  <a:schemeClr val="accent3">
                    <a:lumMod val="50000"/>
                  </a:schemeClr>
                </a:solidFill>
                <a:cs typeface="B Nazanin" panose="00000400000000000000" pitchFamily="2" charset="-78"/>
              </a:rPr>
              <a:t>سامانه</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های </a:t>
            </a:r>
            <a:r>
              <a:rPr lang="ar-SA" sz="2000" b="1" dirty="0">
                <a:solidFill>
                  <a:schemeClr val="accent3">
                    <a:lumMod val="50000"/>
                  </a:schemeClr>
                </a:solidFill>
                <a:cs typeface="B Nazanin" panose="00000400000000000000" pitchFamily="2" charset="-78"/>
              </a:rPr>
              <a:t>الکترونیک </a:t>
            </a:r>
            <a:r>
              <a:rPr lang="ar-SA" sz="2000" b="1" dirty="0" smtClean="0">
                <a:solidFill>
                  <a:schemeClr val="accent3">
                    <a:lumMod val="50000"/>
                  </a:schemeClr>
                </a:solidFill>
                <a:cs typeface="B Nazanin" panose="00000400000000000000" pitchFamily="2" charset="-78"/>
              </a:rPr>
              <a:t>سل</a:t>
            </a:r>
            <a:r>
              <a:rPr lang="fa-IR" sz="2000" b="1" dirty="0" smtClean="0">
                <a:solidFill>
                  <a:schemeClr val="accent3">
                    <a:lumMod val="50000"/>
                  </a:schemeClr>
                </a:solidFill>
                <a:cs typeface="B Nazanin" panose="00000400000000000000" pitchFamily="2" charset="-78"/>
              </a:rPr>
              <a:t>ا</a:t>
            </a:r>
            <a:r>
              <a:rPr lang="ar-SA" sz="2000" b="1" dirty="0" smtClean="0">
                <a:solidFill>
                  <a:schemeClr val="accent3">
                    <a:lumMod val="50000"/>
                  </a:schemeClr>
                </a:solidFill>
                <a:cs typeface="B Nazanin" panose="00000400000000000000" pitchFamily="2" charset="-78"/>
              </a:rPr>
              <a:t>مت </a:t>
            </a:r>
            <a:r>
              <a:rPr lang="ar-SA" sz="2000" b="1" dirty="0">
                <a:solidFill>
                  <a:schemeClr val="accent3">
                    <a:lumMod val="50000"/>
                  </a:schemeClr>
                </a:solidFill>
                <a:cs typeface="B Nazanin" panose="00000400000000000000" pitchFamily="2" charset="-78"/>
              </a:rPr>
              <a:t>در نظام شبکه بهداشت و درمان با استفاده از بستر سامانه ملی باروری </a:t>
            </a:r>
            <a:r>
              <a:rPr lang="ar-SA" sz="2000" b="1" dirty="0" smtClean="0">
                <a:solidFill>
                  <a:schemeClr val="accent3">
                    <a:lumMod val="50000"/>
                  </a:schemeClr>
                </a:solidFill>
                <a:cs typeface="B Nazanin" panose="00000400000000000000" pitchFamily="2" charset="-78"/>
              </a:rPr>
              <a:t>سالم</a:t>
            </a:r>
            <a:r>
              <a:rPr lang="fa-IR" sz="2000" b="1" dirty="0" smtClean="0">
                <a:solidFill>
                  <a:schemeClr val="accent3">
                    <a:lumMod val="50000"/>
                  </a:schemeClr>
                </a:solidFill>
                <a:cs typeface="B Nazanin" panose="00000400000000000000" pitchFamily="2" charset="-78"/>
              </a:rPr>
              <a:t> (</a:t>
            </a:r>
            <a:r>
              <a:rPr lang="ar-SA" sz="2000" b="1" dirty="0" smtClean="0">
                <a:solidFill>
                  <a:schemeClr val="accent3">
                    <a:lumMod val="50000"/>
                  </a:schemeClr>
                </a:solidFill>
                <a:cs typeface="B Nazanin" panose="00000400000000000000" pitchFamily="2" charset="-78"/>
              </a:rPr>
              <a:t>ماده </a:t>
            </a:r>
            <a:r>
              <a:rPr lang="fa-IR" sz="2000" b="1" dirty="0" smtClean="0">
                <a:solidFill>
                  <a:schemeClr val="accent3">
                    <a:lumMod val="50000"/>
                  </a:schemeClr>
                </a:solidFill>
                <a:cs typeface="B Nazanin" panose="00000400000000000000" pitchFamily="2" charset="-78"/>
              </a:rPr>
              <a:t>54</a:t>
            </a:r>
            <a:r>
              <a:rPr lang="ar-SA"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قانون حمایت از خانواده و جوانی </a:t>
            </a:r>
            <a:r>
              <a:rPr lang="ar-SA" sz="2000" b="1" dirty="0" smtClean="0">
                <a:solidFill>
                  <a:schemeClr val="accent3">
                    <a:lumMod val="50000"/>
                  </a:schemeClr>
                </a:solidFill>
                <a:cs typeface="B Nazanin" panose="00000400000000000000" pitchFamily="2" charset="-78"/>
              </a:rPr>
              <a:t>جمعیت</a:t>
            </a:r>
            <a:r>
              <a:rPr lang="fa-IR" sz="2000" b="1" dirty="0" smtClean="0">
                <a:solidFill>
                  <a:schemeClr val="accent3">
                    <a:lumMod val="50000"/>
                  </a:schemeClr>
                </a:solidFill>
                <a:cs typeface="B Nazanin" panose="00000400000000000000" pitchFamily="2" charset="-78"/>
              </a:rPr>
              <a:t>)</a:t>
            </a:r>
            <a:r>
              <a:rPr lang="en-US" sz="2000" b="1" dirty="0" smtClean="0">
                <a:solidFill>
                  <a:schemeClr val="accent3">
                    <a:lumMod val="50000"/>
                  </a:schemeClr>
                </a:solidFill>
                <a:cs typeface="B Nazanin" panose="00000400000000000000" pitchFamily="2" charset="-78"/>
              </a:rPr>
              <a:t> </a:t>
            </a:r>
            <a:r>
              <a:rPr lang="ar-SA" sz="2000" b="1" dirty="0">
                <a:solidFill>
                  <a:schemeClr val="accent3">
                    <a:lumMod val="50000"/>
                  </a:schemeClr>
                </a:solidFill>
                <a:cs typeface="B Nazanin" panose="00000400000000000000" pitchFamily="2" charset="-78"/>
              </a:rPr>
              <a:t>و با رعایت اصول </a:t>
            </a:r>
            <a:r>
              <a:rPr lang="ar-SA" sz="2000" b="1" dirty="0" smtClean="0">
                <a:solidFill>
                  <a:schemeClr val="accent3">
                    <a:lumMod val="50000"/>
                  </a:schemeClr>
                </a:solidFill>
                <a:cs typeface="B Nazanin" panose="00000400000000000000" pitchFamily="2" charset="-78"/>
              </a:rPr>
              <a:t>محرمانگی</a:t>
            </a:r>
            <a:endParaRPr sz="2000" b="1" dirty="0">
              <a:solidFill>
                <a:schemeClr val="accent3">
                  <a:lumMod val="50000"/>
                </a:schemeClr>
              </a:solidFill>
              <a:cs typeface="B Nazanin" panose="00000400000000000000" pitchFamily="2" charset="-78"/>
            </a:endParaRPr>
          </a:p>
        </p:txBody>
      </p:sp>
      <p:sp>
        <p:nvSpPr>
          <p:cNvPr id="1946" name="Google Shape;1946;p38"/>
          <p:cNvSpPr/>
          <p:nvPr/>
        </p:nvSpPr>
        <p:spPr>
          <a:xfrm>
            <a:off x="2771750" y="2448975"/>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664513" y="2223488"/>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547450" y="2600100"/>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251800" y="2468088"/>
            <a:ext cx="130850" cy="132000"/>
          </a:xfrm>
          <a:custGeom>
            <a:avLst/>
            <a:gdLst/>
            <a:ahLst/>
            <a:cxnLst/>
            <a:rect l="l" t="t" r="r" b="b"/>
            <a:pathLst>
              <a:path w="5234" h="5280" extrusionOk="0">
                <a:moveTo>
                  <a:pt x="2921" y="1"/>
                </a:moveTo>
                <a:cubicBezTo>
                  <a:pt x="2910" y="1"/>
                  <a:pt x="2898" y="7"/>
                  <a:pt x="2885" y="21"/>
                </a:cubicBezTo>
                <a:cubicBezTo>
                  <a:pt x="2649" y="281"/>
                  <a:pt x="2245" y="1937"/>
                  <a:pt x="2245" y="1937"/>
                </a:cubicBezTo>
                <a:cubicBezTo>
                  <a:pt x="2245" y="1937"/>
                  <a:pt x="1569" y="1072"/>
                  <a:pt x="1413" y="1072"/>
                </a:cubicBezTo>
                <a:cubicBezTo>
                  <a:pt x="1394" y="1072"/>
                  <a:pt x="1383" y="1085"/>
                  <a:pt x="1382" y="1114"/>
                </a:cubicBezTo>
                <a:cubicBezTo>
                  <a:pt x="1370" y="1379"/>
                  <a:pt x="1788" y="2335"/>
                  <a:pt x="1788" y="2335"/>
                </a:cubicBezTo>
                <a:cubicBezTo>
                  <a:pt x="1788" y="2335"/>
                  <a:pt x="1599" y="2331"/>
                  <a:pt x="1350" y="2331"/>
                </a:cubicBezTo>
                <a:cubicBezTo>
                  <a:pt x="815" y="2331"/>
                  <a:pt x="0" y="2349"/>
                  <a:pt x="155" y="2466"/>
                </a:cubicBezTo>
                <a:cubicBezTo>
                  <a:pt x="379" y="2637"/>
                  <a:pt x="1823" y="2893"/>
                  <a:pt x="1823" y="2893"/>
                </a:cubicBezTo>
                <a:cubicBezTo>
                  <a:pt x="1823" y="2893"/>
                  <a:pt x="1292" y="3733"/>
                  <a:pt x="1456" y="3733"/>
                </a:cubicBezTo>
                <a:cubicBezTo>
                  <a:pt x="1456" y="3733"/>
                  <a:pt x="1456" y="3733"/>
                  <a:pt x="1456" y="3733"/>
                </a:cubicBezTo>
                <a:cubicBezTo>
                  <a:pt x="1620" y="3732"/>
                  <a:pt x="2077" y="3335"/>
                  <a:pt x="2077" y="3335"/>
                </a:cubicBezTo>
                <a:cubicBezTo>
                  <a:pt x="2077" y="3335"/>
                  <a:pt x="2149" y="5280"/>
                  <a:pt x="2353" y="5280"/>
                </a:cubicBezTo>
                <a:cubicBezTo>
                  <a:pt x="2354" y="5280"/>
                  <a:pt x="2355" y="5280"/>
                  <a:pt x="2356" y="5280"/>
                </a:cubicBezTo>
                <a:cubicBezTo>
                  <a:pt x="2562" y="5263"/>
                  <a:pt x="3091" y="3416"/>
                  <a:pt x="3091" y="3416"/>
                </a:cubicBezTo>
                <a:cubicBezTo>
                  <a:pt x="3091" y="3416"/>
                  <a:pt x="3817" y="3750"/>
                  <a:pt x="3983" y="3750"/>
                </a:cubicBezTo>
                <a:cubicBezTo>
                  <a:pt x="4003" y="3750"/>
                  <a:pt x="4015" y="3745"/>
                  <a:pt x="4016" y="3734"/>
                </a:cubicBezTo>
                <a:cubicBezTo>
                  <a:pt x="4028" y="3633"/>
                  <a:pt x="3590" y="3025"/>
                  <a:pt x="3590" y="3025"/>
                </a:cubicBezTo>
                <a:lnTo>
                  <a:pt x="3590" y="3025"/>
                </a:lnTo>
                <a:cubicBezTo>
                  <a:pt x="3590" y="3025"/>
                  <a:pt x="4062" y="3050"/>
                  <a:pt x="4481" y="3050"/>
                </a:cubicBezTo>
                <a:cubicBezTo>
                  <a:pt x="4882" y="3050"/>
                  <a:pt x="5234" y="3027"/>
                  <a:pt x="5074" y="2938"/>
                </a:cubicBezTo>
                <a:cubicBezTo>
                  <a:pt x="4748" y="2754"/>
                  <a:pt x="3642" y="2415"/>
                  <a:pt x="3642" y="2415"/>
                </a:cubicBezTo>
                <a:cubicBezTo>
                  <a:pt x="3642" y="2415"/>
                  <a:pt x="4358" y="1741"/>
                  <a:pt x="4197" y="1721"/>
                </a:cubicBezTo>
                <a:cubicBezTo>
                  <a:pt x="4192" y="1721"/>
                  <a:pt x="4187" y="1721"/>
                  <a:pt x="4181" y="1721"/>
                </a:cubicBezTo>
                <a:cubicBezTo>
                  <a:pt x="3983" y="1721"/>
                  <a:pt x="3093" y="2040"/>
                  <a:pt x="3093" y="2040"/>
                </a:cubicBezTo>
                <a:cubicBezTo>
                  <a:pt x="3093" y="2040"/>
                  <a:pt x="3118" y="1"/>
                  <a:pt x="2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1952600" y="2239863"/>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609700" y="152548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2085950" y="1735038"/>
            <a:ext cx="55750" cy="51925"/>
          </a:xfrm>
          <a:custGeom>
            <a:avLst/>
            <a:gdLst/>
            <a:ahLst/>
            <a:cxnLst/>
            <a:rect l="l" t="t" r="r" b="b"/>
            <a:pathLst>
              <a:path w="2230" h="2077" extrusionOk="0">
                <a:moveTo>
                  <a:pt x="1251" y="0"/>
                </a:moveTo>
                <a:cubicBezTo>
                  <a:pt x="1187" y="0"/>
                  <a:pt x="1087" y="107"/>
                  <a:pt x="1037" y="187"/>
                </a:cubicBezTo>
                <a:lnTo>
                  <a:pt x="759" y="627"/>
                </a:lnTo>
                <a:cubicBezTo>
                  <a:pt x="759" y="627"/>
                  <a:pt x="729" y="626"/>
                  <a:pt x="682" y="626"/>
                </a:cubicBezTo>
                <a:cubicBezTo>
                  <a:pt x="515" y="626"/>
                  <a:pt x="130" y="634"/>
                  <a:pt x="74" y="708"/>
                </a:cubicBezTo>
                <a:cubicBezTo>
                  <a:pt x="1" y="801"/>
                  <a:pt x="470" y="1157"/>
                  <a:pt x="470" y="1157"/>
                </a:cubicBezTo>
                <a:cubicBezTo>
                  <a:pt x="470" y="1157"/>
                  <a:pt x="210" y="1782"/>
                  <a:pt x="266" y="1923"/>
                </a:cubicBezTo>
                <a:cubicBezTo>
                  <a:pt x="273" y="1941"/>
                  <a:pt x="290" y="1949"/>
                  <a:pt x="314" y="1949"/>
                </a:cubicBezTo>
                <a:cubicBezTo>
                  <a:pt x="479" y="1949"/>
                  <a:pt x="982" y="1588"/>
                  <a:pt x="982" y="1588"/>
                </a:cubicBezTo>
                <a:cubicBezTo>
                  <a:pt x="982" y="1588"/>
                  <a:pt x="1195" y="2026"/>
                  <a:pt x="1343" y="2074"/>
                </a:cubicBezTo>
                <a:cubicBezTo>
                  <a:pt x="1348" y="2076"/>
                  <a:pt x="1353" y="2076"/>
                  <a:pt x="1357" y="2076"/>
                </a:cubicBezTo>
                <a:cubicBezTo>
                  <a:pt x="1494" y="2076"/>
                  <a:pt x="1548" y="1390"/>
                  <a:pt x="1548" y="1390"/>
                </a:cubicBezTo>
                <a:cubicBezTo>
                  <a:pt x="1548" y="1390"/>
                  <a:pt x="1559" y="1390"/>
                  <a:pt x="1577" y="1390"/>
                </a:cubicBezTo>
                <a:cubicBezTo>
                  <a:pt x="1683" y="1390"/>
                  <a:pt x="2044" y="1386"/>
                  <a:pt x="2129" y="1326"/>
                </a:cubicBezTo>
                <a:cubicBezTo>
                  <a:pt x="2230" y="1256"/>
                  <a:pt x="1446" y="792"/>
                  <a:pt x="1446" y="792"/>
                </a:cubicBezTo>
                <a:cubicBezTo>
                  <a:pt x="1446" y="792"/>
                  <a:pt x="1344" y="101"/>
                  <a:pt x="1292" y="23"/>
                </a:cubicBezTo>
                <a:cubicBezTo>
                  <a:pt x="1281" y="7"/>
                  <a:pt x="1267" y="0"/>
                  <a:pt x="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2397813" y="1318613"/>
            <a:ext cx="17325" cy="16375"/>
          </a:xfrm>
          <a:custGeom>
            <a:avLst/>
            <a:gdLst/>
            <a:ahLst/>
            <a:cxnLst/>
            <a:rect l="l" t="t" r="r" b="b"/>
            <a:pathLst>
              <a:path w="693" h="655" extrusionOk="0">
                <a:moveTo>
                  <a:pt x="347" y="0"/>
                </a:moveTo>
                <a:cubicBezTo>
                  <a:pt x="184" y="0"/>
                  <a:pt x="42" y="122"/>
                  <a:pt x="22" y="289"/>
                </a:cubicBezTo>
                <a:cubicBezTo>
                  <a:pt x="1" y="468"/>
                  <a:pt x="129" y="631"/>
                  <a:pt x="308" y="653"/>
                </a:cubicBezTo>
                <a:cubicBezTo>
                  <a:pt x="321" y="654"/>
                  <a:pt x="334" y="655"/>
                  <a:pt x="347" y="655"/>
                </a:cubicBezTo>
                <a:cubicBezTo>
                  <a:pt x="510" y="655"/>
                  <a:pt x="651" y="533"/>
                  <a:pt x="671" y="367"/>
                </a:cubicBezTo>
                <a:cubicBezTo>
                  <a:pt x="692" y="187"/>
                  <a:pt x="565" y="24"/>
                  <a:pt x="386" y="2"/>
                </a:cubicBezTo>
                <a:cubicBezTo>
                  <a:pt x="373" y="1"/>
                  <a:pt x="36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702129" y="118284"/>
            <a:ext cx="7282543" cy="1200329"/>
          </a:xfrm>
          <a:prstGeom prst="rect">
            <a:avLst/>
          </a:prstGeom>
        </p:spPr>
        <p:txBody>
          <a:bodyPr wrap="square">
            <a:spAutoFit/>
          </a:bodyPr>
          <a:lstStyle/>
          <a:p>
            <a:pPr algn="ctr" rtl="1"/>
            <a:r>
              <a:rPr lang="fa-IR" sz="3600" b="1" dirty="0" smtClean="0">
                <a:solidFill>
                  <a:schemeClr val="bg1">
                    <a:lumMod val="25000"/>
                  </a:schemeClr>
                </a:solidFill>
                <a:cs typeface="B Nazanin" panose="00000400000000000000" pitchFamily="2" charset="-78"/>
              </a:rPr>
              <a:t>اهداف اختصاصی</a:t>
            </a:r>
            <a:r>
              <a:rPr lang="en-US" sz="3600" b="1" dirty="0" smtClean="0">
                <a:solidFill>
                  <a:schemeClr val="bg1">
                    <a:lumMod val="25000"/>
                  </a:schemeClr>
                </a:solidFill>
                <a:cs typeface="B Nazanin" panose="00000400000000000000" pitchFamily="2" charset="-78"/>
              </a:rPr>
              <a:t>:</a:t>
            </a:r>
            <a:r>
              <a:rPr lang="en-US" sz="3600" b="1" dirty="0">
                <a:solidFill>
                  <a:schemeClr val="bg1">
                    <a:lumMod val="25000"/>
                  </a:schemeClr>
                </a:solidFill>
                <a:cs typeface="B Nazanin" panose="00000400000000000000" pitchFamily="2" charset="-78"/>
              </a:rPr>
              <a:t/>
            </a:r>
            <a:br>
              <a:rPr lang="en-US" sz="3600" b="1" dirty="0">
                <a:solidFill>
                  <a:schemeClr val="bg1">
                    <a:lumMod val="25000"/>
                  </a:schemeClr>
                </a:solidFill>
                <a:cs typeface="B Nazanin" panose="00000400000000000000" pitchFamily="2" charset="-78"/>
              </a:rPr>
            </a:br>
            <a:endParaRPr lang="en-US" sz="3600" dirty="0">
              <a:solidFill>
                <a:schemeClr val="bg1">
                  <a:lumMod val="25000"/>
                </a:schemeClr>
              </a:solidFill>
            </a:endParaRPr>
          </a:p>
        </p:txBody>
      </p:sp>
    </p:spTree>
    <p:extLst>
      <p:ext uri="{BB962C8B-B14F-4D97-AF65-F5344CB8AC3E}">
        <p14:creationId xmlns:p14="http://schemas.microsoft.com/office/powerpoint/2010/main" val="1480472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 Vitro Fertilization Breakthrough by Slidesgo">
  <a:themeElements>
    <a:clrScheme name="Simple Light">
      <a:dk1>
        <a:srgbClr val="7F0C68"/>
      </a:dk1>
      <a:lt1>
        <a:srgbClr val="F4B5CD"/>
      </a:lt1>
      <a:dk2>
        <a:srgbClr val="FF6592"/>
      </a:dk2>
      <a:lt2>
        <a:srgbClr val="914F6B"/>
      </a:lt2>
      <a:accent1>
        <a:srgbClr val="320529"/>
      </a:accent1>
      <a:accent2>
        <a:srgbClr val="4D3AAD"/>
      </a:accent2>
      <a:accent3>
        <a:srgbClr val="6B72B5"/>
      </a:accent3>
      <a:accent4>
        <a:srgbClr val="9281F2"/>
      </a:accent4>
      <a:accent5>
        <a:srgbClr val="FFFFFF"/>
      </a:accent5>
      <a:accent6>
        <a:srgbClr val="FFFFFF"/>
      </a:accent6>
      <a:hlink>
        <a:srgbClr val="7F0C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720</Words>
  <Application>Microsoft Office PowerPoint</Application>
  <PresentationFormat>On-screen Show (16:9)</PresentationFormat>
  <Paragraphs>63</Paragraphs>
  <Slides>28</Slides>
  <Notes>21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Times New Roman</vt:lpstr>
      <vt:lpstr>Paytone One</vt:lpstr>
      <vt:lpstr>Raleway</vt:lpstr>
      <vt:lpstr>Bebas Neue</vt:lpstr>
      <vt:lpstr>B Nazanin</vt:lpstr>
      <vt:lpstr>Anaheim</vt:lpstr>
      <vt:lpstr>Arial</vt:lpstr>
      <vt:lpstr>In Vitro Fertilization Breakthrough by Slidesgo</vt:lpstr>
      <vt:lpstr>پیشگیری، تشخیص به هنگام و درمان ناباروری در قالب نظام ارجاع و سطح بندی خدمات </vt:lpstr>
      <vt:lpstr>01</vt:lpstr>
      <vt:lpstr>کلیاتی از ناباروری</vt:lpstr>
      <vt:lpstr>مقدمه</vt:lpstr>
      <vt:lpstr> 1- بند اول و سوم و چهارم سیاست های کلی جمعیت سال 1393 که در آن به ارتقاء پویایی، بالندگی و جوانی جمعیت، افزایش نرخ باروری کلی به بیش از سطح جانشینی، ایجاد پوشش بیمه ای مناسب برای زنان و مردان نابارور، توسعه و تقویت خدمات بهداشتی و درمانی و مراقبت های پزشکی در جهت سلامت باروری و فرزندآوری تاکید گردیده است.  2- بند دوم سیاست های کلی سلامت سال 1393 تحقق رویکرد سلامت همه جانبه و انسان سالم در همه قوانین، سیاست های اجرایی و مقررات با رعایت اولویت پیشگیری بر درمان تاکید کرده است.  3- ماده 41 قانون حمایت از خانواده و جوانی جمعیت بر تجهیز یا راه اندازی حداقل یک مرکز تخصصی ناباروری سطح 2 در دانشگاه علوم پزشکی و سطح 3 به ازای هر استان اعم از دولتی و عمومی و غیردولتی و افزایش ظرفیت پذیرش فلوشیپ ناباروری و استقرار متخصص طب ایرانی در مرکز سطح 2 اشاره نموده است.  4- ماده 42 قانون حمایت از خانواده و جوانی جمعیت بر ابلاغ دستورالعمل و راهنمای بالینی پیشگیری، بیماریابی، تشخیص بهنگام و درمان ناباروری مطابق با سطح بندی خدمات اشاره دارد. </vt:lpstr>
      <vt:lpstr>5- ماده 43 قانون حمایت از خانواده و جوانی جمعیت که بر پوشش کامل بیمه های پایه زوج هایی که پس از یکسال صاحب فرزند نشوند(6 ماه برای افراد بالای 35 سال ) و یا سقط مکرر دارند در برنامه های معاینه، بیماریابی،تشخیص علت و درمان بدون محدودیت زمان و دفعات تاکید دارد.   6- بند 16 سیاست های کلی برنامه هفتم توسعه سال 1401 که برافزایش نرخ باروری و موالید به حداقل  2.5 طی پنج سال با حمایت همه جانبه از فرزندآوری و رفع موانع و ایجاد مشوقهای مؤثر تاکید شده است  7- مصوبه هیئت وزیران به شماره /91352ت59978 ه مورخ 1401/5/30  که بر نشان دار کردن زوجین نابارور در سطح یک و دو و سه نظام سلامت تاکید می نماید.  </vt:lpstr>
      <vt:lpstr>هدف کلی</vt:lpstr>
      <vt:lpstr>1. ارتقای آگاهی جامعه در خصوص دانش باروری، کاهش عوامل مستعدکننده ناباروری، سبک زندگی سالم، عواقب افزایش سن ازدواج و فاصله سن ازدواج تا تولد اولین فرزند، عواقب تاخیر در فرزندآوری و افزایش فاصله بین موالید، عوارض اقلام و روش های جلوگیری از بارداری و تاثیر آنها بر باروری، عوارض سقط عمدی جنین و تاثیر آنها بر باروری، اهمیت مراقبت از بارداری به ویژه در سه ماهه اول و پیشگیری از سقط خود به خودی و آموزه های طب ایرانی در پیشگیری از ناباروری  2.  ارتقای سیستم ارزیابی، شناسایی، نشان دار کردن از سطح یک نظام سلامت و ارجاع افراد در معرض ناباروری و نابارور در قالب نظام سطح بندی خدمات  3.  ارتقای سیستم شناسایی و درمان افراد مبتلا به عفونت های دستگاه تناسلی زنان مطابق با دستورالعمل و بسته خدمتی گروه های سنی   </vt:lpstr>
      <vt:lpstr>4. ارتقای سیستم شناسایی و درمان افراد مبتلا به بیماری های زمینه ای و سیستمیک موثر بر باروری نظیر دیابت، فشارخون، اختلالات تیروئید، هیپر پروالکتینمی، نارسایی کلیوی و ...  مطابق با بسته های خدمتی گروه های سنی  5. ارتقای سیستم شناسایی و تشخیص بهنگام و آموزش و ارجاع افراد مبتلا به علل شایع ناباروری اندومتریوز و سندرم تخمدان پلی کیستیک، سقط مکرر، اختلال عملکرد جنسی   6. ارتقای کمی و کیفی تشخیص و درمان های ناباروری  7. ارتقای آگاهی ارایه دهندگان خدمت در زمینه راه های پیشگیری از ناباروری، ارزیابی، تشخیص و درمان ناباروری  8.یکپارچه سازی و ساماندهی سامانه های الکترونیک سلامت در نظام شبکه بهداشت و درمان با استفاده از بستر سامانه ملی باروری سالم (ماده 54 قانون حمایت از خانواده و جوانی جمعیت) و با رعایت اصول محرمانگی</vt:lpstr>
      <vt:lpstr>راهکارهای اجرایی</vt:lpstr>
      <vt:lpstr>1. جلب حمایت سیاست گذاران نظیر استانداری ها، آموزش و پرورش، دانشگاه های وابسته به وزارت علوم، حوزه های علمیه، صدا و سیما، جامعه و سازمان های مردم نهاد نظیر مساجد و پایگاه های بسیج و مدارس 2. همکاری با پدافند غیرعامل به منظور پیگیری واحدهای مربوط به مخابرات، محیط زیست، وزارت کشاورزی و صمت در جهت کاهش پارازیت های رادیویی،کاهش آلودگی های محیطی ناشی از ترافیک، کارخانجات، نظارت بر فرآورده های غذایی و بهداشتی و صنعتی درجهت کاهش آلاینده ها  3. جلب حمایت برای ایجاد دسترسی مناسب به خدمات مورد نیاز برای زوجین نابارور و راه اندازی مراکز ناباروری سطح دو و سه 4. جلب حمایت برای حل مشکل بیمه ناباروری 5. آموزش و اطلاع رسانی به عموم جامعه و ایجاد موج رسانه ای در خصوص آسیب های کاهش جمعیت، عوامل مستعد کننده ناباروری و راه های پیشگیری از ناباروری، فرایند اجرایی برنامه ناباروری 6. آموزش در سطح مدارس به دختران نوجوان و مادران آنها درخصوص عوارض چاقی و علایم تخمدان پلی کیستیک و اندومتریوز توسط مراقبین سلامت و مشاورین مدارس      </vt:lpstr>
      <vt:lpstr>7.آموزش به زوجین در شرف ازدواج در جهت افزایش آگاهی از سن باروری و عوامل مستعدکننده ناباروری در کلاس های آموزش های هنگام ازدواج 8. آموزش به دانشجویان در قالب واحدهای درسی و ... در خصوص اهمیت باروری و فرزندآوری و سبک زندگی سالم 9.توانمند سازی، ارتقای دانش و مهارت کارکنان بهداشتی درمانی در خصوص پیشگیری، بیماریابی، تشخیص بهنگام و درمان ناباروری، عفونت های تناسلی  10. استفاده از گروه های مختلف برای رسیدن به بهترین سطح از درمان نظیر فلوشیپ نازایی، فلوشیپ آندرولوژی، متخصصین زنان و زایمان، اورولوژی، غدد، ژنتیک، طب ایرانی و مکمل، پزشکان عمومی، مامایی، روانشناسی، تغذیه، پرستاری 11. تقویت نظام ارجاع و ارائه خدمات ناباروری در قالب نظام سطح بندی به منظور پیشگیری از ارجاعات بیش از حد و نادرست و عدم تحمیل هزینه ها و جلوگیری از تعارض منافع در نظام سلامت 12. بیماریابی فعال، ارزیابی و شناسایی بهنگام افراد در معرض ناباروری و نابارور      </vt:lpstr>
      <vt:lpstr>13. ایجاد تسهیلات مناسب برای تشخیص بهنگام و ارجاع به موقع و درمان زوجین نابارور 14. تقویت و توسعه زیرساخت ها نظیر آزمایشگاه های آندرولوژی و تشخیص طبی، سونوگرافی، تامین داروها، تجهیزات و وسایل مورد نیاز برای ارزیابی و درمان ناباروری 15. ثبت اطلاعات باروری در سامانه های الکترونیک سلامت نظیر سامانه ملی باروری سالم  16. پایش و ارزشیابی مستمر </vt:lpstr>
      <vt:lpstr>تعاریف ناباروری</vt:lpstr>
      <vt:lpstr>تعریف ناباروری ناباروری یک بیماری است که به صورت عدم بارداری پس از 12 ماه یا بیشتر رابطه جنسی منظم و محافظت نشده تعریف می شود. این عدد برای خانم های بالای 35 سال 6 ماه است  ناباروری می تواند به دو شکل اولیه و ثانویه رخ دهد:  ناباروری اولیه زمانی است که زوجین تجربه بارداری نداشته باشند. ناباروری ثانویه زمانی است که تجربه قبلی بارداری وجود دارد اگر چه الزاما منجر به تولد نوزاد زنده نشده باشد.  </vt:lpstr>
      <vt:lpstr>همه گیر شناسی</vt:lpstr>
      <vt:lpstr>ناباروری یک مشکل سلامت باروری جهانی است که طبق گزارش سازمان بهداشت جهانی شیوع آن در جهان حدود 15 درصد است.   برآورد می شود که حدود 48 میلیون زوج در جهان با مشکلات باروری روبرو هستند. بار این بیماری در جهان از سال 1990 تا 2017 افزایش یافته است.     </vt:lpstr>
      <vt:lpstr>سه تعریف برای ناباروری شامل تعریف کلینیکال، اپیدمیولوژیک و دموگرافیک ارائه شده است. طبق تعریف کلینیکال، عدم  رخداد بارداری پس از 12ماه یا بیشتر تماس جنسی محافظت نشده منظم، ناباروری محسوب می شود،   درتعریف اپیدمیولوژیک ناباروری این دوره زمانی حداقل دو سال در نظر گرفته شده است. در این دو تعریف صرف نظر از این که پیامد بارداری چه باشد.    تعریف دموگرافیک ناباروری  براساس دوره زمانی5 ساله در نظر گرفته می شود با این تفاوت که برخلاف دو تعریف پیشین در این تعریف بدون فرزند بودن مدنظر است هر چند که ممکن است بارداری اتفاق افتاده باشد.</vt:lpstr>
      <vt:lpstr>  نتایج مطالعه ملی در سال 1398 شیوع عمری ناباروری اولیه بر اساس تعریف بالینی را 11.9 درصد و شیوع عمری ناباروری ثانویه بر اساس تعریف بالینی را 15.3 درصد گزارش کرد. همچنین شیوع عمری ناباروری کلی در ایران بر اساس تعریف کلینیکی، اپیدمیولوژیک و دموگرافیک به ترتیب 20.3 ، 12.8 و 9.2 درصد است  بر این اساس و از میان تعداد 16میلیون زنان همسردار 15 تا 49 سال، 3268000 زوج نابارور در کشور وجود دارند که سالانه حدود 88000 زوج به این تعداد افزوده می شود.   </vt:lpstr>
      <vt:lpstr>PowerPoint Presentation</vt:lpstr>
      <vt:lpstr>PowerPoint Presentation</vt:lpstr>
      <vt:lpstr>سطح بندی خدمات در نظام سلامت</vt:lpstr>
      <vt:lpstr>PowerPoint Presentation</vt:lpstr>
      <vt:lpstr>ارائه دهندگان خدمت</vt:lpstr>
      <vt:lpstr>خدمات سطح یک</vt:lpstr>
      <vt:lpstr>PowerPoint Presentation</vt:lpstr>
      <vt:lpstr>با سپاس از توجه شما</vt:lpstr>
      <vt:lpstr>Alternative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پیشگیری، تشخیص به هنگام و درمان ناباروری در قالب نظام ارجاع و سطح بندی خدمات</dc:title>
  <dc:creator>hamrahrayane</dc:creator>
  <cp:lastModifiedBy>hamrahrayane</cp:lastModifiedBy>
  <cp:revision>26</cp:revision>
  <dcterms:modified xsi:type="dcterms:W3CDTF">2024-04-22T19:27:26Z</dcterms:modified>
</cp:coreProperties>
</file>